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2.xml" ContentType="application/inkml+xml"/>
  <Override PartName="/ppt/ink/ink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540" r:id="rId2"/>
    <p:sldId id="1103" r:id="rId3"/>
    <p:sldId id="347" r:id="rId4"/>
    <p:sldId id="357" r:id="rId5"/>
    <p:sldId id="1052" r:id="rId6"/>
    <p:sldId id="898" r:id="rId7"/>
    <p:sldId id="899" r:id="rId8"/>
    <p:sldId id="907" r:id="rId9"/>
    <p:sldId id="330" r:id="rId10"/>
    <p:sldId id="356" r:id="rId11"/>
    <p:sldId id="362" r:id="rId12"/>
    <p:sldId id="900" r:id="rId13"/>
    <p:sldId id="1053" r:id="rId14"/>
    <p:sldId id="1055" r:id="rId15"/>
    <p:sldId id="1054" r:id="rId16"/>
    <p:sldId id="1043" r:id="rId17"/>
    <p:sldId id="902" r:id="rId18"/>
    <p:sldId id="358" r:id="rId19"/>
    <p:sldId id="359" r:id="rId20"/>
    <p:sldId id="1039" r:id="rId21"/>
    <p:sldId id="1051" r:id="rId22"/>
    <p:sldId id="360" r:id="rId23"/>
    <p:sldId id="337" r:id="rId24"/>
    <p:sldId id="864" r:id="rId2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9" autoAdjust="0"/>
    <p:restoredTop sz="94600" autoAdjust="0"/>
  </p:normalViewPr>
  <p:slideViewPr>
    <p:cSldViewPr>
      <p:cViewPr varScale="1">
        <p:scale>
          <a:sx n="57" d="100"/>
          <a:sy n="57" d="100"/>
        </p:scale>
        <p:origin x="1536" y="5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3840" units="cm"/>
          <inkml:channel name="Y" type="integer" max="2160" units="cm"/>
          <inkml:channel name="F" type="integer" max="4095" units="cm"/>
          <inkml:channel name="T" type="integer" max="2.14748E9" units="dev"/>
        </inkml:traceFormat>
        <inkml:channelProperties>
          <inkml:channelProperty channel="X" name="resolution" value="130.61224" units="1/cm"/>
          <inkml:channelProperty channel="Y" name="resolution" value="130.12048" units="1/cm"/>
          <inkml:channelProperty channel="F" name="resolution" value="246.68674" units="1/cm"/>
          <inkml:channelProperty channel="T" name="resolution" value="1" units="1/dev"/>
        </inkml:channelProperties>
      </inkml:inkSource>
      <inkml:timestamp xml:id="ts0" timeString="2021-06-11T01:21:57.506"/>
    </inkml:context>
    <inkml:brush xml:id="br0">
      <inkml:brushProperty name="width" value="0.05292" units="cm"/>
      <inkml:brushProperty name="height" value="0.05292" units="cm"/>
      <inkml:brushProperty name="color" value="#FF0000"/>
    </inkml:brush>
  </inkml:definitions>
  <inkml:trace contextRef="#ctx0" brushRef="#br0">6782 11130 153 0,'0'0'0'15,"0"0"18"-15,0 0-18 0,0 0 18 0,0 0-18 0,0 9 18 0,0-9-18 16</inkml:trace>
</inkml:ink>
</file>

<file path=ppt/ink/ink2.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1-02-04T05:39:08.49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FFFFFF"/>
    </inkml:brush>
    <inkml:brush xml:id="br3">
      <inkml:brushProperty name="width" value="0.05292" units="cm"/>
      <inkml:brushProperty name="height" value="0.05292" units="cm"/>
      <inkml:brushProperty name="color" value="#00B050"/>
    </inkml:brush>
  </inkml:definitions>
  <inkml:trace contextRef="#ctx0" brushRef="#br0">19245 5317 2161 0,'0'0'0'16,"0"0"0"-16,0 0 0 0,0 0 119 0,0 0 0 15,0 0 0-15,0 0 0 0,21-25-33 0,-16 21 2 16,1-3-1-16,0-1 1 0,9-3-51 0,-2 1 1 16,-2-3 0-16,11-2 0 0,-1 0-19 0,-8 4 1 0,8 5 1 15,3-7-1-15,4 0-21 0,-7-1 1 0,7-1 0 16,-4 0 0-16,4 2 0 0,0-2 0 0,0 0 0 16,4 3 0-16,6 3 1 0,-3-6 1 0,8 5 0 15,2-5 1-15,-7 4 17 0,-3-4 1 0,8 0-1 16,2-4 2-16,-5 4-22 0,-1 5 1 0,-5-1 0 15,3 2 0-15,2-1 3 0,-3-1 1 0,7 3-1 16,6 1 2-16,-1 3 2 0,-10 0 1 0,1-7-1 16,10 7 1-16,-8 4-5 0,-9 0 1 0,7-11-1 15,0 7 1-15,-1-2 3 0,-3 6 0 0,3 2 1 16,3 2 0-16,2 0-4 0,-2-4-1 0,-3 5 1 0,12-3 1 16,-12 6-2-16,1 3 2 0,-5-3-2 0,5 3 2 15,-5 0-6-15,-2-1 0 0,-4 1 0 0,0 2 0 16,4-7 0-16,-1 2 0 0,-4 3 0 0,10 4 0 0,-1 0-1 15,1 0 1-15,-7-5 0 0,13 1 0 16,-4 2-3-16,-9-3 2 0,2 1 0 0,2 4 0 0,-2 0 0 16,-8 0 0-16,4 0 0 0,-2-5 1 0,-3 5 3 15,5 4 1-15,-4-4 1 0,8 2-1 0,-4-2 11 16,0 2 0-16,0 0-1 0,6 6 1 0,-6 3-3 16,0-7 1-16,-2 2-1 0,4 5 1 0,-9-3 1 15,1 3 0-15,-1-1 1 0,7 5 0 0,-9 0-11 16,-8-11 1-16,6 6-1 0,2 5 1 0,1-4 0 0,-3-7 1 15,-2 11-1-15,-2-1 2 0,2-3-2 0,-2-5-1 16,2 3 1-16,2 1 0 0,-6-2 0 0,4 3-1 16,-2 4 1-16,-1-3-1 0,3 5-4 0,-2 0 1 15,-2 2-1-15,4 2 1 0,-4-2-1 0,-5-4 0 16,5 0 0-16,-5 0 1 0,1 10-1 0,-3-6 0 16,7-4 0-16,-5-5 2 0,1 5-2 0,-3 2 0 0,0 0 0 15,-1 4 0-15,-3-6 0 0,4 2 0 0,-4 2 0 16,0 4 0-16,-4-2 0 0,1-6 0 0,3 0 0 15,-4-1 0-15,0 1 1 0,2-4 0 0,-3 3 0 16,-1 1 0-16,2-4-1 0,-7-1 1 0,4 1 0 16,-3 1 0-16,3 3 2 0,-3 0-1 0,3-2 0 15,-4 1 2-15,5 3-3 0,-3 0 0 0,1 2 0 16,-3-4 1-16,0 2 0 0,1-2 2 0,-3-3-2 16,-7 1 1-16,10-5 1 0,1 1 0 0,-2 1 0 0,-4 1 0 15,2-7-3-15,-2 2 1 0,-2 0 0 0,4 3 0 16,-2-3 1-16,-2 2 1 0,0-1-1 0,0 1 0 15,-5-2 1-15,5 3 0 0,-4 1 0 0,-1-4 0 16,3 3-1-16,0-9 2 0,-1 4-1 0,-5 6 1 0,3-8-1 16,-2-2 1-16,3 0-1 0,-3 0 1 0,3 0 3 15,4 0 1-15,-5 0-2 0,-1 4 2 0,5-4-7 16,1-5 0-16,-4 5 0 0,-1-2 0 0,1-2 2 16,2-1-1-16,-3 1 0 0,-1-5 2 0,-3 7 2 15,4-2 0-15,-6-1 1 0,5-1 0 0,-5-3-3 16,4 5-1-16,-8 1 1 0,0-5 0 0,2 3 0 0,8 3 0 15,-6-2 0-15,-4-7 0 0,4 2 0 0,5 3-1 16,1 2 1-16,-6-3-1 0,7 3 1 0,-3-1-1 16,1-3 1-16,-3-3-1 0,-2 0 1 0,4 7-1 15,-4-5 1-15,-4 3-1 0,4-1 1 0,0-1-1 16,1 1 1-16,-3 3-1 0,-7-1-3 0,7-3 2 16,-2-3-1-16,0 0 0 0,4-2-1 0,0 5 0 0,0-1 1 15,0-2-1-15,4 1-1 0,3-3 1 0,-1-2 0 16,-5-4 0-16,3 8-1 0,-4 0 1 0,4-2-1 15,-4-2 1-15,-4-2-1 0,4 2 0 0,-4 2 0 16,2 2 1-16,-6 1 0 0,1-5 2 0,7-7-2 16,-6 5 1-16,2 2-2 0,8 0 1 0,-4-2 0 15,-4-4 0-15,11 1 2 0,-3 1 0 0,3-4-1 16,-7 1 2-16,0 3-3 0,0 2 0 0,0-2 0 16,0-9 1-16,0 7 1 0,0-3 0 0,0 7-1 0,-2-9 2 15,-2 7-3-15,8-4 1 0,-1 1-1 0,-3-6 1 16,6 7 0-16,5-5-2 0,0 1 0 0,0-5 0 15,0 2 0-15,6 7 0 0,-6-5 0 0,0 0 0 16,-5-1 0-16,5 1 0 0,0 0 0 0,2-1 0 0,-9-1 0 16,3 4 0-16,3-1 0 0,-3-9 0 0,4 8 0 15,-5 0 0-15,5-8 0 0,-6 0 0 0,-3 2 0 16,7 2 0-16,-3 0 0 0,1-2 0 0,-1 0 0 16,5 2 0-16,0 1 0 0,0-6 0 0,-1 3 0 15,3 3 0-15,-2-3 0 0,0 0 0 0,4-3 0 16,-2 1 0-16,4 2 0 0,-6 2 0 0,4-4 0 0,5-4 0 15,-3 6 0-15,-2-7 0 0,2 7 0 0,1-2 0 16,-1 4 0-16,0-8 0 0,-2 8 0 0,-2 5 0 16,9-1 0-16,-5-4 0 0,5-2 0 0,1 4 0 15,-3 3 0-15,4-5 0 0,-3-7 0 0,-1 5 0 16,1 0 0-16,1-2 0 0,-5-4 0 0,7 0 0 16,-3-1 0-16,1-6 0 0,1 5 0 0,-5 6 0 15,3-3 0-15,5-7 0 0,-6 3 0 0,1 3 0 0,1 2 0 16,1-3 0-16,-1-1 0 0,2 5 0 0,4 1 0 15,-7 2 0-15,3 2 0 0,-3 1 0 0,7 1 0 16,0-8 0-16,-2 1 0 0,-2 3 0 0,0 3 0 16,4-6 0-16,0 6 0 0,-7-1 0 0,7 0 0 15,0-4 0-15,0-3 0 0,-4 1 0 0,2 2 0 16,2 0 0-16,0-5 0 0,-4 3 0 0,4 6 0 16,0-4 0-16,-3-2 0 0,1 0 0 0,4 2 0 15,5-1 0-15,-5-1 0 0,-4 6 0 0,-2 0 0 0,8 0 0 16,-2 3 0-16,2 1 0 0,-4 0 0 0,5-3 0 15,-3-1 0-15,-2 6 0 0,0 3 0 0,4-13 0 16,0 2 0-16,-2 2 0 0,-2 2 0 0,0-2 0 16,7 0 0-16,-3 2 0 0,-4 5 0 0,7-3 0 0,-3-4 0 15,-4 3 0-15,6 1 0 0,1-6 0 0,1 2 0 16,-1 0 0-16,-3 3 0 0,-2-3 0 0,5-2 0 16,-7 2 0-16,4 0 0 0,7 0 0 0,-5-4 0 15,1 2 0-15,-3-2 0 0,7 0 0 0,-5-1 0 16,-2 3 0-16,-1 5 0 0,5-3 0 0,-1 0 0 0,-3 4 0 15,-2-4 0-15,4 5 0 0,-1-5 0 0,-5 0 0 16,6 7 0-16,5-3 0 0,-5 0 0 16,-1 1 0-16,-1-1 0 0,2-8 0 0,1 4 0 0,4 4 0 15,-5-4 0-15,-2 3 0 0,3-3 0 0,-1 2 0 16,5 5 0-16,-7-7 0 0,7 0 0 0,-5 4 0 16,1 1 0-16,-3 5 0 0,7-5 0 0,-5 1 0 15,-1 3 0-15,1-7 0 0,5 2 0 0,-5 1 0 0,1-1 0 16,3-4 0-16,7 0 0 0,-1 5 0 0,-4-3 0 15,3 2 0-15,-2-4 0 0,2 1 0 0,-4 7 0 16,2-6 0-16,-2 3 0 0,4-1 0 0,-2 1 0 16,12-3 0-16,-5 2 0 0,-3 5 0 0,-2-5 0 15,6 3 0-15,-1 1 0 0,-5-1 0 0,-2-3 0 16,2 1 0-16,0 1 0 0,-3 3 0 0,-5-3 0 16,8-2 0-16,-2 3 0 0,-2 6 0 0,-1 2 0 15,-3-4 0-15,3-1 0 0,-3 3 0 0,-7 2-3054 16</inkml:trace>
  <inkml:trace contextRef="#ctx0" brushRef="#br0" timeOffset="3217.89">18710 6638 1444 0,'0'0'0'0,"0"0"0"0,0 0 0 15,-13 21 77-15,13-17 1 0,-4 1-1 0,-2-3 0 16,4 2-16-16,-3-4 1 0,1 4-2 0,-3 0 2 0,3-1-19 15,4 1 1-15,0-4-1 0,-2 4 1 0,-2 0-44 16,4 3 0-16,-5-3 0 0,5 0 1 0,-2 3-1 16,2 1 1-16,0-2 0 0,0-1 1 0,0-1-2 15,0 7 1-15,0-7-1 0,0 6 1 0,0 7-1 0,0-2 1 16,2-2-1-16,3 4 1 0,-5-17-1637 0</inkml:trace>
  <inkml:trace contextRef="#ctx0" brushRef="#br0" timeOffset="3396.38">18697 7318 1369 0,'0'4'0'0,"7"5"0"15,-3 1 0-15,-4-5 66 16,0-5 1-16,0 4 0 0,0 9 1 0,0-1-37 0,0-1 2 0,0 0-2 15,0 8 2-15,0-19-1357 0</inkml:trace>
  <inkml:trace contextRef="#ctx0" brushRef="#br0" timeOffset="3571.39">18687 8115 1180 0,'-2'5'0'0,"-1"5"0"0,6 9 0 0,-1 1 63 16,-2-6 1-16,-2 3-1 0,-1 3 1 0,3-1-23 15,0-9 2-15,-6 1-1182 0</inkml:trace>
  <inkml:trace contextRef="#ctx0" brushRef="#br0" timeOffset="3719.39">18654 8991 1269 0,'0'2'0'0,"0"7"0"16,5 6 0-16,-1 0 30 0,-4 0 0 0,-4-5-1027 16</inkml:trace>
  <inkml:trace contextRef="#ctx0" brushRef="#br0" timeOffset="3906.02">18575 9914 1281 0,'0'2'0'0,"0"11"0"0,4 6 0 15,-2-4 30-15,-2-4 2 0,5 6-2 0,-1 6 1 0,-4-4-13 16,-4 2 2-16,4-6-1 0,0 7 0 0,4 1 13 15,-4-4 1-15,-4 0-1192 0</inkml:trace>
  <inkml:trace contextRef="#ctx0" brushRef="#br0" timeOffset="4072.85">18614 11047 1444 0,'6'5'0'16,"-6"5"0"-16,0 3 0 0,0 2 61 16,0-2 1-16,0-3 0 0,0 3 0 0,7 2-24 0,-7-5 1 0,0-1 0 15,4 2 1-15,-4-11-1426 0</inkml:trace>
  <inkml:trace contextRef="#ctx0" brushRef="#br0" timeOffset="4230.78">18676 11966 1494 0,'0'4'0'0,"0"11"0"0,0 8 0 16,-7-4 52-16,7-2 0 0,0-2-1 0,0 7 2 16,5-5-25-16,-5-7 1 0,0-10-1349 0</inkml:trace>
  <inkml:trace contextRef="#ctx0" brushRef="#br0" timeOffset="4974.6">22576 6414 1431 0,'0'0'0'0,"0"0"0"15,0 0 0-15,0-4 42 0,0 4 1 0,0 0-1 16,0 0 1-16,0 0 3 0,0-2 1 0,0 0 0 15,0 0 0-15,0 2-7 0,0-4 0 0,0 4 0 16,0 0 1-16,0 0-30 0,0 0 1 0,0 0 0 16,-4 0 0-16,4 0-1 0,0 4 1 0,-4-2 0 15,-3 6 0-15,1 12 7 0,1-3 1 0,-1 6 0 16,2 7 1-16,4 0-20 0,0-5 0 0,-2-2 0 16,-3-1 0-16,5-22-1597 0</inkml:trace>
  <inkml:trace contextRef="#ctx0" brushRef="#br0" timeOffset="5184.25">22404 7427 1608 0,'0'4'0'0,"0"6"0"0,0 5 0 0,0 4 79 0,7 3 1 15,2-3 0-15,-7 0 0 0,2-4-34 0,-2-2 2 16,2 4-2-16,1 0 1 0,-3-3-47 0,6-1 1 16,-1 0 0-16,-5 2 0 0,-2-15-1590 0</inkml:trace>
  <inkml:trace contextRef="#ctx0" brushRef="#br0" timeOffset="5364.73">22465 8585 1180 0,'-5'7'0'0,"5"10"0"16,-4 6 0-16,4 5 79 0,0-1 0 0,0-5 0 0,-6 12 1 16,6-9-36-16,0-6 2 0,0 7-1 0,-7-3 1 15,7-23-1305-15</inkml:trace>
  <inkml:trace contextRef="#ctx0" brushRef="#br0" timeOffset="5568.53">22394 10033 1231 0,'0'7'0'0,"0"7"0"0,0 6 0 0,4 5 31 16,-2-4 0-16,2 5 1 0,-4-3-1 0,0 3-7 0,0 3 0 16,0 6 0-16,0-6 1 0,0 3-26 0,-4-4-1 15,4-3-1086-15</inkml:trace>
  <inkml:trace contextRef="#ctx0" brushRef="#br0" timeOffset="5758.58">22278 11171 1545 0,'0'4'0'0,"0"6"0"16,0 5 0-16,0-4 19 0,0 0 1 0,0 1 0 16,4 16 0-16,-4-2 6 0,4-3 0 0,-1-6 0 0,1 0 1 15,-4-4 10-15,0-1 0 0,0-1-1391 0</inkml:trace>
  <inkml:trace contextRef="#ctx0" brushRef="#br0" timeOffset="5935.73">22278 12057 1532 0,'0'7'0'0,"0"7"0"0,0 6 0 0,0 1 79 0,0-4 0 16,0-2-1-16,-7 8 2 0,12 1-20 0,-3-5 1 15,-2-2 0-15,0 0-1 0,0 0-26 16,0-2 1-16,0-3-1 0,-7 3 1 0,12 0-34 0,-3-2 0 16,-2-7 1-16,-2 3 0 0,2-9-1679 0</inkml:trace>
  <inkml:trace contextRef="#ctx0" brushRef="#br0" timeOffset="8869.21">18665 11328 1332 0,'0'0'0'0,"0"0"0"0,0 0 0 0,0 0 77 15,0 0 0-15,0 0 1 0,0 0-1 0,0 0-9 16,0 0 0-16,0 0-1 0,0 0 2 0,0 0 13 16,0 0 0-16,0 0 0 0,0 0 1 0,0 0-67 15,0 0 2-15,-11-21-1 0,11 21 1 0,0 0-9 16,0 0 1-16,0 0-1 0,-2-2 1 0,-2-1 14 15,4 1 1-15,0 0-2 0,0 0 2 0,-2 2 1 16,2-4-1-16,0 2 1 0,0 0 1 0,0-1-1 0,0 3 0 16,0-4 0-16,0 4 1 0,0 0-4 0,0 0 1 15,0 0-1-15,0 0 2 0,0 0-5 0,0 0 0 16,0 0 1-16,0 0-1 0,0 0-7 0,0-4 1 16,0 2-1-16,0 0 2 0,0 0 4 0,0 2 1 15,0-5-1-15,2 5 1 0,4 0 4 0,5 0-1 16,0 0 1-16,10 0 1 0,7 0-4 0,-4 0 1 15,2 5 1-15,-3-3-1 0,-1 2-3 0,-1-4 1 16,-1 0-1-16,7-2 1 0,-5 4-7 0,-5 2 1 16,0 0-1-16,9-4 2 0,-2 5-6 0,-3 1 1 0,3-6-1 15,4 0 1-15,-1 2 6 0,6-2-1 0,1-2 1 16,-2 2 0-16,3 0-9 0,-3 0-1 0,2-6 1 16,5 6 0-16,-5 2 3 0,-6-2 0 0,4-4 0 15,0 1 1-15,-2 3-3 0,-2 0 1 0,5-4-1 16,-10 0 1-16,5 2 0 0,0-2 0 0,0-1 0 15,4 3 1-15,-4 4-2 0,-4-2 1 0,4-6 0 16,8 4 0-16,-6 0-7 0,-4 2 0 0,4-5 0 0,2-1 2 16,-4 4-1-16,-4 2 2 0,1-2-1 0,3 2 1 15,2-7-2-15,-8 3 2 0,1 2-1 0,-1 0 0 16,1-2-2-16,-1 2 0 0,-1 2-1 0,3-3 1 0,4-1-1 16,-7 2 0-16,5 2 1 0,2 0-1 15,-4-4 1-15,-3 0 1 0,-2 1 0 0,9 3 0 0,0 0 0 16,-6-2 1-16,-1 0-1 0,3 2 0 0,-3 0 1 47,-4 0 0-47,5 0 1 0,2 0-1 0,-3 0 1 15,140 7 26-15,-137-7-26 0,1 0-1 0,-5 0 1 0,8 0-1 0,-3 0-3 0,-3 0 1 16,-3 0 1-16,7-5-1 0,-9 5-1 0,4 2 0 16,-3 1 0-16,3-3 0 0,-2 0-1 0,-4 0 2 15,3 0-1-15,-1 2 0 0,4 4-1 0,-8-6 0 16,2 0 0-16,-2 0 0 0,9 0-4 0,-5 0 2 15,0 2-1-15,-2-2 1 0,-2 2-1 0,4 0 1 16,-2 1 0-16,6 3 1 0,-3-6-4 0,-1 2 2 0,-6-2-2 16,6 0 2-16,0 2 1 0,-2 2 1 0,-4 3-2 15,6-7 2-15,2 0 0 0,-4 0 0 0,2 0 0 16,1 0 0-16,-3-4 0 0,-9 1 1 0,7 3-1 16,2 0 1-16,-2-2 0 0,-3 2 0 0,-5 2 0 15,12 5 0-15,0-7 0 0,-6 0 0 0,0 0 0 16,6-7 0-16,-2 3 0 0,-4 2 0 0,-5 4 0 15,0 0 0-15,5-4 0 0,0 0 0 0,-5 0 0 16,1 2 1-16,8 0-1 0,-4 0 0 0,-5 0 0 16,7 0 0-16,2 0 0 0,2 0 0 0,-6 0 0 0,2 0 0 15,-5-4 0-15,-1 2 0 0,-1 2 0 0,5 0 0 16,0-3 1-16,-5 3 0 0,-2 0 0 0,3 0 0 16,-1 0-1-16,3 0 0 0,-7 0 0 0,4 0 0 0,5 0-2 15,-7 0 1-15,3 0-1 0,-1 0 0 0,3 0-10 16,-3 0 0-16,-1 0-1 0,-3 0 1 0,6 0 8 15,1 0-1-15,-5 0 1 0,11 0-1 0,-2 0-1 16,4-2 1-16,-6 2-1 0,2 0 1 0,-5 0-1 16,-1-2 2-16,-1 0-1 0,5 2 1 0,-4 0 1 15,-3 0 1-15,0 0 0 0,3 0 1 0,3 0-3 0,-3 0 1 16,-1 0 0-16,-2 0-1 0,-4 0 2 0,5 0 1 16,-3 0-1-16,2 0 1 0,3 0 1 0,-7 0 0 15,0 0 0-15,0 0 1 0,0 0 3 0,0 0 1 16,0 0-1-16,0 0 2 0,0 0-2 0,0 0 2 15,0 0-1-15,0 0 1 0,6 0-1 0,-2 0 0 16,-4 0 1-16,5 0-1 0,-3 0 0 0,-2 0-1 16,4 0 1-16,-2 0-1 0,-2 0-3 0,5 0 2 0,-5 0-1 15,6 0 0-15,-2 0-3 0,3 0 1 0,-1 4 0 16,-6-4 0-16,0 0-4 0,0 0-1 0,0 0 1 16,0 0 0-16,0 0-1 0,0 0-1 0,0 0 0 15,0 0 2-15,0 0-2 0,0 0 1 0,0 0-1 16,0 0 2-16,0 0-1 0,0 0 1 0,0 0-1 15,0 0 1-15,4 0-1 0,-4 0 1 0,5 0-1 16,-3 2 1-16,-2 3 1 0,4-1 1 0,-4-2 0 16,0 0 1-16,0 0-3 0,0 0 1 0,0 1 0 0,0 1-1 15,0-4 2-15,0 2 1 0,0 0-1 0,0 0 1 16,0 0 1-16,0 0 0 0,0 3 0 0,0-5 1 16,0 2 0-16,0 0 1 0,0 0 0 0,0 7 1 15,4 1 1-15,-4-1 1 0,0-1-1 0,3 5 1 0,1 2-1 16,-2 0 1-16,-2 0-1 0,0 4 1 0,4-2-4 15,1-5 1-15,-5-1 0 0,0 6 0 0,0 0-1 16,0-6 1-16,0-1-1 0,0 5 0 0,0-4 1 16,0 0 1-16,0-1 0 0,2 9 0 0,2 0-2 15,3-4 0-15,-1-4 0 0,-6 2 1 0,0-1 3 0,0-1 1 16,0 2-1-16,0 2 2 0,4 2-2 0,1 0-1 16,-3-4 1-16,-2 4 0 0,4 4-4 0,-4-6 2 15,4 0-1-15,-8 4 0 0,4 2 5 0,-4-2 0 16,4 0-1-16,0 7 2 0,0-1-7 0,0-6 1 15,4 7 1-15,-8 4-1 0,2-5 1 0,-3-4 1 16,5-1-1-16,0 5 0 0,0-2-1 0,0-3 0 16,0 1-1-16,0-2 1 0,0 2 0 0,0-2 2 15,0-4-1-15,0 2 1 0,0 7-3 0,7-5 1 0,-7-2-1 16,0 6 1-16,0 7 0 0,0-7 2 0,4 1-2 16,0 3 1-16,-2 1-1 0,-2 0 0 0,5 1-1 15,-5 1 1-15,0-2 0 0,2 2 2 0,2-1-2 16,-4 3 1-16,0-6-1 0,7-1 0 0,-3 1-1 15,-8 1 1-15,4 1-2 0,4-2 1 0,0 1 0 16,-8 1 1-16,4 2-2 0,4 2 1 0,-2 4 0 16,-4 2 0-16,2-2 0 0,2-4 1 0,-2 2 0 15,-6 4 1-15,6-2-2 0,0-6 0 0,0 0 0 0,-4 0 0 16,4 2-1-16,0-3 1 0,-7 3 0 0,3 7 1 16,4-3 0-16,0 0 0 0,0 0 0 0,-7 9 1 15,7-3 0-15,0-1 0 0,0 1 1 0,-6 3-1 16,6-5-2-16,0-4 1 0,0 3 0 0,-4 1 0 0,4 0-1 15,0-4 0-15,4 7 0 0,-8 2 0 0,4 1 2 16,0 1 0-16,-2-4-1 0,-3 8 1 0,5-9-1 16,0-3-1-16,0-3 0 0,0 4 0 0,0-2 1 15,0-6 2-15,0 4-2 0,0 7 1 0,0-1 1 16,0-1 0-16,0 1-1 0,0 3 2 0,0 0-4 16,0-7 1-16,0 2-1 0,-4 1 2 0,-5-3 0 0,1 0 0 15,8 5 1-15,0-1-1 0,0 1-2 0,-7 1 1 16,3-1 0-16,4 10 0 0,-2-4 0 0,-2-9 1 15,1 3 0-15,3-1 0 0,-4-1-2 0,0-9 1 16,4 0 0-16,4 2 0 0,-4 2 3 0,-4-2 1 16,-3 2 0-16,7 4 0 0,0-1-1 0,-4-7-1 15,4 2 1-15,0 4 0 0,0 0 0 0,0-6-1 0,0-2 1 16,4 2 1-16,-4 0-2 0,-4-5 0 0,4-1 1 16,0-1-1-16,4-4 1 0,1 1-1 0,-5 1 1 15,2 3-1-15,-2 1 1 0,-2-1-1 0,2-1 1 16,2-1-1-16,-2-3 1 0,0-2-1 0,-2 2 1 15,4-2-1-15,-2-2 1 0,-2-2-1 0,-3 0 1 16,12 0-1-16,-7 2 1 0,-2-2-1 0,-3-4 1 16,5-1-1-16,5 1 1 0,-3-3-1 0,-2-1 1 15,0 1-1-15,0 1-3 0,0-5 2 0,0-2-1 16,0 2 0-16,0 1 1 0,0-3 1 0,0-2-1 0,0 2 1 16,0 2-3-16,0-2 1 0,0-2-1 0,0 0 1 15,0 0-2-15,0 0 0 0,0 0-3070 0</inkml:trace>
  <inkml:trace contextRef="#ctx0" brushRef="#br0" timeOffset="10961.95">18609 11200 1874 0,'0'0'127'0,"0"0"1"0,0 0 1 0,0 0-66 0,0 0 1 0,0 0-1 16,0 0 1-16,0 0-8 0,0 0 1 0,0-19 1 16,0 15-1-16,0 2-36 0,0 0 2 0,0 0-2 15,0-1 1-15,-2 1-14 0,2 2 1 0,0-4-1 16,0 2 1-16,0 2 3 0,0-2 2 0,0 2-1 15,0 0 1-15,0 0-2 0,0 0 1 0,0-2-1 16,-4 2 1-16,4 2 0 0,-4 0-1 0,4 4 0 16,0 11 2-16,0 22-1 0,4 10 1 0,0-3-1 15,-2 1 2-15,-2-2 10 0,0-5-1 0,0 3 1 16,0 3 1-16,0 5-2 0,0-2 1 0,5-2 0 16,-5 4 1-16,0 2-11 0,0 3 1 0,0 5 0 0,0 3-1 15,6-4-12-15,-6-9 0 0,4 2-1 0,-1 2 2 16,-3-2 5-16,0-2 1 0,0 9-1 0,4 4 1 15,0 1 2-15,-2-9 0 0,-2-1 1 0,5 0 0 0,-1-2-6 16,-2-6 1-16,4 2 0 0,-1 11 0 0,1-5 7 16,-2-4 1-16,1 6 0 0,-3 3-1 0,-2-9-8 15,4-6 0-15,-2 1 0 0,1 1-1 0,-1 0 0 16,-2-2 0-16,4 1-1 0,-2 12 2 0,-2-7-1 16,0-7-1-16,0 5 1 0,4-2-1 0,1-2 0 0,-3-5-1 15,-2 0 1-15,4 3-1 0,-2-5 1 0,0-2-1 16,-2 1 1-16,0 3-1 0,0 0 1 0,0-3-1 15,3 1 1-15,3 4-1 0,-6-3 4 0,0-5 1 16,0 4-1-16,0-2 1 0,0 0-5 0,0-6 1 16,0 2-1-16,0 4 1 0,-6-4-1 0,6 4 2 15,0 9-2-15,4 6 2 0,-8-5 2 0,4-5 1 16,-3 3-1-16,3 3 1 0,0-2-5 0,0-7 1 16,0 3-1-16,3 1 1 0,-3-6-1 0,-3 2 2 0,3 3-2 15,3 8 2-15,-3-2-2 0,0-5 1 0,-3 9-1 16,6 2 1-16,-3-4-1 0,0-6 1 0,0-5-1 15,4 2 1-15,-8 1-1 0,4-1 1 0,6 5-1 16,-2 6 1-16,-4-2-4 0,0-7 1 0,7 5 0 16,-7 2 1-16,4-4 0 0,-4-7 0 0,0-4 1 15,2 2-1-15,2 2-2 0,-4 1 1 0,0-3 0 16,5 2 0-16,-5 2-2 0,0-1 1 0,2-3 0 0,2 6 0 16,3-1 1-16,-14-7 1 0,7 4-1 0,0 2 1 15,0-3-2-15,0-8 1 0,0-3-1 0,0 1 0 16,0-1-1-16,0-1 1 0,0 1 0 0,7 6 0 15,-7-7-1-15,0-3 1 0,0 3 0 0,0 1 0 16,0-1-1-16,0 1 2 0,0-1-2 0,0 5 1 0,0-2 0 16,0-7 1-16,-7 0-1 0,7 3 1 0,0-5-2 15,-4-4 2-15,-3-1-1 0,12-1 0 0,-10-2-1 16,3-3 1-16,0 1 0 0,2 1 0 0,-2-1 1 16,-2-5 1-16,4 0-1 0,0 3 0 0,0 1-1 15,0-1 0-15,0-3 1 0,-2 0-1 0,-3 0-1 16,5 1 1-16,0-1 0 0,0-2 0 0,0 2 1 0,0 1 1 15,0-3-1-15,0 2 1 0,0 0-2 0,0-2 0 16,-4 0 0-16,4 1 1 0,4-1-2 0,-4 0 1 16,0 0 0-16,0-2 0 0,0 0 1 0,0 0 0 15,0 0 1-15,0 0 0 0,0 0-2 0,0 0 0 16,0 0 0-16,0 0 1 0,0 0 0 0,0 0 1 16,0 0-1-16,0 0 2 0,0 0-3 0,0 0 1 0,0 0-1 15,0 0 2-15,7 0-3 0,1 2 1 0,-6 2 0 16,9 1 0-16,0-3-1 0,2-2 1 0,-2-2 0 15,10 2 0-15,3 0-1 0,-3-2 1 0,-4-1-1 16,11 1 2-16,-6-2-2 0,-5 0 0 0,0 2 0 16,0-3 1-16,5 1-1 0,-1 0 0 0,-4 0 0 15,9-1 1-15,0 1-1 0,0 2 0 0,1-2 0 16,-3 2 1-16,4-1-1 0,-2-1 0 0,4 2 0 16,2 2 0-16,-4-2 0 0,0-2 0 0,0 2 0 15,-5 2 0-15,3 0 0 0,-4-3 0 0,3 1 0 0,3 0 0 16,-2 0 0-16,-2 0 0 0,-3-4 0 0,0 1 0 15,1 5 0-15,-3-2 0 0,-2-2 0 0,5 2 0 0,-1 2 0 16,7-2 0-16,-4-3 0 0,4 3 0 0,4 2 0 16,-4 0 0-16,0-2 0 0,0 0 0 0,6-2 0 15,-8 2 0-15,-3 2 0 0,10 2 0 0,-10-4 0 16,-1-3 0-16,1 3 0 0,3 2 0 0,-2 0 0 16,-1-2 0-16,5 0 0 0,4 2 0 0,1-2 0 15,-6-2 0-15,4 2 0 0,7 6 0 0,-3-4-1 16,-3-2 1-16,-4 0 0 0,6 4 0 0,-2 2 0 0,-4-2 0 15,-4-2 0-15,8 0 0 0,-4 0 0 0,-5-2 0 16,3 0 0-16,-2 2 0 0,-3 2-1 0,3-2 1 16,4-2 0-16,4 0 0 0,0 0 0 0,-4 2 0 15,2 0 0-15,4 0 0 0,-6 0-1 0,-2 0 1 16,-2 0 0-16,4 0 0 0,0 0-2 0,-7 0 2 16,3 0 0-16,4 0 0 0,-1 0-1 0,-5 0 1 15,-1 0 0-15,-3 0 0 0,-1 0-2 0,0 0 1 0,0 0 0 16,5 0 0-16,3 0 1 0,-5 0 0 0,5 0 0 15,3 0 0-15,0 0 0 0,-4 0 0 0,4 2 0 16,0 2 0-16,0-2 0 0,-7 0 0 0,0 0 0 16,3 3 0-16,4-1 0 0,-11-2 0 0,0 2 0 15,9 0 0-15,-2-1 0 0,-3-1 0 0,-4 0 0 16,0 0 0-16,1 0 0 0,-1 0 0 0,-6 0 0 16,10 0 0-16,0 1 0 0,-3-1 0 0,3 0 0 0,3-2 0 15,4 0 0-15,0 0 1 0,-3 0-1 16,1 0 1-16,-4 0-1 0,-1 0 1 0,0 0-1 0,3 0 1 15,-7 0-1-15,0 0 1 0,-2 0-1 0,7 0 1 16,-9 0-1-16,-2 0 0 0,-1 0 0 0,7 2 2 16,-6 0-2-16,0-2 0 0,0 0 0 0,-1 0 1 0,-3 0-1 15,-5 0 0-15,2 0 0 0,3 0 1 0,3 0-1 16,-3 0 0-16,-3 0 0 0,0 0 1 0,3 0-1 16,-1 0 0-16,1 0 0 0,-3-2 0 0,2 0 0 0,3 2 0 15,-2 0 0-15,-1 0 0 0,-2 0 0 0,-2 0 0 16,3 0 0-16,1 0 0 0,1 0 1 0,-3 0 0 15,-4 0 0-15,0 0 0 0,6 0-1 0,-6 0 1 16,0 0 1-16,0 0-1 0,0 0-1 0,0 0 1 16,0 0 0-16,0 0 0 0,0 0-1 0,0 0 1 15,0 0-1-15,0 0 1 0,0 0-2 0,0 0 0 16,0 0 0-16,-2 0 1 0,2 0-3006 0</inkml:trace>
  <inkml:trace contextRef="#ctx0" brushRef="#br0" timeOffset="11848.83">22181 16382 1608 0,'0'0'0'0,"0"0"0"16,7 0 0-16,-1 0 183 0,-2 0 1 0,3 0-2 16,-3-2 3-16,3 2-114 0,-1 2 1 0,-6 0 0 15,4-2 1-15,-4 0-35 0,5 0 0 0,-5 0 0 16,0-2 1-16,0 0-43 0,0 2 2 0,0 2-1 16,0-2 0-16,0-2-3 0,0 2-1 0,0 0 0 0,0 0 0 15,0 0 7-15,0 0 0 0,0 0 0 0,0 0 0 16,0 0 7-16,0 0 1 0,0 0 0 15,0 2 0-15,0 2 12 0,0 0 0 0,0-2 0 0,0 3 0 16,0-1-3-16,0-2 0 0,0 0 0 0,0 2 0 16,0 1 1-16,0-3 1 0,0 2-1 0,0 2 1 0,0 1-1 15,0-3 0-15,0-2 0 0,0 2 0 0,0 3 3 16,0 1 0-16,0 1 1 0,0 1-1 0,0 5 0 16,0 0 1-16,2-4-1 0,-2 6 1 0,0 2-3 15,0 0 1-15,0-2-1 0,0 2 0 0,0 0-7 16,0-2 2-16,0-2-1 0,0 9 0 0,0-1 3 15,0-4 0-15,0-2 0 0,0-2-1 0,0 2-11 0,4-2 0 16,3 0 0-16,-7-2 0 0,0 1 6 0,0-1 0 16,6-2 0-16,-6 2 0 0,4-1-5 0,-4-1-1 15,5 0 1-15,-5 1-1 0,0-1 4 0,0-2 1 16,0-1 0-16,0 3 0 0,0 1-4 0,0-1-1 16,0 0 1-16,0-3 0 0,0 1 0 0,0-3 0 15,2 3 0-15,-2 3 0 0,0 1 0 0,0-4-1 16,0-1 1-16,0-2-1 0,0-1 1 0,0-3-1 0,0 2 1 15,0 0-1-15,0-2 1 0,0-2-1 0,0 0 1 16,0 0-1-16,0 0 1 0,0 0-1 0,0 0 1 16,0 0-1-16,0 0-3 0,0 0 2 0,0 0-1 15,0 0 0-15,0 0-1 0,0 0 0 0,0 0 0 16,0 0 1-16,0 0-2 0,0 0 1 0,0 0 0 16,0 0 0-16,0 0-2753 0</inkml:trace>
  <inkml:trace contextRef="#ctx0" brushRef="#br0" timeOffset="15856.84">17927 6440 979 0,'0'0'0'0,"0"0"0"15,0 0 0-15,0 0 99 0,0 0 1 0,0 0 0 16,0 0 0-16,-9-21 4 0,9 21 1 0,0 0 0 15,0 0 0-15,0 0-24 0,0 0 0 0,0-5 0 16,0 5 1-16,0 0-56 0,0 0 3 0,0-4-3 16,0 4 3-16,0 0-8 0,0 0 0 0,0-2 1 15,0 2-1-15,4 2-3 0,3 2 1 0,2-4-1 16,-1-4 1-16,14 4-3 0,1 0 0 0,5-2 0 16,11 2 1-16,4 0-9 0,-5 0 1 0,1 0-1 15,2 0 1-15,-3 0 2 0,-3 0 0 0,8 0 0 0,-3-2 1 16,3 4-5-16,-4 0 2 0,2-4-1 0,12-6 1 15,-5 8 0-15,1 0 0 0,11 0 0 0,-4-5 1 0,0 5-5 16,-7 5 0-16,3-5 0 0,-1 0 0 0,3 0 4 16,-5 0 0-16,-2 0 0 0,9 4 1 0,0-2 3 15,-9 2-1-15,0 0 0 0,9-4 2 0,-6 0-13 16,-5 5 1-16,0-3 1 0,4-2-1 0,1 2-12 16,1 0 1-16,3 2-2018 0</inkml:trace>
  <inkml:trace contextRef="#ctx0" brushRef="#br0" timeOffset="16558.08">20533 6355 1218 0,'0'0'0'0,"0"0"0"16,0-2 0-16,-2 0 109 0,-3 2 0 0,5 0 0 16,0 0 1-16,0 0-64 0,0 0 1 0,0 0 0 15,0 0 0-15,0 0-23 0,0 0-1 0,0 0 1 16,0 0-1-16,-2 0-21 0,0 0-1 0,2 0 0 16,0 0 0-16,0 0 24 0,0 0 0 0,0 0 0 0,0-2 1 15,-2 2 1-15,-2 0 0 0,4 0 0 0,-3 0 0 16,3 0 5-16,0 0 2 0,0 0-1 0,0 0 1 15,0 0 4-15,0 0 0 0,0-5 1 0,3 5-1 0,7 5-15 16,1-1 1-16,4 2-1 0,9 3 2 0,4 1 2 16,4 1 1-16,-4 0-1968 0</inkml:trace>
  <inkml:trace contextRef="#ctx0" brushRef="#br0" timeOffset="17143.05">21514 6340 1683 0,'0'4'0'0,"-2"1"0"0,2-5 0 0,-9-5 146 16,7 5 1-16,-2 5 0 0,-3-5 0 0,3-5-60 16,2 5 2-16,-3 0-2 0,5 0 2 0,-4 5-38 15,4-5 0-15,0 0 0 0,0 0 0 0,0 0-47 16,0 0-1-16,0 0 0 0,0 0 2 0,0 0-3 0,0 0 2 15,0 0-2-15,11 0 1 0,17 0 0 0,4 0 1 16,9 0-1-16,14 0 2 0,6 2-2 0,1 2 0 16,15-4 1-16,0 0 0 0,3 0 0 0,-9-2 0 15,8 0 1-15,3 0-1 0,-7-3 8 0,2-1 2 16,7-3-1-16,10 1 1 0,-10 2-11 0,-11-5 1 16,4 2-1-16,7-1 1 0,0 1 1 0,-7 3 1 15,2 2-1-15,-1-3 1 0,-5 3-5 0,-13 4 1 16,8-4 0-16,3-3 1 0,-71 7-2250 0</inkml:trace>
  <inkml:trace contextRef="#ctx0" brushRef="#br0" timeOffset="17841.91">20531 4227 1419 0,'0'0'0'0,"0"0"0"0,0 0 0 0,0 2 117 15,-5 4-1-15,5-2 1 0,0-4 1 0,5 0-62 16,-5 3 0-16,-5 1 0 0,5 4 2 0,0 3-35 16,0-5 2-16,0 3-2 0,7 27 2 0,-3 13-26 15,-4-9 1-15,0-1 0 0,4 1 0 0,-2 0-1 16,-2 1 1-16,0-3-1 0,0 7 1 0,5 6 0 0,-5 8 0 15,0 7 0-15,0 4 1 0,-5-6 18 0,5-4 0 16,0 3 0-16,0 3 0 0,0-6 4 0,0 2 0 16,-2 8 0-16,4 8 0 0,-2-7-4 0,0-12 0 15,0 7 0-15,11-2 2 0,-7-9-8 0,3 2 2 16,-1 5-1-16,5 6 1 0,-11-68-1898 0</inkml:trace>
  <inkml:trace contextRef="#ctx0" brushRef="#br0" timeOffset="18394.91">20580 7057 1997 0,'0'0'0'15,"0"0"0"-15,0-5 0 0,0 1 91 0,0 4 1 16,0 0-1-16,2 11 1 0,5 8-25 0,1 2 2 0,-6 2-2 15,-2 16 1-15,0 8-34 0,5-3 0 0,-1 1-1 16,-8-1 1-16,4 3-33 0,4 6 0 0,-2 9 0 16,-2 10 2-16,0-1 0 0,0-6 0 0,0 10 1 15,0 8 0-15,0-7 1 0,4 3-1 0,-2 6 1 16,3 2 0-16,-1 0 0 0,-2-12-1 0,2 1 1 16,-4 3-1-16,7 0-3 0,-1-3 2 0,3-1-1 15,-9-1 0-15,2-8-3 0,7-7 1 0,-7 3 0 16,-2 6 0-16,6-4-12 0,-1-5-1 0,1 7-2094 15</inkml:trace>
  <inkml:trace contextRef="#ctx0" brushRef="#br0" timeOffset="20027.48">20625 10495 2072 0,'0'0'0'0,"0"0"0"15,0 0 0-15,0 0 115 0,0 0-1 0,0 0 1 16,0 0-1-16,-15 34-71 0,15-22 0 0,-6-1 0 16,-5 8 1-16,4 13-17 0,1-2 1 0,2 4 0 15,4 2 0-15,-5 9-36 0,-1-1 1 0,-1 3 1 0,3 6-1 16,4 0 5-16,-2-2 1 0,-2 5-2 0,4 3 2 16,-5-4-2-16,5 7 1 0,-6 15-2 0,6 3 2 15,-4-5-3-15,2-5 2 0,-3 0 0 0,3-6-1 0,0 4 2 16,-4 0 1-16,-1 13-1 0,3 6 1 0,-3-11 0 15,-3-12-1-15,-1 2-2057 0</inkml:trace>
  <inkml:trace contextRef="#ctx0" brushRef="#br0" timeOffset="20538.8">20610 12757 2135 0,'0'0'0'0,"0"0"0"0,-2 0 0 0,-2 2 83 0,4 4 0 16,0 1 0-16,-5-5 0 0,5 2-26 0,0 0 1 15,0 0-1-15,-6 1 0 0,6 5-20 0,-4 3 0 16,1 0 0-16,-1 12 1 0,2 9-35 0,-2 3-1 15,-1-3 0-15,10 2 0 0,-1 2 3 0,-2-4 0 16,-2 4-2154-16</inkml:trace>
  <inkml:trace contextRef="#ctx0" brushRef="#br0" timeOffset="20987.02">20543 13813 2123 0,'0'0'0'0,"0"0"0"0,0 0 0 0,0 3 91 0,0 5 1 16,0-4 0-16,0 7 0 0,0-5-53 0,0 3 1 15,0-1 0-15,0 9 0 0,5 7-36 0,-5 3 1 16,0 5-1-16,4 19 2 0,-2-2-19 0,2-2 0 16,3 2 1-16,4 2 0 0,2-2 10 0,-5-5 2 15,-1 7-1-15,-3 3 1 0,4-3 7 0,3 2 1 16,-2 8 0-16,-7 7 0 0,9-6 12 0,-1-9 0 16,1 3 0-16,-9-3 2 0,-2-53-2069 0</inkml:trace>
  <inkml:trace contextRef="#ctx0" brushRef="#br0" timeOffset="21428.47">20627 15521 2148 0,'0'0'0'0,"0"0"0"16,0 2 0-16,-2 4 84 0,2 3 0 0,0-1-1 15,-4 5 1-15,-1 4-15 0,5 0 2 0,0-2-1 16,-2 12 0-16,2 5-70 0,2-4 0 0,3-2 0 16,-5 3 0-16,0-29-2073 0</inkml:trace>
  <inkml:trace contextRef="#ctx0" brushRef="#br0" timeOffset="21805.35">20672 16271 2437 0,'0'2'0'16,"0"7"0"-16,0 8 0 0,0 2 80 0,5-2 0 0,1 2 1 15,-6 11 0-15,4 0-27 0,3-3 0 0,-1 3 0 16,-8 8 1-16,2 1-21 0,2 3 1 0,2 7 0 15,1 11 0-15,-3 1-38 0,6 1 1 0,1 10 0 16,0 5 1-16,1-3-1 0,3 3 0 0,4 18-2326 16</inkml:trace>
  <inkml:trace contextRef="#ctx0" brushRef="#br1" timeOffset="72015.3">17749 5607 1569 0,'0'0'0'0,"0"0"0"0,0 0 0 0,-26-7 135 16,15 5 0-16,5 0-1 0,-1-2 1 0,-3 4-50 16,5 0 1-16,3 0-1 0,-2-5 1 0,4 5-31 15,0 5 0-15,-2-5 0 0,-3 0 0 0,5 0-20 16,-4 0 0-16,4 0 0 0,-2 0-1 0,-2 0-29 16,4 0-1-16,-5 0 1 0,5 0-1 0,-2 0 9 0,2 0 0 15,0 0 1-15,2 0-1 0,3 0 5 0,-1 0 0 16,-2 0 0-16,13 0 0 0,9 0-12 0,4-5-1 15,-1 5 1-15,6 0-1 0,1 0 7 0,-6 0-1 16,4 0 0-16,-2 0 0 0,2-2-6 0,9-2-1 16,2 0 1-16,6 4 0 0,3 0 4 0,-3-4 0 15,3 1 0-15,-3-1 1 0,-4 0-8 0,-2-7 0 16,2 7 0-16,7-2 0 0,2-3 5 0,-3 5 0 16,9 2-1-16,7-2 2 0,-9-3-3 0,-5 3-1 0,-1 0 1 15,4-3 0-15,-1 3 13 0,1 0 1 0,4 4-1 16,9 0 1-16,-5-7-10 0,-6 3 2 0,3 4-2 15,-1-4 1-15,-5 0 5 0,-3 1 2 0,4 6-1 16,0 1 1-16,6-8-6 0,-2 1 0 0,2 1 0 16,5 2 1-16,-11-2-2 0,-7-2 0 0,2 4 0 15,5 0 0-15,4-4-6 0,-4-1 2 0,6 3 0 16,11 7-1-16,-6-5-2 0,-7-3-1 0,-2 1 0 16,2-2 1-16,2 0 1 0,3 2 0 0,3-3 0 15,5 5 0-15,-6-4-5 0,-7-2 0 0,2 2 0 0,1 4 1 16,-3-5-1-16,-5 5 0 0,12 0-1 0,0-4 1 15,-5 2 1-15,-2 2 0 0,-2 2 0 0,2-2 0 16,-4-2 0-16,-7 2 0 0,7 0 0 0,-5 0 0 0,3 0 0 16,-2 0 0-16,3 0 0 0,1 0 0 0,-2-4 4 15,-13-1 0-15,4 5 1 0,0 0-1 0,0 0 10 16,-6 0-1-16,4 0 1 0,2 0 0 0,4 0-14 16,-4 5 0-16,4-1 0 0,3-2 0 0,-7-2 0 15,-6-2 0-15,-1 4 0 0,-3 2 0 0,-3 1 0 16,-4-1 0-16,4-2 0 0,-4 2 1 0,2 0 0 0,-2-4 2 15,-2 5-2-15,-7 1 1 0,2-2 1 0,1-4 1 16,-5 0-1-16,-4 5 2 0,-2-5-1 0,-3-3 1 16,1 6-1-16,-1-1 1 0,-1 2 2 0,-1-4 2 15,-6 0-1-15,11 0 1 0,-5 0-4 0,-1 0-1 16,-5 0 1-16,6 0-1 0,-2 0 1 0,-1 0 0 16,-3 0 0-16,0 0 0 0,0 0 0 0,0 0-1 0,0 0 1 15,0 0-1-15,0 0-4 0,0 0 1 0,0 0-1 16,0 0 2-16,0-4-4 0,0 4 1 0,0 0-2726 15</inkml:trace>
  <inkml:trace contextRef="#ctx0" brushRef="#br1" timeOffset="80114.57">17461 13690 1796 0,'0'0'0'16,"0"0"0"-16,0 0 0 0,0 0 111 16,0 0 1-16,0 0 1 0,0 0-1 0,0 0-71 0,0 0 2 15,0 0 0-15,0 0-1 0,0 0-23 0,0 0 2 0,0 0-2 16,0 0 1-16,36 4-19 0,-5-4 0 15,1 0 0-15,13-8 1 0,0 1-2 0,-2 1 0 0,-2 6 0 16,2-4 2-16,2 0 2 0,-5-1 1 0,10 1-1 16,1 2 1-16,-1 0 23 0,5-2 1 0,12-3-1 15,4-3 1-15,-9 5-8 0,-10 3 1 0,12 0-1 16,5-4 0-16,4-1 7 0,-3 1 2 0,10 0-1 16,8-1 0-16,-4 3-6 0,-11 2 2 0,6-2 0 15,15-3 0-15,-5 3-5 0,-6 2 0 0,1 0 0 16,6-5 0-16,-6 3-6 0,0 2-1 0,10-5 1 15,7 5 0-15,-13-2 1 0,-4-4 1 0,6-1-2 16,13-2 2-16,-2 3-13 0,-5-1 2 0,5-3-1 0,4 1 1 16,1-2 0-16,-1 1 1 0,2 1 0 0,2 0 0 15,-8 1 8-15,0 1-1 0,7 1 1 0,8 1 0 16,-18 3-10-16,-12 0-1 0,-2-3 0 0,15 3 1 16,-9 2 20-16,-7 2 2 0,1 0 0 0,4-4 0 15,-8 2-15-15,-7 2 1 0,10 0 0 0,5-2 0 0,-4 2 4 16,-7 0 1-16,1-5-2 0,-10 3 2 0,3 2-10 15,-9 0 1-15,7 0 0 0,6 0-1 0,-8 0-1 16,-11 0 1-16,-5 0-2 0,1 0 2 0,1 0 2 16,-6 0 1-16,-4 0-1 0,7 2 1 0,-9 0-2 0,1 1 0 15,-1 1 0-15,9-2 1 0,-12-2-5 0,-6 0 2 16,-1 2-2-16,1 2 2 0,-9-2 3 0,-6 1 0 16,5 1 0-16,4-4 1 0,-7 2-5 0,-2 0-1 15,-6-2 1-15,4 4-1 0,-2-2-3 0,-2 1 1 16,-1-1 1-16,5 0-1 0,-2-2 1 0,2 0 2 15,-6 2-2-15,6 2 2 0,-4 0-5 0,-5-4 0 16,5 0 0-16,-5 0 1 0,1 0 0 0,-3 0 0 0,2 0 0 16,-1 0 0-16,1 0-1 0,-2 0 1 0,-1 3 0 15,-3 1 1-15,4 0-2 0,-4-4 1 0,0 0 0 16,0 0 0-16,0 0-1 0,0 0 1 0,0 0-1 16,0 0 1-16,0 0 0 0,0 0 2 0,0 0-2 15,0-4 1-15,0 4-2774 0</inkml:trace>
  <inkml:trace contextRef="#ctx0" brushRef="#br1" timeOffset="87044.02">19133 5528 1482 0,'0'0'0'0,"0"0"0"16,0 0 0-16,0 0 66 0,0 0 1 0,0 0 0 15,0 0 0-15,0 0-11 0,0 0 1 0,0 0-1 16,0 0 2-16,0 0-20 0,-23 19 1 0,18-15-1 16,5 7 2-16,0-7-36 0,-6 0 1 0,6 3-1 15,0-3 0-15,0 0 0 0,-5 3-1 0,5-3 1 16,0 2-1-16,0 5 1 0,0 2 2 0,0-7-1 15,-2 3 0-15,-2 1-4 0,4 5 2 0,0-15-1643 16</inkml:trace>
  <inkml:trace contextRef="#ctx0" brushRef="#br1" timeOffset="87245.76">19064 5949 1909 0,'3'2'0'0,"1"7"0"0,-8-3 0 0,1-2 59 15,3 0-1-15,0-1 1 0,0 5-1 0,0-2-22 0,-4 3 1 16,4-5 0-16,0 3 0 0,0-1-31 0,0 2 0 16,0-3 0-16,-4 10 1 0,2-5-19 0,2 1 1 15,0-1-1709-15</inkml:trace>
  <inkml:trace contextRef="#ctx0" brushRef="#br1" timeOffset="87412.68">19064 6582 1356 0,'0'3'0'0,"0"5"0"16,0 7 0-16,3 0 86 0,1-5-1 0,0-1 0 15,-4 4 0-15,0 0-66 0,0-3 2 0,0-6-2 16,0 7 1-16,0-11-1353 0</inkml:trace>
  <inkml:trace contextRef="#ctx0" brushRef="#br1" timeOffset="87593.4">19060 7420 1143 0,'4'7'0'0,"-1"-1"0"0,1 7 0 0,-4-13-858 0</inkml:trace>
  <inkml:trace contextRef="#ctx0" brushRef="#br1" timeOffset="87780.26">19028 8105 1306 0,'0'4'0'0,"0"-2"0"16,4 7 0-16,-4 6 29 0,5-1 0 0,-3 1 0 15,2 2 0-15,2-2-7 0,-6 0 0 0,5-2-1123 16</inkml:trace>
  <inkml:trace contextRef="#ctx0" brushRef="#br1" timeOffset="87967.27">19015 8953 1758 0,'4'4'0'0,"-1"1"0"0,1-1 0 0,-4 6 19 0,0-5 0 16,2 1 0-16,2-2 0 0,-4-4-1396 16</inkml:trace>
  <inkml:trace contextRef="#ctx0" brushRef="#br1" timeOffset="88176.37">19032 9606 1583 0,'0'4'0'0,"0"2"0"15,0 9 0-15,0 0 44 0,0-4-1 0,5-1 1 16,-5 3 0-16,-5 2-13 0,10-9 2 0,-5-6-1400 16</inkml:trace>
  <inkml:trace contextRef="#ctx0" brushRef="#br1" timeOffset="88343.89">19030 10375 1922 0,'0'3'0'0,"0"7"0"16,0 5 0-16,0-4 18 0,0-1 0 0,2 3 0 0,-2 2 1 16,0-15-1516-16</inkml:trace>
  <inkml:trace contextRef="#ctx0" brushRef="#br1" timeOffset="88544.04">19148 11156 1758 0,'0'0'0'0,"0"4"0"15,2 2 0-15,3 1 59 16,-5 1 1-16,0-8-1468 0</inkml:trace>
  <inkml:trace contextRef="#ctx0" brushRef="#br1" timeOffset="88701.36">19144 11732 1796 0,'0'0'0'0,"0"0"0"0,0 4 0 0,0 11 11 15,0-4 2-15,4 1-2 0,-2-3 1 0,-2-9-1395 16</inkml:trace>
  <inkml:trace contextRef="#ctx0" brushRef="#br1" timeOffset="88862.1">19110 12293 1658 0,'2'2'0'16,"2"7"0"-16,-4 4 0 0,0-3 26 0,4-3 0 0,-4-7-1309 15</inkml:trace>
  <inkml:trace contextRef="#ctx0" brushRef="#br1" timeOffset="89033.23">19189 12865 1897 0,'0'2'0'0,"4"3"0"15,1-1 0-15,-3 6 2 0,4-3 2 0,-2-3-2 0,3 0 1 16,-7-4-1435-16</inkml:trace>
  <inkml:trace contextRef="#ctx0" brushRef="#br1" timeOffset="89396.1">19266 13150 1557 0,'0'2'0'0,"0"2"0"0,0 5 0 0,7-3 33 0,-3-1 0 16,-4-1 1-16,0 6 0 0,0-3 26 0,0-3 1 16,4 0-1-16,-2 1 1 0,-2-1-22 0,0-2 1 15,0 2-1-15,0 3 1 0,0 1-20 0,0-2 2 16,0-1-1-16,0-3 0 0,0 4 5 0,0 3 0 16,0-3 0-16,0 3 1 0,0-1-7 0,0-2 0 15,0 1 0-15,0 3 2 0,-2 3-8 0,-2 0 1 16,4-7-1-16,0 5 1 0,0-2-6 0,0-5 0 0,0 0 0 15,-4 5 1-15,2-1-4 0,2-4-1 0,0 1 1 16,0 1 1-16,0 0-5 0,-5-1 0 0,5-3 0 16,-4 0 2-16,4 2-1 0,0 0 2 0,0-2-2 15,0 3 1-15,0 1-4 0,-2 0 0 0,-3 1 0 16,5-7 2-16,-2 2-2 0,2 0 0 0,0 0 0 16,0-2 1-16,0 0-4 0,0 0 2 0,0 0 0 15,0 0 0-15,0 0-244 0,0 0 2 0,0 0-2 0,0 0 2 16,0 0 184-16,0 0 1 0,0 0 0 0,0-6-1 15,0 6-911-15</inkml:trace>
  <inkml:trace contextRef="#ctx0" brushRef="#br1" timeOffset="90316.08">19305 13380 929 0,'0'0'0'0,"0"0"0"0,0 4 0 0,0 4 12 15,0 1 1-15,0-3 1 0,0 3-1 0,0-1-5 16,0-3 1-16,-4 1-1 0,4-4 1 0,0 2 34 0,0-2 0 15,0 1 1-15,0 1 0 0,0 0-5 0,0-2 2 16,0 2-2-16,0 3 1 0,0-1 0 0,0-4-1 16,0-2 0-16,0 5 2 0,0-1-9 0,0-2 1 15,0 0-1-15,0 2 1 0,4 1-10 0,2-3 1 16,-6 0-1-16,5-2 1 0,-5 0-14 0,0 0 0 16,0 0 0-16,0 0 0 0,0 0-6 0,0 0-1 15,0 0 1-15,0-2-1 0,0 0-1 0,0-1 0 16,0 1 1-16,0 0-1 0,0-2-1 0,-5 0 0 0,5 2 0 15,-6 2 0-15,2 0 4 0,-3-5 0 0,1 1 1 16,-5 2 0-16,-11 0-2 0,5 2 1 0,4 4-1 16,-6 2 1-16,-4 5 3 0,10 0 0 0,-2 1 0 15,4-1 1-15,4 2-4 0,-3-3-1 0,5 3 1 16,-1 4 0-16,4 2 0 0,-2-10 0 0,-1 2 0 16,5-1 1-16,0-1 6 0,0-5 1 0,0-2 1 15,0 2-1-15,9 3-6 0,-3-1 0 0,-4-2 0 16,13 3 0-16,9-3 3 0,-7-4 1 0,-2-2-1 15,9-2 0-15,-7-1-9 0,-2-1 1 0,2-3 0 0,-2-1 1 16,-2-1-2-16,-6 3 1 0,1 1-1 0,1-1 1 16,-5 1 0-16,2 3-1 0,-6 0 0 0,5-2 0 15,-5-3 7-15,6 3 1 0,-6 6 0 0,0-5 0 0,0 1-1 16,0 0 0-16,0 4 0 0,0 2 1 0,0 0 5 16,0-2 0-16,0-2 1 0,-6 0 0 0,1 0-9 15,3 2 2-15,-2-5-1 0,-7 3 1 0,-6 2 2 16,0 0 0-16,0 0 0 0,0 7 1 0,-1-3 3 15,8 7-1-15,-1-5 1 0,0 3 0 0,7 1-13 0,-2 3 2 16,1-2-2-16,5 1 1 0,0-1-2 0,0-3 0 16,0 1 0-16,5 2 1 0,1-3 6 0,-2-2 1 15,3-3-2-15,-1 3 2 0,3 0 5 0,-3-1-1 16,1-3 0-16,8-2 2 0,-3-2-14 0,-1-3 0 16,0 1 0-16,6 0 0 0,0-3 4 0,-6-1 2 15,-5 2-2-15,5-7 2 0,0-2 2 0,-7 0 1 16,-2 0-1-16,7 2 1 0,-3-1-9 0,-3-1 1 0,-3 4-1 15,0-2 1-15,0 7 3 0,-7-7 2 0,5 2 0 16,2 5-1-16,0 2 3 0,-4 0 0 0,-1-1 0 16,5 1 1-16,-2 2-5 0,-2 2 1 0,4 0-1 15,-4-2 1-15,2 2-3 0,-3 0 0 0,5 0 0 16,-6 0 1-16,1 0-2 0,-1 2 1 0,2 2-1 16,-3 7 1-16,-3 2-3 0,-1-1 1 0,2-1 0 15,5 8 0-15,4 5-5 0,0-10-1 0,0-1 0 16,6 0 2-16,5-5-2 0,-4-1 1 0,-3-1-1 15,2 1 2-15,5-3-2 0,0-2 0 0,-5 0 1 0,1 2 0 16,1 1 3-16,-6-5 0 0,3 0 0 0,1-5 0 16,1 5 2-16,-3-2 0 0,-4 0 0 0,4-2 0 15,-2-3 0-15,-2 3 0 0,5 4 0 0,-5-4 2 16,0-2-1-16,-5-3 1 0,5 3 0 0,-6-5 0 0,-1-4 2 16,1 0 0-16,-5 5 0 0,-4-5 0 0,4 6 1 15,1 3-1-15,-3 2 1 0,6 8-1 0,-1-4 1 16,1 0-1-16,1 0 1 0,-5 4-1 0,0-2-6 15,5 2 0-15,2 3-1 0,2 1 1 0,-3 1-17 16,5-3 0-16,-4 1 0 0,8 1 1 0,7 3 2 0,0-3 0 16,2-6 1-16,19-14-1 0,-32 12-1765 0</inkml:trace>
  <inkml:trace contextRef="#ctx0" brushRef="#br1" timeOffset="91536.57">21962 5356 539 0,'0'0'0'0,"0"0"0"0,0 0 0 0,0 0 3 16,0 0 0-16,0 0-1 0,26-13 1 0,-22 11 26 16,3 0-1-16,-7 0 0 0,4-3 0 0,0-1-10 15,-1 4 0-15,-3 2 0 0,6 0 0 0,-2-2 5 16,-4 2 1-16,5 0-1 0,-3 0 2 0,-2 0-25 15,0 0 1-15,0 0 0 0,0 0 0 0,0 0 17 16,0 0 1-16,0 0-1 0,0 0 1 0,0 0 4 16,0 0-1-16,0 2 1 0,-2 11 0 0,-3 6 8 15,3 2-1-15,-2-2 0 0,0 7 2 0,-3-1-8 16,1-4 1-16,-1 3 0 0,3-3-1 0,0-2-3 0,-3-4 0 16,7 0 0-16,0 4 0 0,-4-4-12 0,2-4 0 15,-3-1 0-15,5 9 2 0,0 3-10 0,0-3 0 16,0-4 0-16,0-1 0 0,5 6-2 0,-5-3 0 15,-5-2 0-15,10-3 0 0,-3 3-21 0,2-4 1 16,-4-5-953-16</inkml:trace>
  <inkml:trace contextRef="#ctx0" brushRef="#br1" timeOffset="91743.95">21947 6223 690 0,'0'2'0'0,"0"3"0"0,5 1 0 16,-3-2 30-16,2 0 1 0,-2 1 0 0,-4 10 0 16,-4 6-11-16,1-6 0 0,5 0 1 0,-4 8-1 15,2-2-10-15,2-2 1 0,0 3 0 0,-9-3 1 0,9-2-11 16,0 0 1-16,-2 0 0 0,-2 8 1 0,4 3 0 16,0-7 0-16,0 0 1 0,0 3-1 0,0-24-723 15</inkml:trace>
  <inkml:trace contextRef="#ctx0" brushRef="#br1" timeOffset="91892.93">21909 7263 12 0,'0'4'0'16,"0"2"0"-16,0 11 0 0,0-4 44 0,6 0 0 15,-6 2-120-15</inkml:trace>
  <inkml:trace contextRef="#ctx0" brushRef="#br1" timeOffset="92080.71">21891 8090 250 0,'0'4'0'0,"7"15"0"0,-7 7 0 16,-2-5 22-16,2 0 2 0,0-4-2 0,-5 9 2 15,5-1-21-15,0-6 1 0,0 1-1 0,0 1 0 16,0-21-270-16</inkml:trace>
  <inkml:trace contextRef="#ctx0" brushRef="#br1" timeOffset="92254.76">21814 9161 677 0,'0'5'0'0,"0"5"0"0,-2 16 0 0,2 4-36 0,2-7 0 15,-2 0 1-15,0 5-1 0,-2-9 36 0,-2 2 0 16,4-1-401-16</inkml:trace>
  <inkml:trace contextRef="#ctx0" brushRef="#br1" timeOffset="92467.4">21814 10108 1130 0,'0'2'0'0,"0"4"0"16,0 9 0-16,0 0-22 0,7 0 1 0,-7 0 0 16,0 4 0-16,0 4 14 0,4-2 0 0,-4-1-1 0,0-3 1 15,4 6-12-15,-2-4 0 0,-2 0 0 0,0-2 1 16,0 2-9-16,5-4 0 0,-1 4-639 0</inkml:trace>
  <inkml:trace contextRef="#ctx0" brushRef="#br1" timeOffset="92638.2">21836 10918 653 0,'0'4'0'0,"6"6"0"0,-6 1 0 16,0-2 28-16,0-1 1 0,0 3-1 0,0 14 1 0,0-8-15 0,0-2-1 16,0 0 0-16,0 2 2 0,0-2-12 0,0-4 2 15,0-1-2-15,0 1 2 0,0 2-5 0,0-1 0 16,0 1 0-16,0 4 1 0,0-17-631 0</inkml:trace>
  <inkml:trace contextRef="#ctx0" brushRef="#br1" timeOffset="92817.66">21808 11751 614 0,'0'2'0'0,"0"5"0"15,-5 3 0-15,5 1 26 0,0-1 1 0,5 5 0 16,-10 9 0-16,5-1-16 0,-2-6 2 0,4-2-2 16,-2 4 1-16,0 2-63 0,5-6-1 0,-5-2 0 15,0 4 2-15,0-17-373 0</inkml:trace>
  <inkml:trace contextRef="#ctx0" brushRef="#br1" timeOffset="93064.37">21728 12689 1093 0,'0'0'0'15,"0"2"0"-15,0 8 0 0,0 1-16 0,2 0 0 16,3-1 0-16,-3 1 1 0,2 2-15 0,-4-7 2 15,5 3-1-15,-3-5 1 0,2 2-21 0,0 1-1 16,-2-3 1-16,-2 2 1 0,5 3-4 0,-3-3 2 16,-2-6-414-16</inkml:trace>
  <inkml:trace contextRef="#ctx0" brushRef="#br1" timeOffset="93901.75">21786 12986 590 0,'0'2'0'0,"0"3"0"15,0 5 0-15,0-1 0 0,0-3 0 0,0 3 0 16,0 1 0-16,0 1 0 0,0-5 0 0,0 1 0 16,0 3 0-16,0 5 20 0,7 0 0 0,-3 0 0 15,-8 0 2-15,4 2-14 0,4-4-1 0,-4-5 1 16,0 7 1-16,0 0 39 0,0-4 2 0,0-3-1 0,0 1 1 16,0-1 2-16,0 3 1 0,0-9 0 15,6 11 0-15,-1 1-13 0,1-5 0 0,1-1 1 0,-3-1-1 16,-4-1-11-16,4-6 2 0,-2 4-1 0,3 1 0 0,-1 1-7 15,-2-4-1-15,-2 0 1 0,7 3-1 0,-3 1-13 16,-4-6 0-16,4 4 0 0,3 3 1 0,3 1-27 16,-8-1 2-16,3-5-2 0,1 0 1 0,-2 0-18 15,-4 0 2-15,5 0-1 0,-3-2 1 0,-2 0-15 16,4 0-1-16,-4 0 1 0,2-2 1 0,3 0-9 16,-5 0 0-16,0 0 0 0,0-3 1 0,0-3 1 0,0-1-1 15,0 3 0-15,0-9 0 0,0 2-1 0,0 1 1 16,0 1-1-16,-5 2 1 0,5 5 3 0,0 2 0 15,0 0 1-15,-2 0-1 0,-2 2 7 0,4 0 1 16,0 0-1-16,-2 0 0 0,-3 2 33 0,5 2 1 16,0 0 0-16,-10 3 0 0,-1 6 31 0,0 1 0 15,5 1 1-15,-5-2 0 0,5-2 42 0,1-1 0 0,5 1 0 16,0-2 1-16,0-1 15 0,0-2 0 0,0 1 0 16,0-1 1-16,0-4-16 0,0 0 0 0,0 1 0 15,0 1 0-15,5 0-12 0,1-2 1 0,-2 0-1 16,3 0 0-16,-1 1-14 0,-1-1 0 0,1 2 0 15,0-4 0-15,5-4-10 0,-2 2-1 0,-7-3 0 16,4 1 0-16,5-2-5 0,-2-3 2 0,-3 1 0 16,1-3-1-16,-3-4-9 0,-2 2 1 0,-2 5-2 15,0-1 2-15,-2-1-7 0,-7 1 1 0,9 7-1 16,-2-2 1-16,-4-3-4 0,-3 3-1 0,3 0 1 16,-7 4 1-16,-2 4-5 0,-2-2 0 0,6 0 0 0,-11 3 2 15,5 1-4-15,0 3 0 0,4-1 0 0,-2 3 1 16,4 4-2-16,5 0 1 0,0-3 0 0,-5 3 0 15,6 0 2-15,5-6 0 0,0 1 0 0,-6 5 2 0,6 0 3 16,4-4 0-16,-2-5 1 0,-2 2 0 0,7 1 1 63,-3-5 1-63,3 0-1 0,1 5 1 0,-1-5-7 0,100-51 59 0,-96 35-48 0,-1 1-1 15,3 0-6-15,-4-1 1 0,-7 1-1 0,2 3 0 0,-4 3-1 0,0 3 0 16,0-2-1-16,0-2 2 0,0 1 2 0,0 5 1 15,-4 0-1-15,4-4 1 0,4 2-9 0,-4 0 2 16,0 0-1-16,-4-3 0 0,-2 3 1 0,1 2 1 16,3 0-1-16,-13 0 2 0,-2 0-2 0,0 0 2 15,6 2-1-15,-2 5 0 0,-2 1-2 0,9 1 0 16,1-3-1-16,-1 3 1 0,0-1-1 0,1-1 0 0,3-1 1 16,-2 2-1-16,4 3 18 0,-4 0 0 0,4-7 0 15,0 4 1-15,0 1-6 0,4-5 0 0,0 0 1 16,3 3-1-16,-1-3-5 0,5-6 0 0,-11 2-1634 15</inkml:trace>
  <inkml:trace contextRef="#ctx0" brushRef="#br2" timeOffset="105009.17">19524 13352 791 0,'0'0'0'0,"0"0"0"0,0 0 0 0,0 0 107 15,0 0 2-15,0 0-1 0,0 0 1 0,0 0-19 16,0 0-1-16,0 0 1 0,0 0 0 0,0 0-54 0,0 0 1 16,0 0 0-16,0 0 0 0,0 0 19 0,0 0 0 15,0 0 0-15,0 0 0 0,0 0-47 0,0 0 1 16,0 0-1-16,0 0 2 0,0 0 8 0,0 0 1 15,0 0-1-15,0 0 1 0,0 0-9 0,0 0 2 16,0 0-2-16,0 0 1 0,15 32-4 0,-15 0 1 16,6 4-1-16,-6 13 1 0,0-5-4 0,7-5 1 15,-7-3 0-15,0-2 0 0,0-2 3 0,0-5 2 16,0 1-3-16,-7 2 3 0,7-5 1 0,5-3 0 16,-3-1 1-16,-4-2 0 0,4-2-5 0,-2-2 0 15,4-2 0-15,-4-5 1 0,4 1-14 0,-2-3 1 0,-2-6-1713 16</inkml:trace>
  <inkml:trace contextRef="#ctx0" brushRef="#br2" timeOffset="105310.9">19790 13256 1356 0,'0'0'0'0,"0"0"0"0,0 5 0 0,0-1 44 31,0 0 1-31,0-4-1 0,4 6 1 0,-2-3-16 0,5 5 31 0,-3 3-29 16,3 1-2-16,-3-1 1 0,2 0 0 0,1 8 1 0,-3 4-25 16,3-1 2-16,-3-3-1 0,0 4 1 0,-2 0 8 0,3-1 0 15,-5 1 0-15,6 7 1 0,-6-5 10 0,-2 3 1 16,4-2-1-16,-2 1 1 0,0-3-2 0,-2-5 0 15,-2 0-1-15,8 2 1 0,-4-2-2 16,-4-6-1-16,4-2 1 0,6 6-1 0,-6 2-12 0,-2-4 0 16,4-5 0-16,-2-3 0 0,0-7-1676 0</inkml:trace>
  <inkml:trace contextRef="#ctx0" brushRef="#br2" timeOffset="105594.87">20103 13320 1332 0,'0'0'0'0,"0"4"0"0,0 1 0 15,0-5 70-15,0 0 2 0,0 2-1 0,0 4 1 16,5 3-32-16,-1-3 1 0,-2-2 1 0,2 11 0 15,-1 9-20-15,1 1 0 0,0-4 1 0,-2 11-1 0,3-2-22 16,-1-7 0-16,-2-4 0 0,-2 7 0 0,0 2 1 16,4-5 1-16,-2-2-1 0,-4 3 1 0,-2 3 5 15,4-5-1-15,-2-3 1 0,-2 0 1 0,4-2-4 16,0-4 2-16,4-3-1 0,-8 5 0 0,4-15-1449 16</inkml:trace>
  <inkml:trace contextRef="#ctx0" brushRef="#br2" timeOffset="105864.48">20485 13180 1394 0,'0'0'0'0,"0"0"0"16,0 0 0-1,0 0 53-15,0 2 0 0,0 2 0 0,0 3-1 0,0 1-17 0,0 1 1 0,0-3 0 16,3 5 0-16,1 1-26 0,0-1 0 0,-2 2 0 16,3 6 0-16,-3 4-10 0,-2-2 0 0,0-1 0 15,0 7 0-15,4-1-1 0,-8-5 1 0,4 0 0 16,-2 3 0-16,2 1 0 0,0-4 0 0,-5-4 0 16,5 5 0-16,0-3 0 0,-2 0 0 0,0 0 0 15,6 2 0-15,-4-21-1341 0</inkml:trace>
  <inkml:trace contextRef="#ctx0" brushRef="#br2" timeOffset="106150.43">20805 13161 1758 0,'0'0'0'0,"0"0"0"0,-2 2 0 0,4 0 25 0,-2 0 0 16,0 2 0-16,0 5 1 0,0-3-7 0,0-2 1 16,0 1-1-16,0 5 2 0,0 3-8 0,0 0 0 15,0 2 1-15,0 8 1 0,0 5-15 0,0-1 0 16,0 1 0-16,0 2 0 0,0 0 0 0,0-5 0 16,5 3 0-16,-10-1 1 0,3 1 6 0,-2-7 2 0,4 7-1 15,0 0 1-15,0-5-6 0,0-4-1 0,0-2 0 16,0 0 1-16,0 0-1 0,0-4 0 0,6-5 0 15,-6-6 0-15,0-2-1537 0</inkml:trace>
  <inkml:trace contextRef="#ctx0" brushRef="#br2" timeOffset="106413.48">21095 13180 1431 0,'0'2'0'0,"0"2"0"0,4 7 0 16,-1-3 45-16,-3 1 1 0,0 4-1 0,0-3 1 0,0-1-18 15,0 1 1-15,0 3-1 0,0 4 2 0,0 4-7 16,-3 1 2-16,3-3-2 0,3 11 2 0,-3 1-25 16,0-1 0-16,0 0 0 0,0-2 0 0,4 1 2 15,0-1 1-15,-4 0-1 0,0-1 1 0,0-3 5 16,0-3 1-16,0 4 0 0,2-3 0 0,3-3-4 0,-1-6 0 15,-4-13-1415-15</inkml:trace>
  <inkml:trace contextRef="#ctx0" brushRef="#br2" timeOffset="106659.87">21336 13190 1721 0,'0'0'0'0,"0"0"0"15,0 3 0-15,0 3 26 0,0 2 0 0,0-1-1 16,0 3 2-16,4 1-8 0,0 0 0 0,-2-1 1 16,-4 9-1-16,2 1-12 0,2 1 2 0,-2 0-1 15,0 9 1-15,0 2-11 0,0 0 1 0,0 4-1 0,0 4 1 16,0-4-1-16,5-4 2 0,1 0-1 0,-2 4 1 15,3 0-2-15,-1-10 1 0,-6-3-1442 0</inkml:trace>
  <inkml:trace contextRef="#ctx0" brushRef="#br3" timeOffset="112897.16">18665 4977 426 0,'0'0'0'0,"0"0"0"15,0 0 0-15,-23 0 22 16,12 0 2-16,4 0-2 0,3 0 2 0,-7-4 16 0,9 4 1 0,-2 0-1 15,0 0 1-15,1 0 25 0,-1 0 0 0,-2 0 0 16,6 0 2-16,0 0-29 0,0 0 1 0,-5 0 1 16,3 0-1-16,-2 0-16 0,0 0 0 0,-3 0 0 15,1 0 0-15,2 0 8 0,-3 0-1 0,3 0 1 16,2 0-1-16,2 0 2 0,-5 0 0 0,3 0 0 0,-2 0 1 16,4 4-1-16,0 3 2 0,0-7-1 0,-4 0 1 15,4 0-3-15,0 0 1 0,0 0-1 0,0 0 1 16,0 0 1-16,0 0 2 0,0 0-1 0,4-5 1 15,7 3-7-15,2 2 0 0,-3 0 1 0,12 0-1 0,1 0-1 16,-1 0 0-16,-1 0 0 0,1 0 0 0,-5 0-1 16,-4 0 0-16,-2 0 0 0,10-4 1 0,-4 4-5 15,0-4 1-15,1 2 0 0,3-1 0 0,0 1-14 16,-3-2 0-16,-5 0 1 0,6 2 0 0,0 0 0 16,-8-1 1-16,4 3 0 0,4-4 0 0,-4 0-8 15,-2 4 1-15,2 0-1 0,-2-4 2 0,9 2 7 0,-5 2 2 16,-7 0 0-16,8-5-1 0,3 1-7 0,-4 2 0 15,-2 2-1-15,2 2 1 0,1 2 3 0,-1-4 0 16,0 0 0-16,-2-4 1 0,2 2-11 0,0 2 0 16,0 2 0-16,1-2 0 0,-1-2-2 0,-6 0 2 15,4 2-1-15,-3 0 1 0,6 0-3 0,-8 0 1 16,-1 0-2-16,4 0 2 0,2 0 2 0,-2 0 1 16,-7 0 0-16,5 0 0 0,0 0 2 0,-1 0 0 0,-3 0-1 15,4 0 2-15,-1 0 0 0,1 0 2 0,-5 0-2 16,1 0 2-16,1 0-6 0,-5 0 1 0,5 2-1 15,1 4 1-15,2-1-1 0,-1-5 0 0,1 0 0 16,0 0 0-16,-1 0-3 0,3 0-1 0,-4 0 1 16,4 0 0-16,-2 0 0 0,6 0 1 0,-7 0 0 15,3 4 0-15,-2-2-1 0,0-2 2 0,0 0-1 16,4 0 1-16,-7 0 1 0,3 0 0 0,-3 0 0 16,1 0 1-16,6 0-1 0,-4 0 0 0,0 4 0 0,1-4 0 15,-1 4 0-15,-4-4 0 0,3 0 0 0,1 0 0 16,0 0 0-16,-5 0 1 0,3 3 0 0,-1-1 0 15,3-2-1-15,-7 0 2 0,7 0-2 0,2 0 1 16,-2 0-1-16,-5 0 1 0,3 0-1 0,-3 2 1 0,7 2 0 16,-4 0 1-16,-3-2 1 0,1-2-1 0,3 0 0 15,1 0 1-15,-5 0 1 0,1 3-1 0,-3 3-2 16,3-6 1-16,1 0 0 0,-1 4 0 0,-1-2-2 16,1 3 0-16,-3-5 0 0,7 0 1 0,-1 0-2 15,1 0 1-15,-2 0 0 0,-1 0 0 0,-1 0-6 16,3 0 2-16,-3 0-2 0,8 0 2 0,-2 0-2 15,-3 0 2-15,1 0-2 0,0 4 1 0,-5-4-4 0,1 4 0 16,1-4 0-16,1 0 2 0,2 0 4 0,-1 0 1 16,-3 0 0-16,4 0 1 0,4 6-1 0,-5-6 0 15,-3 0 0-15,6 0 1 0,2 0 0 0,-2 0 0 16,-3 5 0-16,8-5 1 0,-3 4 0 0,-5-4 1 16,1 0-1-16,2 0 1 0,4 0 8 0,-6 0 1 15,-5 0-1-15,3 0 1 0,2-4-8 0,-3 4 1 16,-4 4-1-16,7-4 1 0,4-4-2 0,-6 4 2 0,-1 4-1 15,3-4 0-15,-2 0-1 0,1 0 0 0,-1 0 0 16,0 0 1-16,-1 0-4 0,-1 0 2 0,-1 0-1 16,1 0 1-16,-3 0-1 0,2 0 0 0,3 0 0 15,-1 0 1-15,7 0-1 0,-4 0 0 0,0 0 0 16,0 0 1-16,2 0 0 0,2 0 0 0,-3 0 0 16,3-4 0-16,5 4-2 0,-5 0 2 0,-2 0 0 15,-3 0 0-15,5 0-1 0,-2 0 1 0,-2 0 0 16,6-5 0-16,0 1-1 0,-2 4 1 0,-4 4 0 0,8-4 0 15,-4-4-2-15,1 2 1 0,-8 2-1 0,9 0 0 16,-6 0 2-16,-2 0 0 0,-3 0 0 0,11-4 0 16,-6 4-1-16,2 0 0 0,-2 0 0 0,4-4 1 15,-5 4 0-15,-3 0 0 0,3 0 0 0,3-5 1 0,5 3-1 16,-8 2 1-16,1 0-1 0,0 0 1 0,4 0-1 16,-7 0 0-16,1 0 0 0,4 0 0 0,8 0 0 15,-8 0 2-15,-2 0-2 0,4-4 1 0,-2 0 0 16,4 4 1-16,-2 0 0 0,0-2 1 0,4 2 3 15,-1 0 1-15,-3 0 0 0,2 0 1 0,0 0-1 16,0 0 2-16,-2 0-1 0,7-3 1 0,-3 1-4 0,-4 2 0 16,2 5 0-16,7-5 0 0,-7 0-2 0,-2 0-1 15,2-3 0-15,0 1 0 0,0 2 0 0,-6 0 0 16,0 0-1-16,4-4 1 0,-2 4-2 0,-3 4 1 16,3-2 0-16,-2-2 1 0,4-2-2 0,2 2 1 15,-6-4-1-15,6 4 1 0,0 0-1 0,5 0 0 16,-5 0 0-16,7 0 1 0,1 0-1 0,-7 0 0 0,3-6 0 15,3 4 1-15,-3 2 0 0,-4 0 0 0,7-3 0 16,2 3 2-16,-3 0-3 0,1 0 1 0,-3 0 0 16,5-4 0-16,-7 0-1 0,3 4 1 0,-5 4 0 15,9-4 0-15,-7 0-1 0,-4 0 2 0,9 0-2 16,-3 0 1-16,-4 0 0 0,5 0 1 0,-5 0 0 16,7 0 0-16,1 0 0 0,-1 0-1 0,-3 4 0 15,3-4 0-15,2 0-1 0,-3 0 1 0,5 0 0 16,0 0 0-16,-6 0 2 0,-1 3-1 0,-1-3 0 15,1-3 0-15,-4 6-1 0,0-1 1 0,-2-4-1 0,-2-1 0 16,-2 6-1-16,-2-1 1 0,-3-4 0 0,0 2 0 16,1 0-1-16,-3 0 1 0,0 0 0 0,-1 0 1 15,3 0-2-15,-4 0 1 0,-2 0-1 0,0 0 1 0,0 0-1 16,0 0 0-16,0 0 0 0,2 0 0 0,3 0-1 16,-3 0 0-16,-2 0-1 0,0 0 1 0,0 0 0 15,0 0 1-15,0 0 0 0,0 0 0 0,0 0 0 16,0 0 0-16,0 0 0 0,0 0 0 0,0 0-3 15,0 0-1-15,0 0-2000 0</inkml:trace>
  <inkml:trace contextRef="#ctx0" brushRef="#br3" timeOffset="116650.48">17796 12144 1030 0,'0'0'0'0,"0"0"0"16,0 0 0-16,0 0 32 0,0 0 2 0,0 0-2 15,26 7 2-15,-14-5 29 0,-1-2 1 0,-4 0 0 16,8 0 0-16,13 0-24 0,-5 0 1 0,3-2-1 16,8 6 2-16,7-2-23 0,-2-2 1 0,-1 0-1 15,7 2 1-15,-2 3-10 0,-2-10 0 0,2 5 0 0,2 0 2 16,0-2-6-16,-6 0 1 0,4-2 0 0,4 2 1 16,0 2-4-16,0 0 2 0,9-5-1 0,9 5 1 15,-7-2 2-15,-9-2 1 0,7 0-1 0,0-1 1 16,-1 1-1-16,1 0-1 0,4 2 1 0,9 2 1 15,-9-4-4-15,0-1 0 0,-2 3 0 0,4-2 0 0,-6 2 17 16,-2-2 0-16,2 1 1 0,6 3-1 0,5-2-23 16,-5-2 1-16,4 0 0 0,1 2 0 0,-5-3-1 15,-6 1 0-15,4 0 0 0,7-2 1 0,3-3-3 16,-5 5 1-16,10 2 0 0,0-3 0 0,-11 1 21 16,-8-2 0-16,7-3 0 0,3 3 1 0,3-5-21 0,4 7 0 15,-2-2 0-15,6-1 0 0,-15 1 15 0,-2 0 2 16,-2-3-2-16,9 3 2 0,-1 1 12 0,-3 1 0 15,7-2 0-15,8 2 0 0,-12-3-14 0,-8-1 0 16,9 1 1-16,-1 3 0 0,1 0 5 0,-1 0 1 16,3-1-1-16,13-1 2 0,-14-1-21 0,-8 3 1 15,3 0-1-15,-1 0 1 0,2-1 20 0,-2 3 0 16,1 2 1-16,10 0-1 0,-13 0-20 0,-4 0 2 16,4-6-1-16,-9 4 0 0,3 0 13 0,-7-3 0 0,7 5-1 15,4 0 1-15,-2-4-6 0,-7 0 2 0,5 2-1 16,-3 2 0-16,-6 0-2 0,-6-2 0 0,2 0 0 15,2-3 1-15,-3 5-10 0,-7 0 0 0,5-2 0 16,3 0 0-16,-2 2-2 0,-7 0 1 0,2 0-2 16,-2-6 2-16,-8 4-7 0,-3 2 2 0,1 0-2 15,2-5 1-15,-3 7 4 0,-8 1 0 0,-2-3 0 16,-1 0 1-16,-3 0 0 0,-5-3 0 0,0 1 0 16,2 2 1-16,-2 2 1 0,3 1 0 0,-5-3 0 15,0 0 0-15,6 0 0 0,-6 0 0 0,0 0 0 0,0 0 1 16,0 0-1-16,0 0 1 0,0 0-1 0,0 0 1 15,0 0-1-15,0 0 2 0,0 0-1878 0</inkml:trace>
  <inkml:trace contextRef="#ctx0" brushRef="#br3" timeOffset="118161.1">19990 5003 263 0,'0'0'0'0,"0"0"0"16,0 0 0-16,0 0-17 0,0 0 1 0,0 0-1 15,0 0 0-15,0 0 18 0,0 0 1 0,0 0-1 16,0 0 2-16,0 0-1 0,0 0 1 0,0 0 1 16,0 0-1-16,0 0-3 0,0 0 1 0,0 0-1 15,0 0 1-15,0 0-1 0,0 0 1 0,0 0 0 16,10 30 1-16,-14-11-2 0,4 2 1 0,0-2-1 15,0-4 1-15,0 6-1 0,-4-6 0 0,4 0 0 0,4-4 0 16,-4-11-169-16</inkml:trace>
  <inkml:trace contextRef="#ctx0" brushRef="#br3" timeOffset="118324.43">20018 5551 250 0,'2'0'0'16,"2"5"0"-16,0 5 0 0,-4-3-1 15,-4 1 1-15,4 3 0 0,6 8 0 0,-6-19-188 0</inkml:trace>
  <inkml:trace contextRef="#ctx0" brushRef="#br3" timeOffset="118684.48">19985 7012 564 0,'0'4'0'0,"0"11"0"0,0 2 0 16,0 2-24-16,0 2 2 0,-4-1-2 0,8-1 2 0,-4-4 16 16,-4 0 1-16,-2-5-1 0,6 5 0 0,0-15-331 0</inkml:trace>
  <inkml:trace contextRef="#ctx0" brushRef="#br3" timeOffset="118857.55">19996 7924 590 0,'0'2'0'0,"0"7"0"16,6 6 0-16,1-1-6 16,-7 1 2-16,4 0-1 0,3 2 1 0,-3 2 3 0,0-4-1 0,-4 0-425 15</inkml:trace>
  <inkml:trace contextRef="#ctx0" brushRef="#br3" timeOffset="119039.59">20091 8757 527 0,'0'3'0'0,"0"11"0"0,-5 10 0 0,5-5 8 16,7-2 1-16,-3 6 0 0,-8 7 0 0,4-4 5 15,0-7 1-15,0-2-459 0</inkml:trace>
  <inkml:trace contextRef="#ctx0" brushRef="#br3" timeOffset="119175.63">20075 9861 515 0,'0'2'0'0,"0"-2"-388"16</inkml:trace>
  <inkml:trace contextRef="#ctx0" brushRef="#br3" timeOffset="119521.66">19996 11183 363 0,'0'2'0'15,"4"3"0"-15,-2 1 0 0,-2-2 28 0,0 7 1 16,0-5 0-16,5 3 1 0,-3-3-29 0,-2 3 1 0,0-9-364 15</inkml:trace>
  <inkml:trace contextRef="#ctx0" brushRef="#br3" timeOffset="119724.04">20024 11515 363 0,'0'2'0'0,"0"7"0"0,0-1 0 16,0-4 2-16,0 3 2 0,0-3-2 0,0 7 1 16,0-5 14-16,0-2 1 0,0-2-1 0,0 5 1 15,0-1-18-15,0-2 0 0,0-1 0 0,0 1 1 16,0-4-335-16</inkml:trace>
  <inkml:trace contextRef="#ctx0" brushRef="#br3" timeOffset="119899.66">20020 11840 892 0,'0'5'0'0,"0"1"0"0,4 2 0 0,0-3 0 0,-2-3 0 16,-2-2 0-16,0 4 0 15,0 0 2-15,0-2 0 0,0 1 0 0,0-1 2 0,0 0 1 0,0 0 1 16,0 2 0-16,0-4-1 0,0 0-5 0,0 0 0 15,0 0 0-15,0 0 1 0,0 0-695 0</inkml:trace>
  <inkml:trace contextRef="#ctx0" brushRef="#br3" timeOffset="120562.23">20073 11874 1206 0,'0'0'0'0,"0"0"0"0,0 0 0 15,0 0 1-15,0 0 0 0,0 0 0 0,-4 5 0 16,0 1 17-16,4 0 0 0,-7-1 0 0,5 3 1 0,-6 3-10 16,1-1 0-16,3 1 0 0,4 2 1 0,-2 2 16 15,-3-7 0-15,5 3 0 0,-2 2 1 0,2-1-4 16,0-1 2-16,0-7-1 0,0 7 0 0,0-3-4 15,0-1 2-15,0-5-1 0,0 2 0 0,2 5-5 16,5-7 0-16,-7 2-1 0,4 0 1 0,3 0-8 16,-7 1 1-16,4-3-1 0,7 0 1 0,-9 0-4 15,6-2 2-15,-1-2-1 0,-1 0 1 0,1-2-2 0,3 1 1 16,-5-3-1-16,1 0 1 0,1-5 15 0,-7 5 1 16,4-1-1-16,2 1 1 0,-1-3-3 0,-5 3 2 15,0 4-1-15,0-2 0 0,-5-1-12 0,3 1 0 16,2 2 0-16,-4-2 1 0,4 4 11 0,-4-2 1 15,1-3 0-15,-1 3 1 0,-2 2-2 0,1 0 0 16,-5 0 0-16,-3 5 2 0,-2 5-10 0,-2 3 0 0,6 2 1 16,-2-5 0-16,9 3-7 0,-3 0 1 0,3-5-2 15,2-1 2-15,-3 1 3 0,5-3 1 0,5 1 0 16,-3 2 1-16,2 1-9 0,1-5 2 0,-3 0-1 16,2 3 0-16,0-1-4 0,-2 1 0 0,3-7 0 15,1 0 0-15,1 0-1 0,-3 0 0 0,-4 0 0 16,6 0 1-16,1-5-1 0,3 3 0 0,-5 2 0 15,1-2 1-15,1-2-4 0,-3 2 2 0,0-5-1 16,-2 1 1-16,3-3 0 0,-1 1 2 0,-2-1 0 16,-2 1 0-16,4-1 11 0,-4-3 0 0,0 3 0 0,-4 5 0 15,4 2-6-15,-2-5 0 0,2 1 1 0,-4 2 0 16,4-7 9-16,-5 7 2 0,-1 0-1 0,2 2 1 16,4-1-12-16,-2 1 2 0,-3 2-1 0,3 2 0 15,-2 3 4-15,-1-1 0 0,-1-4 1 0,2 6 0 16,4 3-10-16,-2-1 1 0,-3 1 0 0,3 4 1 0,-2-3 3 15,4-1 2-15,0 1 0 0,0-3 0 0,0 1-4 16,0-6 1-16,6 3-1 0,1 1 2 0,1-2-6 16,3-6 1-16,-2 0-1 0,12-11 1 0,-21 13-1866 15</inkml:trace>
  <inkml:trace contextRef="#ctx0" brushRef="#br3" timeOffset="121833.43">21112 5007 489 0,'0'0'0'0,"0"0"0"0,0 0 0 15,5 0 104-15,-1 0 2 0,-2 0-2 0,4-4 1 16,3-1-71-16,-7 5 1 0,2 0-1 0,1-4 0 16,-3 2-34-16,-2-2 2 0,6 0-1 0,-1-1 0 15,-5 3-2-15,0-2 0 0,0 4-1 0,0 0 2 16,0-4-10-16,0 4 0 0,0 0 0 0,0 0 0 15,0 0 0-15,0 0 0 0,0 0 0 0,0-2 0 0,0-1 8 16,0 1 2-16,0 2-1 0,0 0 1 0,0 0 8 16,0 0 1-16,0 0 0 0,0 0 0 0,0 0 14 15,0 0 0-15,0-4 0 0,0 4 0 0,0 0 2 16,0 0 0-16,0 0-1 0,0 0 1 0,0 0 4 0,0 0 0 16,0 0 0-16,-5 4 1 0,3 11-7 0,-2 0 2 15,2 0 0-15,-3 0-1 0,1 0-4 0,4 0 1 16,-2-3-1-16,-2 3 1 0,-1 0-7 15,5-2-1-15,-6 2 1 0,6-5 0 0,0 1-5 0,-2-2 1 16,-2-3-1-16,-1 5 1 0,5 1 0 0,0 1 1 16,-6 0-1-16,6 2 1 0,0 4-10 0,0-2 1 15,-4-9 0-15,4 7 1 0,0-15-1224 0</inkml:trace>
  <inkml:trace contextRef="#ctx0" brushRef="#br3" timeOffset="122019.45">21054 5626 1105 0,'0'0'0'0,"0"6"0"16,2 7 0-16,3-3 12 0,-5-3 1 0,0 1-1 0,0-1 1 16,0 3-3-16,0-1 1 0,0-3-1 0,6 3 1 15,-2-5-13-15,-1 2-1 0,-3 3 1 0,0 8 1 16,0 2-26-16,0 0 1 0,0-2-1 0,0 7 2 15,0-24-789-15</inkml:trace>
  <inkml:trace contextRef="#ctx0" brushRef="#br3" timeOffset="122191.09">21067 6668 426 0,'4'6'0'15,"-1"2"0"-15,7 9 0 0,-5 3 6 0,-5-10-1 16,0 3 1-16,6 2 0 0,-2 6 0 0,-4-6 1 16,3 0-2-16,1 4 2 0,2 2-7 0,-6-2 1 15,0-4-358-15</inkml:trace>
  <inkml:trace contextRef="#ctx0" brushRef="#br3" timeOffset="122378.84">21177 7879 263 0,'0'0'0'0,"0"0"0"0,0 7 0 16,0-7-198-16</inkml:trace>
  <inkml:trace contextRef="#ctx0" brushRef="#br3" timeOffset="122574">21112 8860 326 0,'0'2'0'16,"0"8"0"-16,11 7 0 0,-11 2-1 0,0-4 0 15,4 4 0-15,3 1 0 0,-7-20-242 0</inkml:trace>
  <inkml:trace contextRef="#ctx0" brushRef="#br3" timeOffset="122753.22">21095 9910 300 0,'0'6'0'0,"0"11"0"0,7 4 0 15,-3-4-56-15,-4 0 0 0,-4 1 0 0,8 1 0 16,-4-19-1-16</inkml:trace>
  <inkml:trace contextRef="#ctx0" brushRef="#br3" timeOffset="122919.28">21095 10597 539 0,'0'2'0'15,"0"6"0"-15,0 3 0 0,0-1-31 0,0 1 1 16,0 0-2-16,7 4 2 0,-7-15-283 0</inkml:trace>
  <inkml:trace contextRef="#ctx0" brushRef="#br3" timeOffset="123068.3">21065 11203 87 0,'0'4'0'0,"0"9"0"16,2 4 0-16,2-3 3 0,-1-1 1 0,-3 4-1 15,0 13 0-15,0-30-79 0</inkml:trace>
  <inkml:trace contextRef="#ctx0" brushRef="#br3" timeOffset="123278.37">21084 11615 75 0,'0'2'0'0,"0"2"0"15,5 7 0-15,1 2 0 0,1-3 0 0,-7 1 0 16,4 0 0-16,-4-5 0 0,-4 0 1 0,4-3-1 0,0 1 1 0,4 0-1 16,-4-2 1-16,0 2-1 0,0 5 1 0,0-5 12 15,0 0-1-15,0-1 0 0,0 1 1 0,0 0 26 16,0-2 1-16,0 2 0 0,0 3 0 0,0-1-3 16,0-4 1-16,0 3-1 0,0-3 1 0,0 2-4 15,0-2 0-15,0 4-1 0,0-3 1 0,0-1-4 16,0 0 1-16,0 0-1 0,0 4 0 0,-4-1-5 0,4 1 0 15,0-6-584-15</inkml:trace>
  <inkml:trace contextRef="#ctx0" brushRef="#br3" timeOffset="124224.37">21067 11915 1093 0,'0'4'0'0,"0"-2"0"16,0 0 0-16,0-2 16 0,0 0 2 0,0 2-1 15,0 3 1-15,0 1-6 0,0 0 1 0,0-3-1 16,0 3 0-16,0 7 36 0,0-5-1 0,0 1 0 16,0 6 1-16,4 2-24 0,-4-3 0 0,0-1 0 0,3 0 1 15,5-7-4-15,-8 1 0 0,2-1 1 16,3 3-1-16,-1-3-1 0,-2 0 1 0,-2-6 0 0,7 5 0 15,-3-1-13-15,-4-2 1 0,4 2-1 0,-2-4 1 16,7-4-3-16,-3 2 1 0,-4 2 0 0,-2 0 1 16,5-4-4-16,-5-1 2 0,6 1-1 0,-2-2 1 15,7-5-2-15,-4-2 1 0,-3 3-1 0,-4-12 1 0,0 3-1 16,0 2 1-16,0 9-1 0,-4 1 1 0,-1-1 20 16,5 4-1-16,0-1 1 0,-2 1 0 0,-4 0-2 15,-3 2 1-15,9-5-1 0,0 5 1 0,-2 2-2 16,-2 0 1-16,-1-2-1 0,3 2 2 0,-4 0 2 15,-3 0 1-15,-1 0-2 0,1 7 2 0,-2 1-24 16,-4 3 0-16,4-1 0 0,5 5 1 0,2-6 7 16,-3-1 1-16,7 1-1 0,0 1 2 0,0 1-10 0,0-5 2 15,0 1-1-15,5-3 1 0,-3 0-1 0,2 3 1 16,-4-7-1-16,4 0 2 0,-2 0-5 0,-2 0 1 16,5 0 0-16,1 0 1 0,5-5 0 0,0 3 0 15,-5 0 1-15,1 0-1 0,3-2-3 0,1-5 0 16,-5 3 0-16,3-3 1 0,-3-3-2 0,1-1 0 15,-3 2 0-15,-2-2 0 0,-2 1-4 0,5-3 2 0,-5 0-1 16,0 6 1-16,0 3-6 0,0-2 0 0,-5 5 0 16,5-1 1-16,-6 0 6 0,4 2 0 0,-3 2 0 15,1-2 0-15,4-3 1 0,0 3 1 0,-2 4 0 16,-2 3 0-16,-3-1 0 0,-3 0 0 0,5-4 0 16,-5 9 0-16,1 1 8 0,-2 3 0 0,3 0 0 15,1-5 1-15,1 3 4 0,6-3 2 0,-5-1-1 16,5 1 1-16,5 1-8 0,-5-5 1 0,0 0-2 15,0 3 2-15,0-1-2 0,4-2 1 0,-2-4-2 0,5 0 2 16,3 0-7-16,-5 0 0 0,1 0 0 0,-2-4 0 16,3 2 0-16,-1-4 0 0,5 1 0 0,-5 1 0 15,5-7-3-15,-7 3 0 0,3-1 1 0,-1 1 0 16,-6-1-12-16,5 1 1 0,-5-1-1 0,0 1 2 0,0-1 12 16,0 3 0-16,0-5 0 0,0 3 0 0,-5-1 2 15,5 3 1-15,-6 4-1 0,4 0 1 0,-3-3 5 16,1 3 0-16,-2-2 0 0,1 2 1 0,-1 0-9 15,0 2 0-15,1 2 0 0,-5 4 0 0,3-1 0 16,-4 5 0-16,5-3 0 0,-5 5 0 0,5 1 2 16,-5 0 0-16,7-5 0 0,8 3 1 0,-4 0-2 0,0-7 0 15,0 2 0-15,4-1 1 0,-2-1 1 0,3-2 0 16,-5 2 0-16,4-4 1 0,-2 2-1 0,2-2 2 16,-1 0-1-16,5 0 1 0,-1 0-5 0,-1 0 0 15,-2 0 0-15,3-2 1 0,-1-4-1 0,5-1 0 16,-5 1 0-16,-1 0 0 0,-1-3-1 0,-2 3-1 15,-2 6 1-15,4-4 0 0,-4-1-1 0,0 3 1 0,0 2 0 16,0 0 0-16,-4-2-1 0,4 0 1 0,0 2 0 16,0 0 0-16,0 0 0 0,0 0 1 0,0 0-1 15,0 0 1-15,0 0-6 0,0 0 2 0,0 0-1 16,0 0 1-16,0 0-5 0,0 0 1 0,0 0 0 16,0 0 0-16,0 0-1739 0</inkml:trace>
  <inkml:trace contextRef="#ctx0" brushRef="#br2" timeOffset="130726.78">20181 11800 515 0,'0'0'0'0,"0"0"0"0,0 0 0 0,0 0 115 15,0 0 1-15,0 0-1 0,0 0 1 0,0 0-39 16,0 0 2-16,0 0-2 0,0 0 2 0,0 0-27 0,0 0 0 16,0 0 1-16,0 0 0 0,0 0-18 0,0 0 0 15,0 0 1-15,0 0 0 0,0 0-21 0,0 0 1 16,0 0-2-16,0 0 2 0,0 0-7 0,0 0 1 16,0 0-1-16,0 0 1 0,0 0 6 0,0 0-1 15,0 0 1-15,-2 34 0 0,4-13-6 0,4 3 0 16,-6 1 0-16,4 1 1 0,1-1 4 0,-3-4 1 15,4 3-2-15,-4-1 2 0,1-4 2 0,3-4 0 16,-6 6 0-16,0-1 1 0,4-3-3 0,1-5 0 0,-3 1 0 16,-2 2 1-16,0 2-17 0,0-4 1 0,0-3-1 15,0 3 1-15,0-2-3 0,0-3 1 0,0 3 0 16,0-5 0-16,0 1-12 0,0-3 2 0,0-4-1502 16</inkml:trace>
  <inkml:trace contextRef="#ctx0" brushRef="#br2" timeOffset="131146.79">20460 11906 1218 0,'0'0'0'16,"0"0"0"-16,0 0 0 0,0 0 30 0,0 0 1 15,0 0-1-15,0 0 2 0,6 0-16 0,-2 0 1 16,-4 0 0-16,0 0 0 0,7 0-17 0,-7 0 1 0,0 0 0 15,4 2 0-15,0 3 23 0,-1 1 0 16,-3-6 0-16,0 0 1 0,0 4-1 0,6 1 2 16,-4-3 0-16,0 4 0 0,-2 7 6 0,5-5 2 0,-3 3-1 15,6 4 0-15,-5 2-4 0,3-2 1 0,-4-3-1 16,0 1 1-16,5 0 4 0,1 2 1 0,-6-2-2 16,7 6 2-16,-3 0-10 0,1-4 1 0,-7-5-1 15,4 3 1-15,-2 0-6 0,3-5 2 0,-3-1-1 16,0 6 0-16,0-1-22 0,-2-3 1 0,0-9-1637 15</inkml:trace>
  <inkml:trace contextRef="#ctx0" brushRef="#br2" timeOffset="131471.19">20711 11923 979 0,'0'0'0'16,"0"0"0"-16,0 0 0 0,0 0 87 0,0 0 0 15,4 0 0-15,-4 0 0 0,0 0-29 0,0 0 1 16,0 0-1-16,0 0 0 0,0 0-23 0,0 0 0 15,0 0 0-15,0 5 1 0,0 1-12 0,0 0 2 16,0-1 0-16,0 3 0 0,-4 7-22 0,4 2 2 0,4-2 0 16,-4 8-1-16,0 3 22 0,0-5 0 0,4-2 0 15,-1 2 1-15,-3-4-7 0,4-4 1 0,-4 0-1 16,-4 6 1-16,4-2-8 0,4-4-1 0,-2-3-1548 16</inkml:trace>
  <inkml:trace contextRef="#ctx0" brushRef="#br2" timeOffset="132988.91">20436 11928 791 0,'0'0'0'0,"0"0"0"16,0-3 0-16,0 1 111 0,0 2 1 0,0 0-1 0,0 0 1 15,0 0-92-15,0 0 2 0,0 0-1 0,0 0 0 0,0 0-18 16,0 0-1-16,0 0 0 0,0 0 2 0,0 0-6 16,0 0 2-16,0 0-1 0,0 0 1 0,0 0 20 15,0 0 2-15,0 0-1 0,0 0 0 0,0 0 2 0,0 0 0 16,0 0 1-16,0 0 0 0,0 0 1 0,0 0 2 15,0 2-1-15,0 7 1 0,0 6-9 0,0 0 0 16,0-3 0-16,2 10 1 0,3 3-7 0,-1 1 2 16,-4-11-1-16,2 8 1 0,2-2 5 0,-4-8 1 15,0 2-1-15,5 2 1 0,-5 0-10 0,-5-6 2 16,5 1-1-16,0 7 0 0,0 1-1 0,-4-3 0 16,4-3 0-16,0 1 2 0,0-15-1440 0</inkml:trace>
  <inkml:trace contextRef="#ctx0" brushRef="#br2" timeOffset="136205.94">20917 11930 12 0,'0'0'0'0,"0"0"0"0,0 0 0 0,0 0 0 0,0 0 0 15,0 0 0-15,0 0 0 0,0 0 0 0,0 0 0 16,0 0 0-16,0 0 0 0,-2-22 0 0,2 20 0 16,0 2 0-16,0-2 0 0,0-2 0 0,0 2 0 15,0 2 0-15,0-2 0 0,2-3 0 0,2 3 0 16,1 2 0-16,-3 0 0 0,-2-6 0 0,0 4 0 15,0 2 0-15,0-2 0 0,0-3 36 0,4 5 0 0,-8 0 0 16,4 0-1-16,0-4 19 0,0 2 1 0,4 0-1 16,-4 0 1-16,0 2-9 0,0 0 1 0,0 0-1 15,0 0 1-15,0 0 1 0,0 0-1 0,0 0 0 16,0 0 0-16,0 0-4 0,0 0-1 0,0 0 1 16,0 4 1-16,0 2-10 0,0 1 1 0,0-3 0 15,0 2 0-15,0 3-3 0,0-1 2 0,0-1-1 16,2 8 0-16,2 6-1 0,-4-2-1 0,-4 0 1 15,4 0 0-15,-2 7-7 0,-4-7 1 0,-3-2-2 16,-2 6 2-16,5-4-2 0,-1-2-1 0,3 3 1 16,2 1 0-16,-2 2-9 0,-1-6 1 0,5-2-2 0,0 2 2 15,0 0-7-15,0-4 1 0,0-2-1 0,0 6 1 16,0-17-1221-16</inkml:trace>
</inkml:ink>
</file>

<file path=ppt/ink/ink3.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1-02-04T08:58:05.477"/>
    </inkml:context>
    <inkml:brush xml:id="br0">
      <inkml:brushProperty name="width" value="0.05292" units="cm"/>
      <inkml:brushProperty name="height" value="0.05292" units="cm"/>
      <inkml:brushProperty name="color" value="#00B0F0"/>
    </inkml:brush>
  </inkml:definitions>
  <inkml:trace contextRef="#ctx0" brushRef="#br0">22746 4675 766 0,'0'0'0'0,"0"0"0"16,0 0 0-16,0 0 37 0,0 0 1 16,0 0 0-16,0 0 0 0,0 0-8 0,0 0 0 0,0 0-1 15,0 0 1-15,0 0 22 0,0 0 0 0,0 0-1 16,0 0 1-16,0 0-13 0,0 0 2 0,0 0-2 15,0 0 1-15,0 0-18 0,0 0-1 0,0 0 0 16,0 0 2-16,0 0-5 0,8-21 1 0,-8 13 0 16,0-5 0-16,0 0-7 0,0 2 1 0,-4 1-1 15,4-5 0-15,0-4-3 0,0 8 0 0,0 1 0 0,0-5 1 16,7 0 0-16,-7 0 0 0,0 6 1 0,0-1-1 16,0-9-3-16,0 4 2 0,0 4-1 0,0-10 1 15,0-3-4-15,4 3 0 0,0 6 1 0,3-8 0 16,-1 6-2-16,-6-2 2 0,6 0-1 0,-6-1 1 15,-2 3 2-15,2 5 1 0,2 1-1 0,-2-4 1 0,0 0-2 16,5 5 1-16,-5-1 0 0,0 3 1 0,0 1 5 16,0-3 0-16,0 1 1 0,0-2-1 0,0 1-2 15,0-1-1-15,0-2 0 0,0 3 0 0,0-5 4 16,0-4-1-16,0 4 1 0,4-2 0 0,-2-7 6 16,-2 3 0-16,7 6 1 0,-3-4 0 0,-4-2-4 15,0 2 0-15,4 0 0 0,-4-3 0 0,0-1-6 16,0 6 1-16,0-2-1 0,-4 0 0 0,8-3 8 0,-2 3 1 15,-2 0-1-15,0 0 0 0,0 2-9 0,0-2 0 16,5 4 1-16,-5 0-1 0,-5 0-1 0,5 5 0 16,0-1 0-16,0 3 1 0,0 1 0 0,0-4-1 15,0 7 0-15,0-11 0 0,0 0-2 0,0 1 1 16,0 3-1-16,0-2 1 0,-2 3-1 0,2-1 1 0,0 0 0 16,0-4 2-16,0 1-4 0,0 1 2 0,0 6 0 15,0-3 0-15,0 6-4 0,0-3 0 0,0 3 1 16,0 4 0-16,0 0-4 0,0 0 0 0,0 0 0 15,0 0 1-15,0 0 0 0,0 0 1 0,0 0 0 16,0 0 0-16,0 0 0 0,0 0 0 0,0 0 0 16,0 0 0-16,0 0-1 0,0 0 2 0,0 0-1 15,-4 0 1-15,4 0-4 0,-4 0 1 0,4 0 0 16,0 0 1-16,0 0-2 0,-3 4 0 0,-1 3 0 16,2-3 0-16,-7 6-1 0,3-1 0 0,2 2 0 0,-3-1 0 15,-3 5-2-15,-1 0 0 0,4-4-1 0,7 3 2 16,-4 1-8-16,-2 0 2 0,3 0-2 0,-1-6 1 15,0 1-1-15,-3 1 0 0,5-7 0 0,-2 7 1 0,0-1 2 16,4-1 1-16,-7-3-1 0,7-1 2 0,-4 5-7 16,-2-6 3-16,6 1-1 0,-5 1 0 0,5 5-5 15,-6 1 2-15,4-5-1 0,-3-1 1 0,5 7 8 16,0-7-1-16,-4-1 1 0,2 1-1 0,2 2-5 16,-4-3 1-16,-1 1-1 0,5-2 1 0,0 3 8 15,0-3 1-15,-2-4-1 0,2 4 1 0,0 0 0 0,0-4 0 16,0 0 0-16,0 3 0 0,0 1 0 0,0 0 1 15,0-4 0-15,0 0 0 0,0 0 0 0,0 0 0 16,0 0 0-16,0-4 1 0,0 4-2 0,0 0 0 16,0 0 0-16,2-7 0 0,3 3-2 15,-1 0 2-15,-2 4 0 0,2-6 0 0,3-7 0 0,-1 6 2 16,-6-3-2-16,5-5 1 0,-5 2 3 0,4 0 1 16,-2 1-1-16,7-3 2 0,-3 0 2 0,-2 4 1 15,-2 1 0-15,3-1 0 0,-3-2-5 0,2 3 2 0,0 3-1 16,3-6 1-16,-1 1-2 0,-1-3 2 0,-3 0 0 15,-2 0-1-15,4 2-4 0,0 3 2 0,-1 3-1 16,-3-1 0-16,6 1-2 0,-2-1 0 0,-4 2 0 16,7-3 1-16,-3 7-3 0,-4 0 1 0,6 0-1 15,-1-3 0-15,-5-1 0 0,0 4 1 0,0 2-1 16,0 0 1-16,0 0-4 0,0 0 2 0,0 0-1 16,4-2 1-16,-2 2 1 0,2-4 1 0,-4 4-1 0,0 0 0 15,0 0 2-15,0 0 0 0,0 0 0 0,0 0 0 16,0 0 0-16,0 0 0 0,0 0 0 0,0 0 0 15,0 0 0-15,0 0 2 0,0 0-2 0,0 0 1 0,0 0 0 16,0 0 1-16,0 0 0 0,3 0 0 16,1 0 2-16,0 0 0 0,-2 0 0 0,7 10 0 15,0 3 1-15,6 4-1 0,-5 2 1 0,3 15-1 0,2-4 1 16,-2 0-1-16,2 6 1 0,-4 4-1 16,2 9-3-16,2 2 1 0,4 17 1 0,-4-2-1 0,-15-66-1886 15</inkml:trace>
  <inkml:trace contextRef="#ctx0" brushRef="#br0" timeOffset="17513.8">23504 7412 1093 0,'0'0'0'0,"0"0"0"16,0 0 0-16,0 0 74 0,0 0 0 0,0 0 0 16,0 0 1-16,0 0-23 0,0 0-1 0,0 0 1 15,0 0-1-15,0 0-24 0,0 0 0 0,0 0 0 16,0 0 0-16,0 0-27 0,0 0 1 0,0 0-1 16,0 0 1-16,0 0-1 0,0 0 1 0,0 0 1 15,0 0-1-15,0 0-1 0,0 0 1 0,15-9-1285 16</inkml:trace>
  <inkml:trace contextRef="#ctx0" brushRef="#br0" timeOffset="17845.79">23899 7231 653 0,'0'0'0'0,"0"0"0"15,4 2 0-15,-2 2 9 0,-2-4 0 0,0-4 0 16,0 4 1-16,0 4 9 0,0-4 0 16,0 0 0-16,0 0 0 0,4 0-36 0,1 0 1 0,-5 0-535 15</inkml:trace>
  <inkml:trace contextRef="#ctx0" brushRef="#br0" timeOffset="-46110.5">19170 7518 414 0,'0'0'0'0,"0"0"0"15,0 0 0-15,0 0-311 0</inkml:trace>
</inkml:ink>
</file>

<file path=ppt/ink/ink4.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1-02-04T09:21:50.585"/>
    </inkml:context>
    <inkml:brush xml:id="br0">
      <inkml:brushProperty name="width" value="0.05292" units="cm"/>
      <inkml:brushProperty name="height" value="0.05292" units="cm"/>
      <inkml:brushProperty name="color" value="#92D050"/>
    </inkml:brush>
  </inkml:definitions>
  <inkml:trace contextRef="#ctx0" brushRef="#br0">23909 11141 614 0,'0'0'0'0,"0"0"0"0,0 0 0 0,0 0-26 16,0 0-1-16,0 0 0 0,-15-21 1 0,13 12 11 15,-2 1 1-15,4 1-1 0,-2-1 2 0,-3 1 45 0,1 1 2 16,-2 0-2-16,1-1 2 0,5 1 45 16,-2 2-1-16,-2-5 1 0,2 3 0 0,0-1-72 0,-5 1 0 15,5 4 0-15,-2-2-1 0,-1 1 50 0,5 1 2 16,-6 0-1-16,6 2 0 0,0 0-13 0,0 0 1 16,-2 0 0-16,-2 0 0 0,-1 0-8 0,5 0 0 15,0 0 0-15,-6 15 0 0,-1 11 15 0,1 3 2 16,6 3 0-16,0 0 0 0,0-6-8 0,0-1 0 0,0 5 0 15,0 0 0-15,-2-9-7 0,0 0 1 0,2 3-1 16,4-1 1-16,-2 2-12 0,-2-5 0 16,0 5 0-16,4-6 2 0,-4 3-30 0,-4-8 1 0,4 1-1 15,6-4 1-15,-6 0-1 0,-2-3 0 0,-2-2 0 16,4 3 0-16,0-9-1615 0</inkml:trace>
  <inkml:trace contextRef="#ctx0" brushRef="#br0" timeOffset="251.7">23933 10958 1746 0,'0'2'0'0,"0"5"0"0,0-7 0 0,0 4 49 16,0 0 0-16,0-2 1 0,0 5 0 0,4-1-19 15,3 0 0-15,-7-4-1 0,4 11 2 16,-2-2 0-16,-2-1 1 0,4-1-1 0,3 4 2 0,-7 2-26 15,4-1 0-15,0-1 0 0,-2 4 1 0,-2 7 6 0,5-3 2 16,-3-4-1-16,2 6 1 0,3 1-10 0,-7-3 2 16,4 2-1-16,-8 3 1 0,4 1-8 0,4-1 1 15,-4 2-1-15,0 3 0 0,-4-1-14 0,4-6 2 16,0-5-1-16,-2 4 1 0,2-23-1706 0</inkml:trace>
  <inkml:trace contextRef="#ctx0" brushRef="#br0" timeOffset="459.72">23763 11241 1520 0,'0'0'0'0,"0"0"0"16,2 0 0-16,3 6 49 0,-3 3 2 0,2-7-2 15,3 2 2-15,1 5-23 0,1-3 1 0,-5 2-1 16,11-5 1-16,2 1-21 0,-4 0 1 0,-2 0 0 0,6-2 0 15,0 1-3-15,3-1-1 0,-8 2 1 0,6 2 0 16,-1 3 0-16,0-7 1 0,-17-2-1437 0</inkml:trace>
  <inkml:trace contextRef="#ctx0" brushRef="#br0" timeOffset="743.95">23755 12095 1444 0,'0'0'0'15,"0"0"0"-15,4 3 0 0,0-1 65 0,-2-2 0 16,-2-2 0-16,5 6 0 0,-3 2-32 0,-2-6 0 0,4 2 0 15,3 7 1-15,-3 1-23 0,2 3 0 0,-6 2 0 16,7 13 0-16,1 4-12 0,-1 0 0 0,-1 2 0 16,3 6 0-16,-3-6 0 0,-4 2 1 0,3 5-1 15,1 1 1-15,-2-2-3 0,-4-3 2 0,0-1-1 16,3-4 1-16,-3-32-1401 0</inkml:trace>
  <inkml:trace contextRef="#ctx0" brushRef="#br0" timeOffset="987.79">23759 12104 1670 0,'0'0'0'0,"0"0"0"0,4 4 0 0,-2-2 24 15,-2 0 0-15,7-2-1 0,-3 0 1 0,7 0-7 16,-5 0-1-16,-6 0 1 0,11-4 0 0,6 0-17 15,-2 0 0-15,-2-3 0 0,4-1 0 0,5 1-6 16,-1-3 1-16,-4 1-1 0,5 3 2 0,-5-5 1 0,0 3 2 16,-2-3 0-16,-2 7 0 0,4-7 0 0,-10 7 0 15,-7 4-1353-15</inkml:trace>
  <inkml:trace contextRef="#ctx0" brushRef="#br0" timeOffset="1147.07">23849 12353 1532 0,'4'0'0'15,"3"0"0"-15,4-7 0 0,-5 5 60 0,0 2 0 0,-1-2 0 16,12-6 1-16,4-3-43 0,1-4 1 0,-5 2 0 16,7-8 0-16,4 4-19 0,-7 2 0 0,-6-4-1387 15</inkml:trace>
</inkml:ink>
</file>

<file path=ppt/ink/ink5.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1-02-04T09:28:34.050"/>
    </inkml:context>
    <inkml:brush xml:id="br0">
      <inkml:brushProperty name="width" value="0.05292" units="cm"/>
      <inkml:brushProperty name="height" value="0.05292" units="cm"/>
      <inkml:brushProperty name="color" value="#FF0000"/>
    </inkml:brush>
  </inkml:definitions>
  <inkml:trace contextRef="#ctx0" brushRef="#br0">15714 8149 539 0,'0'0'0'15,"0"0"0"-15,-43 15 0 0,30-8 3 0,-6 1 0 0,-5-1-1 16,2 1 1-16,3 3 31 0,0-3 1 0,2-1 0 15,-1-1 0-15,-3 2 5 0,-3-3 1 16,-4 5 1-16,-4-3-1 0,-2 1-93 0,6-4 0 0,0 7-510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IN"/>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704B26E3-94E1-47D1-B338-75CB757D2D04}" type="datetimeFigureOut">
              <a:rPr lang="en-IN" smtClean="0"/>
              <a:t>14-06-2022</a:t>
            </a:fld>
            <a:endParaRPr lang="en-IN"/>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IN"/>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IN"/>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E7BEF0F1-84F6-4378-BBAF-03D11DC0D9F8}" type="slidenum">
              <a:rPr lang="en-IN" smtClean="0"/>
              <a:t>‹#›</a:t>
            </a:fld>
            <a:endParaRPr lang="en-IN"/>
          </a:p>
        </p:txBody>
      </p:sp>
    </p:spTree>
    <p:extLst>
      <p:ext uri="{BB962C8B-B14F-4D97-AF65-F5344CB8AC3E}">
        <p14:creationId xmlns:p14="http://schemas.microsoft.com/office/powerpoint/2010/main" val="4182171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2363874-047E-4097-915B-B1D2122FC0ED}" type="slidenum">
              <a:rPr lang="en-US" smtClean="0"/>
              <a:pPr/>
              <a:t>3</a:t>
            </a:fld>
            <a:endParaRPr lang="en-US"/>
          </a:p>
        </p:txBody>
      </p:sp>
    </p:spTree>
    <p:extLst>
      <p:ext uri="{BB962C8B-B14F-4D97-AF65-F5344CB8AC3E}">
        <p14:creationId xmlns:p14="http://schemas.microsoft.com/office/powerpoint/2010/main" val="1073837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B9AAC74-9166-43D5-9A97-A37335C9E050}" type="slidenum">
              <a:rPr lang="en-US" smtClean="0"/>
              <a:pPr/>
              <a:t>6</a:t>
            </a:fld>
            <a:endParaRPr lang="en-US"/>
          </a:p>
        </p:txBody>
      </p:sp>
    </p:spTree>
    <p:extLst>
      <p:ext uri="{BB962C8B-B14F-4D97-AF65-F5344CB8AC3E}">
        <p14:creationId xmlns:p14="http://schemas.microsoft.com/office/powerpoint/2010/main" val="1790766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2FD3CCB-2C10-4E79-98EC-CBA5372E8F87}" type="slidenum">
              <a:rPr lang="en-US" smtClean="0"/>
              <a:pPr/>
              <a:t>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bg1"/>
                </a:solidFill>
                <a:latin typeface="+mn-lt"/>
                <a:ea typeface="+mn-ea"/>
                <a:cs typeface="+mn-cs"/>
              </a:rPr>
              <a:t>Edge View Method</a:t>
            </a:r>
          </a:p>
          <a:p>
            <a:endParaRPr lang="en-US" dirty="0"/>
          </a:p>
        </p:txBody>
      </p:sp>
      <p:sp>
        <p:nvSpPr>
          <p:cNvPr id="4" name="Slide Number Placeholder 3"/>
          <p:cNvSpPr>
            <a:spLocks noGrp="1"/>
          </p:cNvSpPr>
          <p:nvPr>
            <p:ph type="sldNum" sz="quarter" idx="5"/>
          </p:nvPr>
        </p:nvSpPr>
        <p:spPr/>
        <p:txBody>
          <a:bodyPr/>
          <a:lstStyle/>
          <a:p>
            <a:fld id="{9B9AAC74-9166-43D5-9A97-A37335C9E050}" type="slidenum">
              <a:rPr lang="en-US" smtClean="0"/>
              <a:pPr/>
              <a:t>12</a:t>
            </a:fld>
            <a:endParaRPr lang="en-US"/>
          </a:p>
        </p:txBody>
      </p:sp>
    </p:spTree>
    <p:extLst>
      <p:ext uri="{BB962C8B-B14F-4D97-AF65-F5344CB8AC3E}">
        <p14:creationId xmlns:p14="http://schemas.microsoft.com/office/powerpoint/2010/main" val="2214195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bg1"/>
                </a:solidFill>
                <a:latin typeface="+mn-lt"/>
                <a:ea typeface="+mn-ea"/>
                <a:cs typeface="+mn-cs"/>
              </a:rPr>
              <a:t>Edge View Method</a:t>
            </a:r>
          </a:p>
          <a:p>
            <a:r>
              <a:rPr lang="en-US" dirty="0"/>
              <a:t>Line 6-7 is cutting the plane 1234 some where.  We have to identify that location.  Similarly line 56 is cutting the place 1234 somewhere and we have to identify that.  Joining these two intersecting points will give us the line of intersection of the plane 1234 and 567.  So we put a vertical cutting plane consisting the line 67.  The cutting plane will also cut the plane 1234 along a line, i.e. XY.  The lines XY and 67 intersect at a point on the plane—we need to locate this.  The same point will be aligned with its projection on Frontal.  So first we locate line XY on H and then transfer this to F and then find intersection of F projection of XY with F projection of 67.  The point of intersection on F can then be projected on the H as both will be aligned.  Same </a:t>
            </a:r>
            <a:r>
              <a:rPr lang="en-US" dirty="0" err="1"/>
              <a:t>methd</a:t>
            </a:r>
            <a:r>
              <a:rPr lang="en-US" dirty="0"/>
              <a:t> for line 56 also.  Now joining these two points will give line of intersection and its projection on F and H. </a:t>
            </a:r>
          </a:p>
        </p:txBody>
      </p:sp>
      <p:sp>
        <p:nvSpPr>
          <p:cNvPr id="4" name="Slide Number Placeholder 3"/>
          <p:cNvSpPr>
            <a:spLocks noGrp="1"/>
          </p:cNvSpPr>
          <p:nvPr>
            <p:ph type="sldNum" sz="quarter" idx="5"/>
          </p:nvPr>
        </p:nvSpPr>
        <p:spPr/>
        <p:txBody>
          <a:bodyPr/>
          <a:lstStyle/>
          <a:p>
            <a:fld id="{9B9AAC74-9166-43D5-9A97-A37335C9E050}" type="slidenum">
              <a:rPr lang="en-US" smtClean="0"/>
              <a:pPr/>
              <a:t>13</a:t>
            </a:fld>
            <a:endParaRPr lang="en-US"/>
          </a:p>
        </p:txBody>
      </p:sp>
    </p:spTree>
    <p:extLst>
      <p:ext uri="{BB962C8B-B14F-4D97-AF65-F5344CB8AC3E}">
        <p14:creationId xmlns:p14="http://schemas.microsoft.com/office/powerpoint/2010/main" val="1093639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 Oblique Plane Intersecting an Oblique Plane of a Solid</a:t>
            </a:r>
          </a:p>
          <a:p>
            <a:endParaRPr lang="en-US" dirty="0"/>
          </a:p>
        </p:txBody>
      </p:sp>
      <p:sp>
        <p:nvSpPr>
          <p:cNvPr id="4" name="Slide Number Placeholder 3"/>
          <p:cNvSpPr>
            <a:spLocks noGrp="1"/>
          </p:cNvSpPr>
          <p:nvPr>
            <p:ph type="sldNum" sz="quarter" idx="5"/>
          </p:nvPr>
        </p:nvSpPr>
        <p:spPr/>
        <p:txBody>
          <a:bodyPr/>
          <a:lstStyle/>
          <a:p>
            <a:fld id="{9B9AAC74-9166-43D5-9A97-A37335C9E050}" type="slidenum">
              <a:rPr lang="en-US" smtClean="0"/>
              <a:pPr/>
              <a:t>14</a:t>
            </a:fld>
            <a:endParaRPr lang="en-US"/>
          </a:p>
        </p:txBody>
      </p:sp>
    </p:spTree>
    <p:extLst>
      <p:ext uri="{BB962C8B-B14F-4D97-AF65-F5344CB8AC3E}">
        <p14:creationId xmlns:p14="http://schemas.microsoft.com/office/powerpoint/2010/main" val="2425531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 Oblique Plane Intersecting an Oblique Plane of a Solid</a:t>
            </a:r>
          </a:p>
          <a:p>
            <a:endParaRPr lang="en-US" dirty="0"/>
          </a:p>
        </p:txBody>
      </p:sp>
      <p:sp>
        <p:nvSpPr>
          <p:cNvPr id="4" name="Slide Number Placeholder 3"/>
          <p:cNvSpPr>
            <a:spLocks noGrp="1"/>
          </p:cNvSpPr>
          <p:nvPr>
            <p:ph type="sldNum" sz="quarter" idx="5"/>
          </p:nvPr>
        </p:nvSpPr>
        <p:spPr/>
        <p:txBody>
          <a:bodyPr/>
          <a:lstStyle/>
          <a:p>
            <a:fld id="{9B9AAC74-9166-43D5-9A97-A37335C9E050}" type="slidenum">
              <a:rPr lang="en-US" smtClean="0"/>
              <a:pPr/>
              <a:t>15</a:t>
            </a:fld>
            <a:endParaRPr lang="en-US"/>
          </a:p>
        </p:txBody>
      </p:sp>
    </p:spTree>
    <p:extLst>
      <p:ext uri="{BB962C8B-B14F-4D97-AF65-F5344CB8AC3E}">
        <p14:creationId xmlns:p14="http://schemas.microsoft.com/office/powerpoint/2010/main" val="1086080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 Oblique Plane Intersecting an Oblique Plane of a Solid</a:t>
            </a:r>
          </a:p>
          <a:p>
            <a:endParaRPr lang="en-US" dirty="0"/>
          </a:p>
        </p:txBody>
      </p:sp>
      <p:sp>
        <p:nvSpPr>
          <p:cNvPr id="4" name="Slide Number Placeholder 3"/>
          <p:cNvSpPr>
            <a:spLocks noGrp="1"/>
          </p:cNvSpPr>
          <p:nvPr>
            <p:ph type="sldNum" sz="quarter" idx="5"/>
          </p:nvPr>
        </p:nvSpPr>
        <p:spPr/>
        <p:txBody>
          <a:bodyPr/>
          <a:lstStyle/>
          <a:p>
            <a:fld id="{9B9AAC74-9166-43D5-9A97-A37335C9E050}" type="slidenum">
              <a:rPr lang="en-US" smtClean="0"/>
              <a:pPr/>
              <a:t>16</a:t>
            </a:fld>
            <a:endParaRPr lang="en-US"/>
          </a:p>
        </p:txBody>
      </p:sp>
    </p:spTree>
    <p:extLst>
      <p:ext uri="{BB962C8B-B14F-4D97-AF65-F5344CB8AC3E}">
        <p14:creationId xmlns:p14="http://schemas.microsoft.com/office/powerpoint/2010/main" val="22324886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6C7B6F-1E3C-4F64-A74D-C410725AE8B6}" type="datetimeFigureOut">
              <a:rPr lang="en-US" smtClean="0"/>
              <a:pPr/>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272E2-6054-43A3-918B-B07ADF22586C}" type="slidenum">
              <a:rPr lang="en-US" smtClean="0"/>
              <a:pPr/>
              <a:t>‹#›</a:t>
            </a:fld>
            <a:endParaRPr lang="en-US"/>
          </a:p>
        </p:txBody>
      </p:sp>
      <p:pic>
        <p:nvPicPr>
          <p:cNvPr id="7" name="Picture 2"/>
          <p:cNvPicPr>
            <a:picLocks noChangeArrowheads="1"/>
          </p:cNvPicPr>
          <p:nvPr userDrawn="1"/>
        </p:nvPicPr>
        <p:blipFill>
          <a:blip r:embed="rId2"/>
          <a:srcRect/>
          <a:stretch>
            <a:fillRect/>
          </a:stretch>
        </p:blipFill>
        <p:spPr bwMode="auto">
          <a:xfrm>
            <a:off x="0" y="0"/>
            <a:ext cx="9144000" cy="6877050"/>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6C7B6F-1E3C-4F64-A74D-C410725AE8B6}" type="datetimeFigureOut">
              <a:rPr lang="en-US" smtClean="0"/>
              <a:pPr/>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272E2-6054-43A3-918B-B07ADF22586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6C7B6F-1E3C-4F64-A74D-C410725AE8B6}" type="datetimeFigureOut">
              <a:rPr lang="en-US" smtClean="0"/>
              <a:pPr/>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272E2-6054-43A3-918B-B07ADF22586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6C7B6F-1E3C-4F64-A74D-C410725AE8B6}" type="datetimeFigureOut">
              <a:rPr lang="en-US" smtClean="0"/>
              <a:pPr/>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272E2-6054-43A3-918B-B07ADF22586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6C7B6F-1E3C-4F64-A74D-C410725AE8B6}" type="datetimeFigureOut">
              <a:rPr lang="en-US" smtClean="0"/>
              <a:pPr/>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272E2-6054-43A3-918B-B07ADF22586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6C7B6F-1E3C-4F64-A74D-C410725AE8B6}" type="datetimeFigureOut">
              <a:rPr lang="en-US" smtClean="0"/>
              <a:pPr/>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C272E2-6054-43A3-918B-B07ADF22586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6C7B6F-1E3C-4F64-A74D-C410725AE8B6}" type="datetimeFigureOut">
              <a:rPr lang="en-US" smtClean="0"/>
              <a:pPr/>
              <a:t>6/14/2022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272E2-6054-43A3-918B-B07ADF22586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6C7B6F-1E3C-4F64-A74D-C410725AE8B6}" type="datetimeFigureOut">
              <a:rPr lang="en-US" smtClean="0"/>
              <a:pPr/>
              <a:t>6/14/2022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C272E2-6054-43A3-918B-B07ADF22586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6C7B6F-1E3C-4F64-A74D-C410725AE8B6}" type="datetimeFigureOut">
              <a:rPr lang="en-US" smtClean="0"/>
              <a:pPr/>
              <a:t>6/14/2022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C272E2-6054-43A3-918B-B07ADF22586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6C7B6F-1E3C-4F64-A74D-C410725AE8B6}" type="datetimeFigureOut">
              <a:rPr lang="en-US" smtClean="0"/>
              <a:pPr/>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C272E2-6054-43A3-918B-B07ADF22586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6C7B6F-1E3C-4F64-A74D-C410725AE8B6}" type="datetimeFigureOut">
              <a:rPr lang="en-US" smtClean="0"/>
              <a:pPr/>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C272E2-6054-43A3-918B-B07ADF22586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6C7B6F-1E3C-4F64-A74D-C410725AE8B6}" type="datetimeFigureOut">
              <a:rPr lang="en-US" smtClean="0"/>
              <a:pPr/>
              <a:t>6/14/2022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C272E2-6054-43A3-918B-B07ADF22586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NUL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NULL"/></Relationships>
</file>

<file path=ppt/slides/_rels/slide23.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NUL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3276600"/>
            <a:ext cx="8458200" cy="1470025"/>
          </a:xfrm>
        </p:spPr>
        <p:txBody>
          <a:bodyPr>
            <a:normAutofit fontScale="90000"/>
          </a:bodyPr>
          <a:lstStyle/>
          <a:p>
            <a:pPr algn="r"/>
            <a:r>
              <a:rPr lang="en-US" sz="4800" dirty="0">
                <a:solidFill>
                  <a:schemeClr val="bg1"/>
                </a:solidFill>
                <a:latin typeface="Calibri" pitchFamily="34" charset="0"/>
                <a:cs typeface="Calibri" pitchFamily="34" charset="0"/>
              </a:rPr>
              <a:t>Technical Arts (TA 101AA)</a:t>
            </a:r>
            <a:br>
              <a:rPr lang="en-US" sz="4800" dirty="0">
                <a:solidFill>
                  <a:schemeClr val="bg1"/>
                </a:solidFill>
                <a:latin typeface="Calibri" pitchFamily="34" charset="0"/>
                <a:cs typeface="Calibri" pitchFamily="34" charset="0"/>
              </a:rPr>
            </a:br>
            <a:r>
              <a:rPr lang="en-US" sz="4800" dirty="0">
                <a:solidFill>
                  <a:schemeClr val="bg1"/>
                </a:solidFill>
                <a:latin typeface="Calibri" pitchFamily="34" charset="0"/>
                <a:cs typeface="Calibri" pitchFamily="34" charset="0"/>
              </a:rPr>
              <a:t>Engineering Graphics</a:t>
            </a:r>
            <a:endParaRPr lang="en-IN" sz="4800" dirty="0">
              <a:solidFill>
                <a:schemeClr val="bg1"/>
              </a:solidFill>
              <a:latin typeface="Calibri" pitchFamily="34" charset="0"/>
              <a:cs typeface="Calibri" pitchFamily="34" charset="0"/>
            </a:endParaRPr>
          </a:p>
        </p:txBody>
      </p:sp>
      <p:sp>
        <p:nvSpPr>
          <p:cNvPr id="3" name="Subtitle 2"/>
          <p:cNvSpPr>
            <a:spLocks noGrp="1"/>
          </p:cNvSpPr>
          <p:nvPr>
            <p:ph type="subTitle" idx="1"/>
          </p:nvPr>
        </p:nvSpPr>
        <p:spPr>
          <a:xfrm>
            <a:off x="0" y="5029200"/>
            <a:ext cx="8763000" cy="2057400"/>
          </a:xfrm>
        </p:spPr>
        <p:txBody>
          <a:bodyPr>
            <a:normAutofit/>
          </a:bodyPr>
          <a:lstStyle/>
          <a:p>
            <a:pPr algn="r"/>
            <a:r>
              <a:rPr lang="en-US" sz="3300" dirty="0">
                <a:solidFill>
                  <a:schemeClr val="bg1"/>
                </a:solidFill>
                <a:latin typeface="Calibri" pitchFamily="34" charset="0"/>
                <a:ea typeface="Verdana" pitchFamily="34" charset="0"/>
                <a:cs typeface="Calibri" pitchFamily="34" charset="0"/>
              </a:rPr>
              <a:t>Prof. Nachiketa Tiwari</a:t>
            </a:r>
          </a:p>
          <a:p>
            <a:pPr algn="r"/>
            <a:r>
              <a:rPr lang="en-US" sz="3300" dirty="0">
                <a:solidFill>
                  <a:schemeClr val="bg1"/>
                </a:solidFill>
                <a:latin typeface="Calibri" pitchFamily="34" charset="0"/>
                <a:ea typeface="Verdana" pitchFamily="34" charset="0"/>
                <a:cs typeface="Calibri" pitchFamily="34" charset="0"/>
              </a:rPr>
              <a:t>Department of Design</a:t>
            </a:r>
          </a:p>
          <a:p>
            <a:pPr algn="r"/>
            <a:r>
              <a:rPr lang="en-US" sz="3200" dirty="0">
                <a:latin typeface="Verdana" pitchFamily="34" charset="0"/>
                <a:ea typeface="Verdana" pitchFamily="34" charset="0"/>
                <a:cs typeface="Verdana" pitchFamily="34" charset="0"/>
              </a:rPr>
              <a:t>    </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Freeform 2"/>
          <p:cNvSpPr>
            <a:spLocks/>
          </p:cNvSpPr>
          <p:nvPr/>
        </p:nvSpPr>
        <p:spPr bwMode="auto">
          <a:xfrm>
            <a:off x="6305593" y="2905542"/>
            <a:ext cx="2419350" cy="508397"/>
          </a:xfrm>
          <a:custGeom>
            <a:avLst/>
            <a:gdLst>
              <a:gd name="T0" fmla="*/ 2147483647 w 2032"/>
              <a:gd name="T1" fmla="*/ 2147483647 h 427"/>
              <a:gd name="T2" fmla="*/ 2147483647 w 2032"/>
              <a:gd name="T3" fmla="*/ 0 h 427"/>
              <a:gd name="T4" fmla="*/ 2147483647 w 2032"/>
              <a:gd name="T5" fmla="*/ 2147483647 h 427"/>
              <a:gd name="T6" fmla="*/ 2147483647 w 2032"/>
              <a:gd name="T7" fmla="*/ 2147483647 h 427"/>
              <a:gd name="T8" fmla="*/ 2147483647 w 2032"/>
              <a:gd name="T9" fmla="*/ 2147483647 h 427"/>
              <a:gd name="T10" fmla="*/ 0 w 2032"/>
              <a:gd name="T11" fmla="*/ 2147483647 h 427"/>
              <a:gd name="T12" fmla="*/ 2147483647 w 2032"/>
              <a:gd name="T13" fmla="*/ 2147483647 h 427"/>
              <a:gd name="T14" fmla="*/ 2147483647 w 2032"/>
              <a:gd name="T15" fmla="*/ 2147483647 h 427"/>
              <a:gd name="T16" fmla="*/ 0 60000 65536"/>
              <a:gd name="T17" fmla="*/ 0 60000 65536"/>
              <a:gd name="T18" fmla="*/ 0 60000 65536"/>
              <a:gd name="T19" fmla="*/ 0 60000 65536"/>
              <a:gd name="T20" fmla="*/ 0 60000 65536"/>
              <a:gd name="T21" fmla="*/ 0 60000 65536"/>
              <a:gd name="T22" fmla="*/ 0 60000 65536"/>
              <a:gd name="T23" fmla="*/ 0 60000 65536"/>
              <a:gd name="T24" fmla="*/ 0 w 2032"/>
              <a:gd name="T25" fmla="*/ 0 h 427"/>
              <a:gd name="T26" fmla="*/ 2032 w 2032"/>
              <a:gd name="T27" fmla="*/ 427 h 4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32" h="427">
                <a:moveTo>
                  <a:pt x="861" y="6"/>
                </a:moveTo>
                <a:lnTo>
                  <a:pt x="867" y="0"/>
                </a:lnTo>
                <a:lnTo>
                  <a:pt x="2006" y="427"/>
                </a:lnTo>
                <a:lnTo>
                  <a:pt x="2032" y="402"/>
                </a:lnTo>
                <a:lnTo>
                  <a:pt x="2000" y="427"/>
                </a:lnTo>
                <a:lnTo>
                  <a:pt x="0" y="375"/>
                </a:lnTo>
                <a:lnTo>
                  <a:pt x="13" y="382"/>
                </a:lnTo>
                <a:lnTo>
                  <a:pt x="861" y="6"/>
                </a:lnTo>
                <a:close/>
              </a:path>
            </a:pathLst>
          </a:custGeom>
          <a:solidFill>
            <a:srgbClr val="FF00FF">
              <a:alpha val="52940"/>
            </a:srgbClr>
          </a:solidFill>
          <a:ln w="9525">
            <a:solidFill>
              <a:schemeClr val="tx1"/>
            </a:solidFill>
            <a:round/>
            <a:headEnd/>
            <a:tailEnd/>
          </a:ln>
        </p:spPr>
        <p:txBody>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b="0">
              <a:latin typeface="+mn-lt"/>
            </a:endParaRPr>
          </a:p>
        </p:txBody>
      </p:sp>
      <p:sp>
        <p:nvSpPr>
          <p:cNvPr id="3075" name="Freeform 3"/>
          <p:cNvSpPr>
            <a:spLocks/>
          </p:cNvSpPr>
          <p:nvPr/>
        </p:nvSpPr>
        <p:spPr bwMode="auto">
          <a:xfrm>
            <a:off x="6312737" y="3703262"/>
            <a:ext cx="2341959" cy="1382315"/>
          </a:xfrm>
          <a:custGeom>
            <a:avLst/>
            <a:gdLst>
              <a:gd name="T0" fmla="*/ 0 w 1967"/>
              <a:gd name="T1" fmla="*/ 2147483647 h 1161"/>
              <a:gd name="T2" fmla="*/ 2147483647 w 1967"/>
              <a:gd name="T3" fmla="*/ 0 h 1161"/>
              <a:gd name="T4" fmla="*/ 2147483647 w 1967"/>
              <a:gd name="T5" fmla="*/ 2147483647 h 1161"/>
              <a:gd name="T6" fmla="*/ 0 w 1967"/>
              <a:gd name="T7" fmla="*/ 2147483647 h 1161"/>
              <a:gd name="T8" fmla="*/ 0 60000 65536"/>
              <a:gd name="T9" fmla="*/ 0 60000 65536"/>
              <a:gd name="T10" fmla="*/ 0 60000 65536"/>
              <a:gd name="T11" fmla="*/ 0 60000 65536"/>
              <a:gd name="T12" fmla="*/ 0 w 1967"/>
              <a:gd name="T13" fmla="*/ 0 h 1161"/>
              <a:gd name="T14" fmla="*/ 1967 w 1967"/>
              <a:gd name="T15" fmla="*/ 1161 h 1161"/>
            </a:gdLst>
            <a:ahLst/>
            <a:cxnLst>
              <a:cxn ang="T8">
                <a:pos x="T0" y="T1"/>
              </a:cxn>
              <a:cxn ang="T9">
                <a:pos x="T2" y="T3"/>
              </a:cxn>
              <a:cxn ang="T10">
                <a:pos x="T4" y="T5"/>
              </a:cxn>
              <a:cxn ang="T11">
                <a:pos x="T6" y="T7"/>
              </a:cxn>
            </a:cxnLst>
            <a:rect l="T12" t="T13" r="T14" b="T15"/>
            <a:pathLst>
              <a:path w="1967" h="1161">
                <a:moveTo>
                  <a:pt x="0" y="1161"/>
                </a:moveTo>
                <a:lnTo>
                  <a:pt x="815" y="0"/>
                </a:lnTo>
                <a:lnTo>
                  <a:pt x="1967" y="1152"/>
                </a:lnTo>
                <a:lnTo>
                  <a:pt x="0" y="1161"/>
                </a:lnTo>
                <a:close/>
              </a:path>
            </a:pathLst>
          </a:custGeom>
          <a:solidFill>
            <a:srgbClr val="FF00FF">
              <a:alpha val="52940"/>
            </a:srgbClr>
          </a:solidFill>
          <a:ln w="9525">
            <a:solidFill>
              <a:schemeClr val="tx1"/>
            </a:solidFill>
            <a:round/>
            <a:headEnd/>
            <a:tailEnd/>
          </a:ln>
        </p:spPr>
        <p:txBody>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b="0">
              <a:latin typeface="+mn-lt"/>
            </a:endParaRPr>
          </a:p>
        </p:txBody>
      </p:sp>
      <p:pic>
        <p:nvPicPr>
          <p:cNvPr id="307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17188" t="25000" r="13281" b="19792"/>
          <a:stretch>
            <a:fillRect/>
          </a:stretch>
        </p:blipFill>
        <p:spPr bwMode="auto">
          <a:xfrm>
            <a:off x="8058321" y="957169"/>
            <a:ext cx="996454" cy="1006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Oval 5"/>
          <p:cNvSpPr>
            <a:spLocks noChangeArrowheads="1"/>
          </p:cNvSpPr>
          <p:nvPr/>
        </p:nvSpPr>
        <p:spPr bwMode="auto">
          <a:xfrm>
            <a:off x="6618727" y="2278082"/>
            <a:ext cx="1314450" cy="132397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a:p>
        </p:txBody>
      </p:sp>
      <p:sp>
        <p:nvSpPr>
          <p:cNvPr id="3078" name="Freeform 6"/>
          <p:cNvSpPr>
            <a:spLocks/>
          </p:cNvSpPr>
          <p:nvPr/>
        </p:nvSpPr>
        <p:spPr bwMode="auto">
          <a:xfrm>
            <a:off x="6783034" y="3706832"/>
            <a:ext cx="978694" cy="1371600"/>
          </a:xfrm>
          <a:custGeom>
            <a:avLst/>
            <a:gdLst>
              <a:gd name="T0" fmla="*/ 0 w 914"/>
              <a:gd name="T1" fmla="*/ 2147483647 h 1153"/>
              <a:gd name="T2" fmla="*/ 2147483647 w 914"/>
              <a:gd name="T3" fmla="*/ 0 h 1153"/>
              <a:gd name="T4" fmla="*/ 2147483647 w 914"/>
              <a:gd name="T5" fmla="*/ 2147483647 h 1153"/>
              <a:gd name="T6" fmla="*/ 0 w 914"/>
              <a:gd name="T7" fmla="*/ 2147483647 h 1153"/>
              <a:gd name="T8" fmla="*/ 0 60000 65536"/>
              <a:gd name="T9" fmla="*/ 0 60000 65536"/>
              <a:gd name="T10" fmla="*/ 0 60000 65536"/>
              <a:gd name="T11" fmla="*/ 0 60000 65536"/>
              <a:gd name="T12" fmla="*/ 0 w 914"/>
              <a:gd name="T13" fmla="*/ 0 h 1153"/>
              <a:gd name="T14" fmla="*/ 914 w 914"/>
              <a:gd name="T15" fmla="*/ 1153 h 1153"/>
            </a:gdLst>
            <a:ahLst/>
            <a:cxnLst>
              <a:cxn ang="T8">
                <a:pos x="T0" y="T1"/>
              </a:cxn>
              <a:cxn ang="T9">
                <a:pos x="T2" y="T3"/>
              </a:cxn>
              <a:cxn ang="T10">
                <a:pos x="T4" y="T5"/>
              </a:cxn>
              <a:cxn ang="T11">
                <a:pos x="T6" y="T7"/>
              </a:cxn>
            </a:cxnLst>
            <a:rect l="T12" t="T13" r="T14" b="T15"/>
            <a:pathLst>
              <a:path w="914" h="1153">
                <a:moveTo>
                  <a:pt x="0" y="1153"/>
                </a:moveTo>
                <a:lnTo>
                  <a:pt x="477" y="0"/>
                </a:lnTo>
                <a:lnTo>
                  <a:pt x="914" y="1153"/>
                </a:lnTo>
                <a:lnTo>
                  <a:pt x="0" y="1153"/>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b="0">
              <a:latin typeface="+mn-lt"/>
            </a:endParaRPr>
          </a:p>
        </p:txBody>
      </p:sp>
      <p:grpSp>
        <p:nvGrpSpPr>
          <p:cNvPr id="2" name="Group 7"/>
          <p:cNvGrpSpPr>
            <a:grpSpLocks/>
          </p:cNvGrpSpPr>
          <p:nvPr/>
        </p:nvGrpSpPr>
        <p:grpSpPr bwMode="auto">
          <a:xfrm>
            <a:off x="6096043" y="3856602"/>
            <a:ext cx="2299097" cy="1163240"/>
            <a:chOff x="3216" y="2423"/>
            <a:chExt cx="1931" cy="977"/>
          </a:xfrm>
        </p:grpSpPr>
        <p:sp>
          <p:nvSpPr>
            <p:cNvPr id="6211" name="Freeform 8"/>
            <p:cNvSpPr>
              <a:spLocks/>
            </p:cNvSpPr>
            <p:nvPr/>
          </p:nvSpPr>
          <p:spPr bwMode="auto">
            <a:xfrm>
              <a:off x="3216" y="3028"/>
              <a:ext cx="736" cy="372"/>
            </a:xfrm>
            <a:custGeom>
              <a:avLst/>
              <a:gdLst>
                <a:gd name="T0" fmla="*/ 0 w 692"/>
                <a:gd name="T1" fmla="*/ 348 h 348"/>
                <a:gd name="T2" fmla="*/ 692 w 692"/>
                <a:gd name="T3" fmla="*/ 0 h 348"/>
                <a:gd name="T4" fmla="*/ 0 60000 65536"/>
                <a:gd name="T5" fmla="*/ 0 60000 65536"/>
                <a:gd name="T6" fmla="*/ 0 w 692"/>
                <a:gd name="T7" fmla="*/ 0 h 348"/>
                <a:gd name="T8" fmla="*/ 692 w 692"/>
                <a:gd name="T9" fmla="*/ 348 h 348"/>
              </a:gdLst>
              <a:ahLst/>
              <a:cxnLst>
                <a:cxn ang="T4">
                  <a:pos x="T0" y="T1"/>
                </a:cxn>
                <a:cxn ang="T5">
                  <a:pos x="T2" y="T3"/>
                </a:cxn>
              </a:cxnLst>
              <a:rect l="T6" t="T7" r="T8" b="T9"/>
              <a:pathLst>
                <a:path w="692" h="348">
                  <a:moveTo>
                    <a:pt x="0" y="348"/>
                  </a:moveTo>
                  <a:lnTo>
                    <a:pt x="692"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b="0">
                <a:latin typeface="+mn-lt"/>
              </a:endParaRPr>
            </a:p>
          </p:txBody>
        </p:sp>
        <p:sp>
          <p:nvSpPr>
            <p:cNvPr id="6213" name="Freeform 10"/>
            <p:cNvSpPr>
              <a:spLocks/>
            </p:cNvSpPr>
            <p:nvPr/>
          </p:nvSpPr>
          <p:spPr bwMode="auto">
            <a:xfrm>
              <a:off x="4404" y="2423"/>
              <a:ext cx="743" cy="373"/>
            </a:xfrm>
            <a:custGeom>
              <a:avLst/>
              <a:gdLst>
                <a:gd name="T0" fmla="*/ 0 w 743"/>
                <a:gd name="T1" fmla="*/ 373 h 373"/>
                <a:gd name="T2" fmla="*/ 743 w 743"/>
                <a:gd name="T3" fmla="*/ 0 h 373"/>
                <a:gd name="T4" fmla="*/ 0 60000 65536"/>
                <a:gd name="T5" fmla="*/ 0 60000 65536"/>
                <a:gd name="T6" fmla="*/ 0 w 743"/>
                <a:gd name="T7" fmla="*/ 0 h 373"/>
                <a:gd name="T8" fmla="*/ 743 w 743"/>
                <a:gd name="T9" fmla="*/ 373 h 373"/>
              </a:gdLst>
              <a:ahLst/>
              <a:cxnLst>
                <a:cxn ang="T4">
                  <a:pos x="T0" y="T1"/>
                </a:cxn>
                <a:cxn ang="T5">
                  <a:pos x="T2" y="T3"/>
                </a:cxn>
              </a:cxnLst>
              <a:rect l="T6" t="T7" r="T8" b="T9"/>
              <a:pathLst>
                <a:path w="743" h="373">
                  <a:moveTo>
                    <a:pt x="0" y="373"/>
                  </a:moveTo>
                  <a:lnTo>
                    <a:pt x="743"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b="0">
                <a:latin typeface="+mn-lt"/>
              </a:endParaRPr>
            </a:p>
          </p:txBody>
        </p:sp>
      </p:grpSp>
      <p:sp>
        <p:nvSpPr>
          <p:cNvPr id="3083" name="Freeform 11"/>
          <p:cNvSpPr>
            <a:spLocks/>
          </p:cNvSpPr>
          <p:nvPr/>
        </p:nvSpPr>
        <p:spPr bwMode="auto">
          <a:xfrm>
            <a:off x="6618728" y="3713977"/>
            <a:ext cx="678656" cy="1364456"/>
          </a:xfrm>
          <a:custGeom>
            <a:avLst/>
            <a:gdLst>
              <a:gd name="T0" fmla="*/ 0 w 570"/>
              <a:gd name="T1" fmla="*/ 2147483647 h 1146"/>
              <a:gd name="T2" fmla="*/ 2147483647 w 570"/>
              <a:gd name="T3" fmla="*/ 0 h 1146"/>
              <a:gd name="T4" fmla="*/ 0 60000 65536"/>
              <a:gd name="T5" fmla="*/ 0 60000 65536"/>
              <a:gd name="T6" fmla="*/ 0 w 570"/>
              <a:gd name="T7" fmla="*/ 0 h 1146"/>
              <a:gd name="T8" fmla="*/ 570 w 570"/>
              <a:gd name="T9" fmla="*/ 1146 h 1146"/>
            </a:gdLst>
            <a:ahLst/>
            <a:cxnLst>
              <a:cxn ang="T4">
                <a:pos x="T0" y="T1"/>
              </a:cxn>
              <a:cxn ang="T5">
                <a:pos x="T2" y="T3"/>
              </a:cxn>
            </a:cxnLst>
            <a:rect l="T6" t="T7" r="T8" b="T9"/>
            <a:pathLst>
              <a:path w="570" h="1146">
                <a:moveTo>
                  <a:pt x="0" y="1146"/>
                </a:moveTo>
                <a:lnTo>
                  <a:pt x="570"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b="0">
              <a:latin typeface="+mn-lt"/>
            </a:endParaRPr>
          </a:p>
        </p:txBody>
      </p:sp>
      <p:sp>
        <p:nvSpPr>
          <p:cNvPr id="3084" name="Line 12"/>
          <p:cNvSpPr>
            <a:spLocks noChangeShapeType="1"/>
          </p:cNvSpPr>
          <p:nvPr/>
        </p:nvSpPr>
        <p:spPr bwMode="auto">
          <a:xfrm flipH="1" flipV="1">
            <a:off x="7304527" y="3706832"/>
            <a:ext cx="742950" cy="1371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grpSp>
        <p:nvGrpSpPr>
          <p:cNvPr id="3" name="Group 13"/>
          <p:cNvGrpSpPr>
            <a:grpSpLocks/>
          </p:cNvGrpSpPr>
          <p:nvPr/>
        </p:nvGrpSpPr>
        <p:grpSpPr bwMode="auto">
          <a:xfrm>
            <a:off x="6107949" y="2982682"/>
            <a:ext cx="2308622" cy="342900"/>
            <a:chOff x="3209" y="1696"/>
            <a:chExt cx="1939" cy="288"/>
          </a:xfrm>
        </p:grpSpPr>
        <p:sp>
          <p:nvSpPr>
            <p:cNvPr id="6208" name="Freeform 14"/>
            <p:cNvSpPr>
              <a:spLocks/>
            </p:cNvSpPr>
            <p:nvPr/>
          </p:nvSpPr>
          <p:spPr bwMode="auto">
            <a:xfrm>
              <a:off x="3209" y="1872"/>
              <a:ext cx="711" cy="112"/>
            </a:xfrm>
            <a:custGeom>
              <a:avLst/>
              <a:gdLst>
                <a:gd name="T0" fmla="*/ 0 w 711"/>
                <a:gd name="T1" fmla="*/ 112 h 112"/>
                <a:gd name="T2" fmla="*/ 711 w 711"/>
                <a:gd name="T3" fmla="*/ 0 h 112"/>
                <a:gd name="T4" fmla="*/ 0 60000 65536"/>
                <a:gd name="T5" fmla="*/ 0 60000 65536"/>
                <a:gd name="T6" fmla="*/ 0 w 711"/>
                <a:gd name="T7" fmla="*/ 0 h 112"/>
                <a:gd name="T8" fmla="*/ 711 w 711"/>
                <a:gd name="T9" fmla="*/ 112 h 112"/>
              </a:gdLst>
              <a:ahLst/>
              <a:cxnLst>
                <a:cxn ang="T4">
                  <a:pos x="T0" y="T1"/>
                </a:cxn>
                <a:cxn ang="T5">
                  <a:pos x="T2" y="T3"/>
                </a:cxn>
              </a:cxnLst>
              <a:rect l="T6" t="T7" r="T8" b="T9"/>
              <a:pathLst>
                <a:path w="711" h="112">
                  <a:moveTo>
                    <a:pt x="0" y="112"/>
                  </a:moveTo>
                  <a:lnTo>
                    <a:pt x="711"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b="0">
                <a:latin typeface="+mn-lt"/>
              </a:endParaRPr>
            </a:p>
          </p:txBody>
        </p:sp>
        <p:sp>
          <p:nvSpPr>
            <p:cNvPr id="6210" name="Freeform 16"/>
            <p:cNvSpPr>
              <a:spLocks/>
            </p:cNvSpPr>
            <p:nvPr/>
          </p:nvSpPr>
          <p:spPr bwMode="auto">
            <a:xfrm>
              <a:off x="4400" y="1696"/>
              <a:ext cx="748" cy="103"/>
            </a:xfrm>
            <a:custGeom>
              <a:avLst/>
              <a:gdLst>
                <a:gd name="T0" fmla="*/ 0 w 748"/>
                <a:gd name="T1" fmla="*/ 103 h 103"/>
                <a:gd name="T2" fmla="*/ 748 w 748"/>
                <a:gd name="T3" fmla="*/ 0 h 103"/>
                <a:gd name="T4" fmla="*/ 0 60000 65536"/>
                <a:gd name="T5" fmla="*/ 0 60000 65536"/>
                <a:gd name="T6" fmla="*/ 0 w 748"/>
                <a:gd name="T7" fmla="*/ 0 h 103"/>
                <a:gd name="T8" fmla="*/ 748 w 748"/>
                <a:gd name="T9" fmla="*/ 103 h 103"/>
              </a:gdLst>
              <a:ahLst/>
              <a:cxnLst>
                <a:cxn ang="T4">
                  <a:pos x="T0" y="T1"/>
                </a:cxn>
                <a:cxn ang="T5">
                  <a:pos x="T2" y="T3"/>
                </a:cxn>
              </a:cxnLst>
              <a:rect l="T6" t="T7" r="T8" b="T9"/>
              <a:pathLst>
                <a:path w="748" h="103">
                  <a:moveTo>
                    <a:pt x="0" y="103"/>
                  </a:moveTo>
                  <a:lnTo>
                    <a:pt x="748"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b="0">
                <a:latin typeface="+mn-lt"/>
              </a:endParaRPr>
            </a:p>
          </p:txBody>
        </p:sp>
      </p:grpSp>
      <p:sp>
        <p:nvSpPr>
          <p:cNvPr id="3089" name="Text Box 17"/>
          <p:cNvSpPr txBox="1">
            <a:spLocks noChangeArrowheads="1"/>
          </p:cNvSpPr>
          <p:nvPr/>
        </p:nvSpPr>
        <p:spPr bwMode="auto">
          <a:xfrm>
            <a:off x="6161527" y="5024856"/>
            <a:ext cx="342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r>
              <a:rPr lang="en-US" sz="1200" b="0">
                <a:latin typeface="+mn-lt"/>
                <a:cs typeface="Times New Roman" panose="02020603050405020304" pitchFamily="18" charset="0"/>
              </a:rPr>
              <a:t>S</a:t>
            </a:r>
            <a:r>
              <a:rPr lang="en-US" sz="1200" b="0" baseline="-25000">
                <a:latin typeface="+mn-lt"/>
                <a:cs typeface="Times New Roman" panose="02020603050405020304" pitchFamily="18" charset="0"/>
              </a:rPr>
              <a:t>F</a:t>
            </a:r>
          </a:p>
        </p:txBody>
      </p:sp>
      <p:sp>
        <p:nvSpPr>
          <p:cNvPr id="3090" name="Text Box 18"/>
          <p:cNvSpPr txBox="1">
            <a:spLocks noChangeArrowheads="1"/>
          </p:cNvSpPr>
          <p:nvPr/>
        </p:nvSpPr>
        <p:spPr bwMode="auto">
          <a:xfrm>
            <a:off x="8597545" y="5024855"/>
            <a:ext cx="3145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r>
              <a:rPr lang="en-US" sz="1200" b="0">
                <a:latin typeface="+mn-lt"/>
                <a:cs typeface="Times New Roman" panose="02020603050405020304" pitchFamily="18" charset="0"/>
              </a:rPr>
              <a:t>R</a:t>
            </a:r>
            <a:r>
              <a:rPr lang="en-US" sz="1200" b="0" baseline="-25000">
                <a:latin typeface="+mn-lt"/>
                <a:cs typeface="Times New Roman" panose="02020603050405020304" pitchFamily="18" charset="0"/>
              </a:rPr>
              <a:t>F</a:t>
            </a:r>
          </a:p>
        </p:txBody>
      </p:sp>
      <p:sp>
        <p:nvSpPr>
          <p:cNvPr id="3091" name="Text Box 19"/>
          <p:cNvSpPr txBox="1">
            <a:spLocks noChangeArrowheads="1"/>
          </p:cNvSpPr>
          <p:nvPr/>
        </p:nvSpPr>
        <p:spPr bwMode="auto">
          <a:xfrm>
            <a:off x="5892445" y="4915317"/>
            <a:ext cx="3145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r>
              <a:rPr lang="en-US" sz="1200" b="0">
                <a:latin typeface="+mn-lt"/>
                <a:cs typeface="Times New Roman" panose="02020603050405020304" pitchFamily="18" charset="0"/>
              </a:rPr>
              <a:t>B</a:t>
            </a:r>
            <a:r>
              <a:rPr lang="en-US" sz="1200" b="0" baseline="-25000">
                <a:latin typeface="+mn-lt"/>
                <a:cs typeface="Times New Roman" panose="02020603050405020304" pitchFamily="18" charset="0"/>
              </a:rPr>
              <a:t>F</a:t>
            </a:r>
          </a:p>
        </p:txBody>
      </p:sp>
      <p:sp>
        <p:nvSpPr>
          <p:cNvPr id="3092" name="Text Box 20"/>
          <p:cNvSpPr txBox="1">
            <a:spLocks noChangeArrowheads="1"/>
          </p:cNvSpPr>
          <p:nvPr/>
        </p:nvSpPr>
        <p:spPr bwMode="auto">
          <a:xfrm>
            <a:off x="8379661" y="3681830"/>
            <a:ext cx="32092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r>
              <a:rPr lang="en-US" sz="1200" b="0">
                <a:latin typeface="+mn-lt"/>
                <a:cs typeface="Times New Roman" panose="02020603050405020304" pitchFamily="18" charset="0"/>
              </a:rPr>
              <a:t>A</a:t>
            </a:r>
            <a:r>
              <a:rPr lang="en-US" sz="1200" b="0" baseline="-25000">
                <a:latin typeface="+mn-lt"/>
                <a:cs typeface="Times New Roman" panose="02020603050405020304" pitchFamily="18" charset="0"/>
              </a:rPr>
              <a:t>F</a:t>
            </a:r>
          </a:p>
        </p:txBody>
      </p:sp>
      <p:sp>
        <p:nvSpPr>
          <p:cNvPr id="3093" name="Text Box 21"/>
          <p:cNvSpPr txBox="1">
            <a:spLocks noChangeArrowheads="1"/>
          </p:cNvSpPr>
          <p:nvPr/>
        </p:nvSpPr>
        <p:spPr bwMode="auto">
          <a:xfrm>
            <a:off x="5822199" y="3142476"/>
            <a:ext cx="3321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r>
              <a:rPr lang="en-US" sz="1200" b="0">
                <a:latin typeface="+mn-lt"/>
                <a:cs typeface="Times New Roman" panose="02020603050405020304" pitchFamily="18" charset="0"/>
              </a:rPr>
              <a:t>B</a:t>
            </a:r>
            <a:r>
              <a:rPr lang="en-US" sz="1200" b="0" baseline="-25000">
                <a:latin typeface="+mn-lt"/>
                <a:cs typeface="Times New Roman" panose="02020603050405020304" pitchFamily="18" charset="0"/>
              </a:rPr>
              <a:t>H</a:t>
            </a:r>
          </a:p>
        </p:txBody>
      </p:sp>
      <p:sp>
        <p:nvSpPr>
          <p:cNvPr id="3094" name="Text Box 22"/>
          <p:cNvSpPr txBox="1">
            <a:spLocks noChangeArrowheads="1"/>
          </p:cNvSpPr>
          <p:nvPr/>
        </p:nvSpPr>
        <p:spPr bwMode="auto">
          <a:xfrm>
            <a:off x="8378470" y="2792433"/>
            <a:ext cx="3385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r>
              <a:rPr lang="en-US" sz="1200" b="0">
                <a:latin typeface="+mn-lt"/>
                <a:cs typeface="Times New Roman" panose="02020603050405020304" pitchFamily="18" charset="0"/>
              </a:rPr>
              <a:t>A</a:t>
            </a:r>
            <a:r>
              <a:rPr lang="en-US" sz="1200" b="0" baseline="-25000">
                <a:latin typeface="+mn-lt"/>
                <a:cs typeface="Times New Roman" panose="02020603050405020304" pitchFamily="18" charset="0"/>
              </a:rPr>
              <a:t>H</a:t>
            </a:r>
          </a:p>
        </p:txBody>
      </p:sp>
      <p:sp>
        <p:nvSpPr>
          <p:cNvPr id="3095" name="Freeform 23"/>
          <p:cNvSpPr>
            <a:spLocks/>
          </p:cNvSpPr>
          <p:nvPr/>
        </p:nvSpPr>
        <p:spPr bwMode="auto">
          <a:xfrm>
            <a:off x="6099614" y="3328215"/>
            <a:ext cx="1191" cy="1688306"/>
          </a:xfrm>
          <a:custGeom>
            <a:avLst/>
            <a:gdLst>
              <a:gd name="T0" fmla="*/ 0 w 1"/>
              <a:gd name="T1" fmla="*/ 2147483647 h 1418"/>
              <a:gd name="T2" fmla="*/ 2147483647 w 1"/>
              <a:gd name="T3" fmla="*/ 0 h 1418"/>
              <a:gd name="T4" fmla="*/ 0 60000 65536"/>
              <a:gd name="T5" fmla="*/ 0 60000 65536"/>
              <a:gd name="T6" fmla="*/ 0 w 1"/>
              <a:gd name="T7" fmla="*/ 0 h 1418"/>
              <a:gd name="T8" fmla="*/ 1 w 1"/>
              <a:gd name="T9" fmla="*/ 1418 h 1418"/>
            </a:gdLst>
            <a:ahLst/>
            <a:cxnLst>
              <a:cxn ang="T4">
                <a:pos x="T0" y="T1"/>
              </a:cxn>
              <a:cxn ang="T5">
                <a:pos x="T2" y="T3"/>
              </a:cxn>
            </a:cxnLst>
            <a:rect l="T6" t="T7" r="T8" b="T9"/>
            <a:pathLst>
              <a:path w="1" h="1418">
                <a:moveTo>
                  <a:pt x="0" y="1418"/>
                </a:moveTo>
                <a:lnTo>
                  <a:pt x="1"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b="0">
              <a:latin typeface="+mn-lt"/>
            </a:endParaRPr>
          </a:p>
        </p:txBody>
      </p:sp>
      <p:sp>
        <p:nvSpPr>
          <p:cNvPr id="3096" name="Line 24"/>
          <p:cNvSpPr>
            <a:spLocks noChangeShapeType="1"/>
          </p:cNvSpPr>
          <p:nvPr/>
        </p:nvSpPr>
        <p:spPr bwMode="auto">
          <a:xfrm flipV="1">
            <a:off x="8407046" y="2987695"/>
            <a:ext cx="0" cy="857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97" name="Text Box 25"/>
          <p:cNvSpPr txBox="1">
            <a:spLocks noChangeArrowheads="1"/>
          </p:cNvSpPr>
          <p:nvPr/>
        </p:nvSpPr>
        <p:spPr bwMode="auto">
          <a:xfrm>
            <a:off x="7136649" y="2647176"/>
            <a:ext cx="3353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r>
              <a:rPr lang="en-US" sz="1200" b="0">
                <a:latin typeface="+mn-lt"/>
                <a:cs typeface="Times New Roman" panose="02020603050405020304" pitchFamily="18" charset="0"/>
              </a:rPr>
              <a:t>V</a:t>
            </a:r>
            <a:r>
              <a:rPr lang="en-US" sz="1200" b="0" baseline="-25000">
                <a:latin typeface="+mn-lt"/>
                <a:cs typeface="Times New Roman" panose="02020603050405020304" pitchFamily="18" charset="0"/>
              </a:rPr>
              <a:t>H</a:t>
            </a:r>
          </a:p>
        </p:txBody>
      </p:sp>
      <p:sp>
        <p:nvSpPr>
          <p:cNvPr id="3098" name="Text Box 26"/>
          <p:cNvSpPr txBox="1">
            <a:spLocks noChangeArrowheads="1"/>
          </p:cNvSpPr>
          <p:nvPr/>
        </p:nvSpPr>
        <p:spPr bwMode="auto">
          <a:xfrm>
            <a:off x="6266302" y="4537889"/>
            <a:ext cx="3113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r>
              <a:rPr lang="en-US" sz="1200" b="0">
                <a:latin typeface="+mn-lt"/>
                <a:cs typeface="Times New Roman" panose="02020603050405020304" pitchFamily="18" charset="0"/>
              </a:rPr>
              <a:t>X</a:t>
            </a:r>
            <a:r>
              <a:rPr lang="en-US" sz="1200" b="0" baseline="-25000">
                <a:latin typeface="+mn-lt"/>
                <a:cs typeface="Times New Roman" panose="02020603050405020304" pitchFamily="18" charset="0"/>
              </a:rPr>
              <a:t>F</a:t>
            </a:r>
          </a:p>
        </p:txBody>
      </p:sp>
      <p:sp>
        <p:nvSpPr>
          <p:cNvPr id="3099" name="Text Box 27"/>
          <p:cNvSpPr txBox="1">
            <a:spLocks noChangeArrowheads="1"/>
          </p:cNvSpPr>
          <p:nvPr/>
        </p:nvSpPr>
        <p:spPr bwMode="auto">
          <a:xfrm>
            <a:off x="7781968" y="4106883"/>
            <a:ext cx="3064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r>
              <a:rPr lang="en-US" sz="1200" b="0">
                <a:latin typeface="+mn-lt"/>
                <a:cs typeface="Times New Roman" panose="02020603050405020304" pitchFamily="18" charset="0"/>
              </a:rPr>
              <a:t>Y</a:t>
            </a:r>
            <a:r>
              <a:rPr lang="en-US" sz="1200" b="0" baseline="-25000">
                <a:latin typeface="+mn-lt"/>
                <a:cs typeface="Times New Roman" panose="02020603050405020304" pitchFamily="18" charset="0"/>
              </a:rPr>
              <a:t>F</a:t>
            </a:r>
          </a:p>
        </p:txBody>
      </p:sp>
      <p:sp>
        <p:nvSpPr>
          <p:cNvPr id="3100" name="Text Box 28"/>
          <p:cNvSpPr txBox="1">
            <a:spLocks noChangeArrowheads="1"/>
          </p:cNvSpPr>
          <p:nvPr/>
        </p:nvSpPr>
        <p:spPr bwMode="auto">
          <a:xfrm>
            <a:off x="7329531" y="4329531"/>
            <a:ext cx="2840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r>
              <a:rPr lang="en-US" sz="1200" b="0">
                <a:latin typeface="+mn-lt"/>
                <a:cs typeface="Times New Roman" panose="02020603050405020304" pitchFamily="18" charset="0"/>
              </a:rPr>
              <a:t>N</a:t>
            </a:r>
            <a:endParaRPr lang="en-US" sz="1200" b="0" baseline="-25000">
              <a:latin typeface="+mn-lt"/>
              <a:cs typeface="Times New Roman" panose="02020603050405020304" pitchFamily="18" charset="0"/>
            </a:endParaRPr>
          </a:p>
        </p:txBody>
      </p:sp>
      <p:sp>
        <p:nvSpPr>
          <p:cNvPr id="3101" name="Text Box 29"/>
          <p:cNvSpPr txBox="1">
            <a:spLocks noChangeArrowheads="1"/>
          </p:cNvSpPr>
          <p:nvPr/>
        </p:nvSpPr>
        <p:spPr bwMode="auto">
          <a:xfrm>
            <a:off x="6906859" y="4548606"/>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r>
              <a:rPr lang="en-US" sz="1200" b="0">
                <a:latin typeface="+mn-lt"/>
                <a:cs typeface="Times New Roman" panose="02020603050405020304" pitchFamily="18" charset="0"/>
              </a:rPr>
              <a:t>M</a:t>
            </a:r>
            <a:endParaRPr lang="en-US" sz="1200" b="0" baseline="-25000">
              <a:latin typeface="+mn-lt"/>
              <a:cs typeface="Times New Roman" panose="02020603050405020304" pitchFamily="18" charset="0"/>
            </a:endParaRPr>
          </a:p>
        </p:txBody>
      </p:sp>
      <p:sp>
        <p:nvSpPr>
          <p:cNvPr id="3102" name="Text Box 30"/>
          <p:cNvSpPr txBox="1">
            <a:spLocks noChangeArrowheads="1"/>
          </p:cNvSpPr>
          <p:nvPr/>
        </p:nvSpPr>
        <p:spPr bwMode="auto">
          <a:xfrm>
            <a:off x="6662781" y="5057001"/>
            <a:ext cx="3393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r>
              <a:rPr lang="en-US" sz="1200" b="0">
                <a:latin typeface="+mn-lt"/>
                <a:cs typeface="Times New Roman" panose="02020603050405020304" pitchFamily="18" charset="0"/>
              </a:rPr>
              <a:t>2</a:t>
            </a:r>
            <a:r>
              <a:rPr lang="en-US" sz="1200" b="0" baseline="-25000">
                <a:latin typeface="+mn-lt"/>
                <a:cs typeface="Times New Roman" panose="02020603050405020304" pitchFamily="18" charset="0"/>
              </a:rPr>
              <a:t>F</a:t>
            </a:r>
          </a:p>
        </p:txBody>
      </p:sp>
      <p:sp>
        <p:nvSpPr>
          <p:cNvPr id="3103" name="Text Box 31"/>
          <p:cNvSpPr txBox="1">
            <a:spLocks noChangeArrowheads="1"/>
          </p:cNvSpPr>
          <p:nvPr/>
        </p:nvSpPr>
        <p:spPr bwMode="auto">
          <a:xfrm>
            <a:off x="7653380" y="5046287"/>
            <a:ext cx="342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r>
              <a:rPr lang="en-US" sz="1200" b="0">
                <a:latin typeface="+mn-lt"/>
                <a:cs typeface="Times New Roman" panose="02020603050405020304" pitchFamily="18" charset="0"/>
              </a:rPr>
              <a:t>1</a:t>
            </a:r>
            <a:r>
              <a:rPr lang="en-US" sz="1200" b="0" baseline="-25000">
                <a:latin typeface="+mn-lt"/>
                <a:cs typeface="Times New Roman" panose="02020603050405020304" pitchFamily="18" charset="0"/>
              </a:rPr>
              <a:t>F</a:t>
            </a:r>
          </a:p>
        </p:txBody>
      </p:sp>
      <p:sp>
        <p:nvSpPr>
          <p:cNvPr id="3104" name="Text Box 32"/>
          <p:cNvSpPr txBox="1">
            <a:spLocks noChangeArrowheads="1"/>
          </p:cNvSpPr>
          <p:nvPr/>
        </p:nvSpPr>
        <p:spPr bwMode="auto">
          <a:xfrm>
            <a:off x="6513952" y="3315118"/>
            <a:ext cx="2964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r>
              <a:rPr lang="en-US" sz="1200" b="0">
                <a:latin typeface="+mn-lt"/>
                <a:cs typeface="Times New Roman" panose="02020603050405020304" pitchFamily="18" charset="0"/>
              </a:rPr>
              <a:t>2</a:t>
            </a:r>
            <a:r>
              <a:rPr lang="en-US" sz="1200" b="0" baseline="-25000">
                <a:latin typeface="+mn-lt"/>
                <a:cs typeface="Times New Roman" panose="02020603050405020304" pitchFamily="18" charset="0"/>
              </a:rPr>
              <a:t>H</a:t>
            </a:r>
          </a:p>
        </p:txBody>
      </p:sp>
      <p:sp>
        <p:nvSpPr>
          <p:cNvPr id="3105" name="Text Box 33"/>
          <p:cNvSpPr txBox="1">
            <a:spLocks noChangeArrowheads="1"/>
          </p:cNvSpPr>
          <p:nvPr/>
        </p:nvSpPr>
        <p:spPr bwMode="auto">
          <a:xfrm>
            <a:off x="7755775" y="3342501"/>
            <a:ext cx="34885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r>
              <a:rPr lang="en-US" sz="1200" b="0">
                <a:latin typeface="+mn-lt"/>
                <a:cs typeface="Times New Roman" panose="02020603050405020304" pitchFamily="18" charset="0"/>
              </a:rPr>
              <a:t>1</a:t>
            </a:r>
            <a:r>
              <a:rPr lang="en-US" sz="1200" b="0" baseline="-25000">
                <a:latin typeface="+mn-lt"/>
                <a:cs typeface="Times New Roman" panose="02020603050405020304" pitchFamily="18" charset="0"/>
              </a:rPr>
              <a:t>H</a:t>
            </a:r>
          </a:p>
        </p:txBody>
      </p:sp>
      <p:sp>
        <p:nvSpPr>
          <p:cNvPr id="3106" name="Line 34"/>
          <p:cNvSpPr>
            <a:spLocks noChangeShapeType="1"/>
          </p:cNvSpPr>
          <p:nvPr/>
        </p:nvSpPr>
        <p:spPr bwMode="auto">
          <a:xfrm flipV="1">
            <a:off x="6525858" y="3249632"/>
            <a:ext cx="0" cy="154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07" name="Freeform 35"/>
          <p:cNvSpPr>
            <a:spLocks/>
          </p:cNvSpPr>
          <p:nvPr/>
        </p:nvSpPr>
        <p:spPr bwMode="auto">
          <a:xfrm>
            <a:off x="6759221" y="3384173"/>
            <a:ext cx="1191" cy="1699022"/>
          </a:xfrm>
          <a:custGeom>
            <a:avLst/>
            <a:gdLst>
              <a:gd name="T0" fmla="*/ 0 w 1"/>
              <a:gd name="T1" fmla="*/ 2147483647 h 1427"/>
              <a:gd name="T2" fmla="*/ 2147483647 w 1"/>
              <a:gd name="T3" fmla="*/ 0 h 1427"/>
              <a:gd name="T4" fmla="*/ 0 60000 65536"/>
              <a:gd name="T5" fmla="*/ 0 60000 65536"/>
              <a:gd name="T6" fmla="*/ 0 w 1"/>
              <a:gd name="T7" fmla="*/ 0 h 1427"/>
              <a:gd name="T8" fmla="*/ 1 w 1"/>
              <a:gd name="T9" fmla="*/ 1427 h 1427"/>
            </a:gdLst>
            <a:ahLst/>
            <a:cxnLst>
              <a:cxn ang="T4">
                <a:pos x="T0" y="T1"/>
              </a:cxn>
              <a:cxn ang="T5">
                <a:pos x="T2" y="T3"/>
              </a:cxn>
            </a:cxnLst>
            <a:rect l="T6" t="T7" r="T8" b="T9"/>
            <a:pathLst>
              <a:path w="1" h="1427">
                <a:moveTo>
                  <a:pt x="0" y="1427"/>
                </a:moveTo>
                <a:lnTo>
                  <a:pt x="1"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b="0">
              <a:latin typeface="+mn-lt"/>
            </a:endParaRPr>
          </a:p>
        </p:txBody>
      </p:sp>
      <p:sp>
        <p:nvSpPr>
          <p:cNvPr id="3108" name="Freeform 36"/>
          <p:cNvSpPr>
            <a:spLocks/>
          </p:cNvSpPr>
          <p:nvPr/>
        </p:nvSpPr>
        <p:spPr bwMode="auto">
          <a:xfrm>
            <a:off x="7768871" y="3382982"/>
            <a:ext cx="0" cy="1695450"/>
          </a:xfrm>
          <a:custGeom>
            <a:avLst/>
            <a:gdLst>
              <a:gd name="T0" fmla="*/ 0 w 1"/>
              <a:gd name="T1" fmla="*/ 2147483647 h 1424"/>
              <a:gd name="T2" fmla="*/ 0 w 1"/>
              <a:gd name="T3" fmla="*/ 0 h 1424"/>
              <a:gd name="T4" fmla="*/ 0 60000 65536"/>
              <a:gd name="T5" fmla="*/ 0 60000 65536"/>
              <a:gd name="T6" fmla="*/ 0 w 1"/>
              <a:gd name="T7" fmla="*/ 0 h 1424"/>
              <a:gd name="T8" fmla="*/ 0 w 1"/>
              <a:gd name="T9" fmla="*/ 1424 h 1424"/>
            </a:gdLst>
            <a:ahLst/>
            <a:cxnLst>
              <a:cxn ang="T4">
                <a:pos x="T0" y="T1"/>
              </a:cxn>
              <a:cxn ang="T5">
                <a:pos x="T2" y="T3"/>
              </a:cxn>
            </a:cxnLst>
            <a:rect l="T6" t="T7" r="T8" b="T9"/>
            <a:pathLst>
              <a:path w="1" h="1424">
                <a:moveTo>
                  <a:pt x="0" y="1424"/>
                </a:move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b="0">
              <a:latin typeface="+mn-lt"/>
            </a:endParaRPr>
          </a:p>
        </p:txBody>
      </p:sp>
      <p:sp>
        <p:nvSpPr>
          <p:cNvPr id="3109" name="Freeform 37"/>
          <p:cNvSpPr>
            <a:spLocks/>
          </p:cNvSpPr>
          <p:nvPr/>
        </p:nvSpPr>
        <p:spPr bwMode="auto">
          <a:xfrm>
            <a:off x="7504553" y="3106757"/>
            <a:ext cx="7144" cy="1171575"/>
          </a:xfrm>
          <a:custGeom>
            <a:avLst/>
            <a:gdLst>
              <a:gd name="T0" fmla="*/ 2147483647 w 6"/>
              <a:gd name="T1" fmla="*/ 2147483647 h 984"/>
              <a:gd name="T2" fmla="*/ 0 w 6"/>
              <a:gd name="T3" fmla="*/ 0 h 984"/>
              <a:gd name="T4" fmla="*/ 0 60000 65536"/>
              <a:gd name="T5" fmla="*/ 0 60000 65536"/>
              <a:gd name="T6" fmla="*/ 0 w 6"/>
              <a:gd name="T7" fmla="*/ 0 h 984"/>
              <a:gd name="T8" fmla="*/ 6 w 6"/>
              <a:gd name="T9" fmla="*/ 984 h 984"/>
            </a:gdLst>
            <a:ahLst/>
            <a:cxnLst>
              <a:cxn ang="T4">
                <a:pos x="T0" y="T1"/>
              </a:cxn>
              <a:cxn ang="T5">
                <a:pos x="T2" y="T3"/>
              </a:cxn>
            </a:cxnLst>
            <a:rect l="T6" t="T7" r="T8" b="T9"/>
            <a:pathLst>
              <a:path w="6" h="984">
                <a:moveTo>
                  <a:pt x="6" y="984"/>
                </a:move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b="0">
              <a:latin typeface="+mn-lt"/>
            </a:endParaRPr>
          </a:p>
        </p:txBody>
      </p:sp>
      <p:sp>
        <p:nvSpPr>
          <p:cNvPr id="3110" name="Line 38"/>
          <p:cNvSpPr>
            <a:spLocks noChangeShapeType="1"/>
          </p:cNvSpPr>
          <p:nvPr/>
        </p:nvSpPr>
        <p:spPr bwMode="auto">
          <a:xfrm flipV="1">
            <a:off x="6983058" y="3199626"/>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11" name="Freeform 39"/>
          <p:cNvSpPr>
            <a:spLocks/>
          </p:cNvSpPr>
          <p:nvPr/>
        </p:nvSpPr>
        <p:spPr bwMode="auto">
          <a:xfrm>
            <a:off x="8676127" y="3385364"/>
            <a:ext cx="0" cy="1693069"/>
          </a:xfrm>
          <a:custGeom>
            <a:avLst/>
            <a:gdLst>
              <a:gd name="T0" fmla="*/ 0 w 1"/>
              <a:gd name="T1" fmla="*/ 2147483647 h 1422"/>
              <a:gd name="T2" fmla="*/ 0 w 1"/>
              <a:gd name="T3" fmla="*/ 0 h 1422"/>
              <a:gd name="T4" fmla="*/ 0 60000 65536"/>
              <a:gd name="T5" fmla="*/ 0 60000 65536"/>
              <a:gd name="T6" fmla="*/ 0 w 1"/>
              <a:gd name="T7" fmla="*/ 0 h 1422"/>
              <a:gd name="T8" fmla="*/ 0 w 1"/>
              <a:gd name="T9" fmla="*/ 1422 h 1422"/>
            </a:gdLst>
            <a:ahLst/>
            <a:cxnLst>
              <a:cxn ang="T4">
                <a:pos x="T0" y="T1"/>
              </a:cxn>
              <a:cxn ang="T5">
                <a:pos x="T2" y="T3"/>
              </a:cxn>
            </a:cxnLst>
            <a:rect l="T6" t="T7" r="T8" b="T9"/>
            <a:pathLst>
              <a:path w="1" h="1422">
                <a:moveTo>
                  <a:pt x="0" y="1422"/>
                </a:move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b="0">
              <a:latin typeface="+mn-lt"/>
            </a:endParaRPr>
          </a:p>
        </p:txBody>
      </p:sp>
      <p:sp>
        <p:nvSpPr>
          <p:cNvPr id="3112" name="Freeform 40"/>
          <p:cNvSpPr>
            <a:spLocks/>
          </p:cNvSpPr>
          <p:nvPr/>
        </p:nvSpPr>
        <p:spPr bwMode="auto">
          <a:xfrm>
            <a:off x="6311546" y="3378221"/>
            <a:ext cx="0" cy="1693069"/>
          </a:xfrm>
          <a:custGeom>
            <a:avLst/>
            <a:gdLst>
              <a:gd name="T0" fmla="*/ 0 w 1"/>
              <a:gd name="T1" fmla="*/ 2147483647 h 1422"/>
              <a:gd name="T2" fmla="*/ 0 w 1"/>
              <a:gd name="T3" fmla="*/ 0 h 1422"/>
              <a:gd name="T4" fmla="*/ 0 60000 65536"/>
              <a:gd name="T5" fmla="*/ 0 60000 65536"/>
              <a:gd name="T6" fmla="*/ 0 w 1"/>
              <a:gd name="T7" fmla="*/ 0 h 1422"/>
              <a:gd name="T8" fmla="*/ 0 w 1"/>
              <a:gd name="T9" fmla="*/ 1422 h 1422"/>
            </a:gdLst>
            <a:ahLst/>
            <a:cxnLst>
              <a:cxn ang="T4">
                <a:pos x="T0" y="T1"/>
              </a:cxn>
              <a:cxn ang="T5">
                <a:pos x="T2" y="T3"/>
              </a:cxn>
            </a:cxnLst>
            <a:rect l="T6" t="T7" r="T8" b="T9"/>
            <a:pathLst>
              <a:path w="1" h="1422">
                <a:moveTo>
                  <a:pt x="0" y="1422"/>
                </a:move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b="0">
              <a:latin typeface="+mn-lt"/>
            </a:endParaRPr>
          </a:p>
        </p:txBody>
      </p:sp>
      <p:sp>
        <p:nvSpPr>
          <p:cNvPr id="3113" name="Text Box 41"/>
          <p:cNvSpPr txBox="1">
            <a:spLocks noChangeArrowheads="1"/>
          </p:cNvSpPr>
          <p:nvPr/>
        </p:nvSpPr>
        <p:spPr bwMode="auto">
          <a:xfrm>
            <a:off x="6975914" y="3599676"/>
            <a:ext cx="3177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r>
              <a:rPr lang="en-US" sz="1200" b="0">
                <a:latin typeface="+mn-lt"/>
                <a:cs typeface="Times New Roman" panose="02020603050405020304" pitchFamily="18" charset="0"/>
              </a:rPr>
              <a:t>V</a:t>
            </a:r>
            <a:r>
              <a:rPr lang="en-US" sz="1200" b="0" baseline="-25000">
                <a:latin typeface="+mn-lt"/>
                <a:cs typeface="Times New Roman" panose="02020603050405020304" pitchFamily="18" charset="0"/>
              </a:rPr>
              <a:t>F</a:t>
            </a:r>
          </a:p>
        </p:txBody>
      </p:sp>
      <p:sp>
        <p:nvSpPr>
          <p:cNvPr id="3114" name="Line 42"/>
          <p:cNvSpPr>
            <a:spLocks noChangeShapeType="1"/>
          </p:cNvSpPr>
          <p:nvPr/>
        </p:nvSpPr>
        <p:spPr bwMode="auto">
          <a:xfrm flipV="1">
            <a:off x="7776014" y="3078182"/>
            <a:ext cx="0" cy="1085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15" name="Text Box 43"/>
          <p:cNvSpPr txBox="1">
            <a:spLocks noChangeArrowheads="1"/>
          </p:cNvSpPr>
          <p:nvPr/>
        </p:nvSpPr>
        <p:spPr bwMode="auto">
          <a:xfrm>
            <a:off x="7598612" y="2796005"/>
            <a:ext cx="3241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r>
              <a:rPr lang="en-US" sz="1200" b="0">
                <a:latin typeface="+mn-lt"/>
                <a:cs typeface="Times New Roman" panose="02020603050405020304" pitchFamily="18" charset="0"/>
              </a:rPr>
              <a:t>Y</a:t>
            </a:r>
            <a:r>
              <a:rPr lang="en-US" sz="1200" b="0" baseline="-25000">
                <a:latin typeface="+mn-lt"/>
                <a:cs typeface="Times New Roman" panose="02020603050405020304" pitchFamily="18" charset="0"/>
              </a:rPr>
              <a:t>H</a:t>
            </a:r>
          </a:p>
        </p:txBody>
      </p:sp>
      <p:sp>
        <p:nvSpPr>
          <p:cNvPr id="3116" name="Text Box 44"/>
          <p:cNvSpPr txBox="1">
            <a:spLocks noChangeArrowheads="1"/>
          </p:cNvSpPr>
          <p:nvPr/>
        </p:nvSpPr>
        <p:spPr bwMode="auto">
          <a:xfrm>
            <a:off x="6068658" y="3292495"/>
            <a:ext cx="4143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r>
              <a:rPr lang="en-US" sz="1200" b="0">
                <a:latin typeface="+mn-lt"/>
                <a:cs typeface="Times New Roman" panose="02020603050405020304" pitchFamily="18" charset="0"/>
              </a:rPr>
              <a:t>S</a:t>
            </a:r>
            <a:r>
              <a:rPr lang="en-US" sz="1200" b="0" baseline="-25000">
                <a:latin typeface="+mn-lt"/>
                <a:cs typeface="Times New Roman" panose="02020603050405020304" pitchFamily="18" charset="0"/>
              </a:rPr>
              <a:t>H</a:t>
            </a:r>
          </a:p>
        </p:txBody>
      </p:sp>
      <p:sp>
        <p:nvSpPr>
          <p:cNvPr id="3117" name="Text Box 45"/>
          <p:cNvSpPr txBox="1">
            <a:spLocks noChangeArrowheads="1"/>
          </p:cNvSpPr>
          <p:nvPr/>
        </p:nvSpPr>
        <p:spPr bwMode="auto">
          <a:xfrm>
            <a:off x="8659458" y="3255586"/>
            <a:ext cx="3321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r>
              <a:rPr lang="en-US" sz="1200" b="0">
                <a:latin typeface="+mn-lt"/>
                <a:cs typeface="Times New Roman" panose="02020603050405020304" pitchFamily="18" charset="0"/>
              </a:rPr>
              <a:t>R</a:t>
            </a:r>
            <a:r>
              <a:rPr lang="en-US" sz="1200" b="0" baseline="-25000">
                <a:latin typeface="+mn-lt"/>
                <a:cs typeface="Times New Roman" panose="02020603050405020304" pitchFamily="18" charset="0"/>
              </a:rPr>
              <a:t>H</a:t>
            </a:r>
          </a:p>
        </p:txBody>
      </p:sp>
      <p:sp>
        <p:nvSpPr>
          <p:cNvPr id="3118" name="Line 46"/>
          <p:cNvSpPr>
            <a:spLocks noChangeShapeType="1"/>
          </p:cNvSpPr>
          <p:nvPr/>
        </p:nvSpPr>
        <p:spPr bwMode="auto">
          <a:xfrm>
            <a:off x="6608012" y="5082004"/>
            <a:ext cx="1428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19" name="Text Box 47"/>
          <p:cNvSpPr txBox="1">
            <a:spLocks noChangeArrowheads="1"/>
          </p:cNvSpPr>
          <p:nvPr/>
        </p:nvSpPr>
        <p:spPr bwMode="auto">
          <a:xfrm>
            <a:off x="6307974" y="2988886"/>
            <a:ext cx="3289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r>
              <a:rPr lang="en-US" sz="1200" b="0">
                <a:latin typeface="+mn-lt"/>
                <a:cs typeface="Times New Roman" panose="02020603050405020304" pitchFamily="18" charset="0"/>
              </a:rPr>
              <a:t>X</a:t>
            </a:r>
            <a:r>
              <a:rPr lang="en-US" sz="1200" b="0" baseline="-25000">
                <a:latin typeface="+mn-lt"/>
                <a:cs typeface="Times New Roman" panose="02020603050405020304" pitchFamily="18" charset="0"/>
              </a:rPr>
              <a:t>H</a:t>
            </a:r>
          </a:p>
        </p:txBody>
      </p:sp>
      <p:sp>
        <p:nvSpPr>
          <p:cNvPr id="3120" name="Line 48"/>
          <p:cNvSpPr>
            <a:spLocks noChangeShapeType="1"/>
          </p:cNvSpPr>
          <p:nvPr/>
        </p:nvSpPr>
        <p:spPr bwMode="auto">
          <a:xfrm>
            <a:off x="5761477" y="3663970"/>
            <a:ext cx="3086100" cy="0"/>
          </a:xfrm>
          <a:prstGeom prst="line">
            <a:avLst/>
          </a:prstGeom>
          <a:noFill/>
          <a:ln w="3810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21" name="Text Box 49"/>
          <p:cNvSpPr txBox="1">
            <a:spLocks noChangeArrowheads="1"/>
          </p:cNvSpPr>
          <p:nvPr/>
        </p:nvSpPr>
        <p:spPr bwMode="auto">
          <a:xfrm>
            <a:off x="5529352" y="3636157"/>
            <a:ext cx="2904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r>
              <a:rPr lang="en-US" sz="1800" b="0" dirty="0">
                <a:latin typeface="+mn-lt"/>
                <a:cs typeface="Times New Roman" panose="02020603050405020304" pitchFamily="18" charset="0"/>
              </a:rPr>
              <a:t>F</a:t>
            </a:r>
          </a:p>
        </p:txBody>
      </p:sp>
      <p:sp>
        <p:nvSpPr>
          <p:cNvPr id="3122" name="Text Box 50"/>
          <p:cNvSpPr txBox="1">
            <a:spLocks noChangeArrowheads="1"/>
          </p:cNvSpPr>
          <p:nvPr/>
        </p:nvSpPr>
        <p:spPr bwMode="auto">
          <a:xfrm>
            <a:off x="5515186" y="3378220"/>
            <a:ext cx="4965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r>
              <a:rPr lang="en-US" sz="1800" b="0" dirty="0">
                <a:latin typeface="+mn-lt"/>
                <a:cs typeface="Times New Roman" panose="02020603050405020304" pitchFamily="18" charset="0"/>
              </a:rPr>
              <a:t>H</a:t>
            </a:r>
          </a:p>
        </p:txBody>
      </p:sp>
      <p:sp>
        <p:nvSpPr>
          <p:cNvPr id="3123" name="Line 51"/>
          <p:cNvSpPr>
            <a:spLocks noChangeShapeType="1"/>
          </p:cNvSpPr>
          <p:nvPr/>
        </p:nvSpPr>
        <p:spPr bwMode="auto">
          <a:xfrm flipH="1">
            <a:off x="6108253" y="2979421"/>
            <a:ext cx="2286000" cy="3429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24" name="Freeform 52"/>
          <p:cNvSpPr>
            <a:spLocks/>
          </p:cNvSpPr>
          <p:nvPr/>
        </p:nvSpPr>
        <p:spPr bwMode="auto">
          <a:xfrm>
            <a:off x="6104377" y="3825426"/>
            <a:ext cx="2312194" cy="1191815"/>
          </a:xfrm>
          <a:custGeom>
            <a:avLst/>
            <a:gdLst>
              <a:gd name="T0" fmla="*/ 2147483647 w 1942"/>
              <a:gd name="T1" fmla="*/ 0 h 1001"/>
              <a:gd name="T2" fmla="*/ 0 w 1942"/>
              <a:gd name="T3" fmla="*/ 2147483647 h 1001"/>
              <a:gd name="T4" fmla="*/ 0 60000 65536"/>
              <a:gd name="T5" fmla="*/ 0 60000 65536"/>
              <a:gd name="T6" fmla="*/ 0 w 1942"/>
              <a:gd name="T7" fmla="*/ 0 h 1001"/>
              <a:gd name="T8" fmla="*/ 1942 w 1942"/>
              <a:gd name="T9" fmla="*/ 1001 h 1001"/>
            </a:gdLst>
            <a:ahLst/>
            <a:cxnLst>
              <a:cxn ang="T4">
                <a:pos x="T0" y="T1"/>
              </a:cxn>
              <a:cxn ang="T5">
                <a:pos x="T2" y="T3"/>
              </a:cxn>
            </a:cxnLst>
            <a:rect l="T6" t="T7" r="T8" b="T9"/>
            <a:pathLst>
              <a:path w="1942" h="1001">
                <a:moveTo>
                  <a:pt x="1942" y="0"/>
                </a:moveTo>
                <a:lnTo>
                  <a:pt x="0" y="1001"/>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b="0">
              <a:latin typeface="+mn-lt"/>
            </a:endParaRPr>
          </a:p>
        </p:txBody>
      </p:sp>
      <p:sp>
        <p:nvSpPr>
          <p:cNvPr id="3125" name="Oval 53"/>
          <p:cNvSpPr>
            <a:spLocks noChangeArrowheads="1"/>
          </p:cNvSpPr>
          <p:nvPr/>
        </p:nvSpPr>
        <p:spPr bwMode="auto">
          <a:xfrm flipH="1" flipV="1">
            <a:off x="6504427" y="3224629"/>
            <a:ext cx="57150" cy="57150"/>
          </a:xfrm>
          <a:prstGeom prst="ellipse">
            <a:avLst/>
          </a:prstGeom>
          <a:solidFill>
            <a:srgbClr val="FF00FF"/>
          </a:solidFill>
          <a:ln w="9525">
            <a:solidFill>
              <a:schemeClr val="tx1"/>
            </a:solidFill>
            <a:round/>
            <a:headEnd/>
            <a:tailEnd/>
          </a:ln>
        </p:spPr>
        <p:txBody>
          <a:bodyPr wrap="none" anchor="ct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b="0">
              <a:latin typeface="+mn-lt"/>
            </a:endParaRPr>
          </a:p>
        </p:txBody>
      </p:sp>
      <p:sp>
        <p:nvSpPr>
          <p:cNvPr id="3126" name="Oval 54"/>
          <p:cNvSpPr>
            <a:spLocks noChangeArrowheads="1"/>
          </p:cNvSpPr>
          <p:nvPr/>
        </p:nvSpPr>
        <p:spPr bwMode="auto">
          <a:xfrm flipH="1" flipV="1">
            <a:off x="7740296" y="3038892"/>
            <a:ext cx="57150" cy="57150"/>
          </a:xfrm>
          <a:prstGeom prst="ellipse">
            <a:avLst/>
          </a:prstGeom>
          <a:solidFill>
            <a:srgbClr val="FF00FF"/>
          </a:solidFill>
          <a:ln w="9525">
            <a:solidFill>
              <a:schemeClr val="tx1"/>
            </a:solidFill>
            <a:round/>
            <a:headEnd/>
            <a:tailEnd/>
          </a:ln>
        </p:spPr>
        <p:txBody>
          <a:bodyPr wrap="none" anchor="ct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b="0">
              <a:latin typeface="+mn-lt"/>
            </a:endParaRPr>
          </a:p>
        </p:txBody>
      </p:sp>
      <p:sp>
        <p:nvSpPr>
          <p:cNvPr id="3127" name="Oval 55"/>
          <p:cNvSpPr>
            <a:spLocks noChangeArrowheads="1"/>
          </p:cNvSpPr>
          <p:nvPr/>
        </p:nvSpPr>
        <p:spPr bwMode="auto">
          <a:xfrm flipH="1" flipV="1">
            <a:off x="6515143" y="4771251"/>
            <a:ext cx="57150" cy="57150"/>
          </a:xfrm>
          <a:prstGeom prst="ellipse">
            <a:avLst/>
          </a:prstGeom>
          <a:solidFill>
            <a:srgbClr val="FF00FF"/>
          </a:solidFill>
          <a:ln w="9525">
            <a:solidFill>
              <a:schemeClr val="tx1"/>
            </a:solidFill>
            <a:round/>
            <a:headEnd/>
            <a:tailEnd/>
          </a:ln>
        </p:spPr>
        <p:txBody>
          <a:bodyPr wrap="none" anchor="ct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b="0">
              <a:latin typeface="+mn-lt"/>
            </a:endParaRPr>
          </a:p>
        </p:txBody>
      </p:sp>
      <p:sp>
        <p:nvSpPr>
          <p:cNvPr id="3128" name="Oval 56"/>
          <p:cNvSpPr>
            <a:spLocks noChangeArrowheads="1"/>
          </p:cNvSpPr>
          <p:nvPr/>
        </p:nvSpPr>
        <p:spPr bwMode="auto">
          <a:xfrm flipH="1" flipV="1">
            <a:off x="7740296" y="4142601"/>
            <a:ext cx="57150" cy="57150"/>
          </a:xfrm>
          <a:prstGeom prst="ellipse">
            <a:avLst/>
          </a:prstGeom>
          <a:solidFill>
            <a:srgbClr val="FF00FF"/>
          </a:solidFill>
          <a:ln w="9525">
            <a:solidFill>
              <a:schemeClr val="tx1"/>
            </a:solidFill>
            <a:round/>
            <a:headEnd/>
            <a:tailEnd/>
          </a:ln>
        </p:spPr>
        <p:txBody>
          <a:bodyPr wrap="none" anchor="ct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b="0">
              <a:latin typeface="+mn-lt"/>
            </a:endParaRPr>
          </a:p>
        </p:txBody>
      </p:sp>
      <p:sp>
        <p:nvSpPr>
          <p:cNvPr id="3129" name="Freeform 57"/>
          <p:cNvSpPr>
            <a:spLocks/>
          </p:cNvSpPr>
          <p:nvPr/>
        </p:nvSpPr>
        <p:spPr bwMode="auto">
          <a:xfrm>
            <a:off x="6543718" y="2906732"/>
            <a:ext cx="1218009" cy="353616"/>
          </a:xfrm>
          <a:custGeom>
            <a:avLst/>
            <a:gdLst>
              <a:gd name="T0" fmla="*/ 2147483647 w 1023"/>
              <a:gd name="T1" fmla="*/ 0 h 297"/>
              <a:gd name="T2" fmla="*/ 0 w 1023"/>
              <a:gd name="T3" fmla="*/ 2147483647 h 297"/>
              <a:gd name="T4" fmla="*/ 2147483647 w 1023"/>
              <a:gd name="T5" fmla="*/ 2147483647 h 297"/>
              <a:gd name="T6" fmla="*/ 2147483647 w 1023"/>
              <a:gd name="T7" fmla="*/ 0 h 297"/>
              <a:gd name="T8" fmla="*/ 2147483647 w 1023"/>
              <a:gd name="T9" fmla="*/ 0 h 297"/>
              <a:gd name="T10" fmla="*/ 0 60000 65536"/>
              <a:gd name="T11" fmla="*/ 0 60000 65536"/>
              <a:gd name="T12" fmla="*/ 0 60000 65536"/>
              <a:gd name="T13" fmla="*/ 0 60000 65536"/>
              <a:gd name="T14" fmla="*/ 0 60000 65536"/>
              <a:gd name="T15" fmla="*/ 0 w 1023"/>
              <a:gd name="T16" fmla="*/ 0 h 297"/>
              <a:gd name="T17" fmla="*/ 1023 w 1023"/>
              <a:gd name="T18" fmla="*/ 297 h 297"/>
            </a:gdLst>
            <a:ahLst/>
            <a:cxnLst>
              <a:cxn ang="T10">
                <a:pos x="T0" y="T1"/>
              </a:cxn>
              <a:cxn ang="T11">
                <a:pos x="T2" y="T3"/>
              </a:cxn>
              <a:cxn ang="T12">
                <a:pos x="T4" y="T5"/>
              </a:cxn>
              <a:cxn ang="T13">
                <a:pos x="T6" y="T7"/>
              </a:cxn>
              <a:cxn ang="T14">
                <a:pos x="T8" y="T9"/>
              </a:cxn>
            </a:cxnLst>
            <a:rect l="T15" t="T16" r="T17" b="T18"/>
            <a:pathLst>
              <a:path w="1023" h="297">
                <a:moveTo>
                  <a:pt x="648" y="0"/>
                </a:moveTo>
                <a:lnTo>
                  <a:pt x="0" y="297"/>
                </a:lnTo>
                <a:lnTo>
                  <a:pt x="1023" y="135"/>
                </a:lnTo>
                <a:lnTo>
                  <a:pt x="648" y="0"/>
                </a:lnTo>
                <a:close/>
              </a:path>
            </a:pathLst>
          </a:custGeom>
          <a:solidFill>
            <a:srgbClr val="FF00FF">
              <a:alpha val="61176"/>
            </a:srgbClr>
          </a:solidFill>
          <a:ln w="9525">
            <a:solidFill>
              <a:schemeClr val="tx1"/>
            </a:solidFill>
            <a:round/>
            <a:headEnd/>
            <a:tailEnd/>
          </a:ln>
        </p:spPr>
        <p:txBody>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b="0">
              <a:latin typeface="+mn-lt"/>
            </a:endParaRPr>
          </a:p>
        </p:txBody>
      </p:sp>
      <p:sp>
        <p:nvSpPr>
          <p:cNvPr id="3130" name="Freeform 58"/>
          <p:cNvSpPr>
            <a:spLocks/>
          </p:cNvSpPr>
          <p:nvPr/>
        </p:nvSpPr>
        <p:spPr bwMode="auto">
          <a:xfrm>
            <a:off x="6521096" y="3675877"/>
            <a:ext cx="1247775" cy="1132285"/>
          </a:xfrm>
          <a:custGeom>
            <a:avLst/>
            <a:gdLst>
              <a:gd name="T0" fmla="*/ 2147483647 w 1048"/>
              <a:gd name="T1" fmla="*/ 0 h 951"/>
              <a:gd name="T2" fmla="*/ 0 w 1048"/>
              <a:gd name="T3" fmla="*/ 2147483647 h 951"/>
              <a:gd name="T4" fmla="*/ 2147483647 w 1048"/>
              <a:gd name="T5" fmla="*/ 2147483647 h 951"/>
              <a:gd name="T6" fmla="*/ 2147483647 w 1048"/>
              <a:gd name="T7" fmla="*/ 2147483647 h 951"/>
              <a:gd name="T8" fmla="*/ 2147483647 w 1048"/>
              <a:gd name="T9" fmla="*/ 0 h 951"/>
              <a:gd name="T10" fmla="*/ 0 60000 65536"/>
              <a:gd name="T11" fmla="*/ 0 60000 65536"/>
              <a:gd name="T12" fmla="*/ 0 60000 65536"/>
              <a:gd name="T13" fmla="*/ 0 60000 65536"/>
              <a:gd name="T14" fmla="*/ 0 60000 65536"/>
              <a:gd name="T15" fmla="*/ 0 w 1048"/>
              <a:gd name="T16" fmla="*/ 0 h 951"/>
              <a:gd name="T17" fmla="*/ 1048 w 1048"/>
              <a:gd name="T18" fmla="*/ 951 h 951"/>
            </a:gdLst>
            <a:ahLst/>
            <a:cxnLst>
              <a:cxn ang="T10">
                <a:pos x="T0" y="T1"/>
              </a:cxn>
              <a:cxn ang="T11">
                <a:pos x="T2" y="T3"/>
              </a:cxn>
              <a:cxn ang="T12">
                <a:pos x="T4" y="T5"/>
              </a:cxn>
              <a:cxn ang="T13">
                <a:pos x="T6" y="T7"/>
              </a:cxn>
              <a:cxn ang="T14">
                <a:pos x="T8" y="T9"/>
              </a:cxn>
            </a:cxnLst>
            <a:rect l="T15" t="T16" r="T17" b="T18"/>
            <a:pathLst>
              <a:path w="1048" h="951">
                <a:moveTo>
                  <a:pt x="641" y="0"/>
                </a:moveTo>
                <a:lnTo>
                  <a:pt x="0" y="951"/>
                </a:lnTo>
                <a:lnTo>
                  <a:pt x="1036" y="414"/>
                </a:lnTo>
                <a:lnTo>
                  <a:pt x="1048" y="421"/>
                </a:lnTo>
                <a:lnTo>
                  <a:pt x="641" y="0"/>
                </a:lnTo>
                <a:close/>
              </a:path>
            </a:pathLst>
          </a:custGeom>
          <a:solidFill>
            <a:srgbClr val="FF00FF">
              <a:alpha val="61176"/>
            </a:srgbClr>
          </a:solidFill>
          <a:ln w="9525">
            <a:solidFill>
              <a:schemeClr val="tx1"/>
            </a:solidFill>
            <a:round/>
            <a:headEnd/>
            <a:tailEnd/>
          </a:ln>
        </p:spPr>
        <p:txBody>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b="0">
              <a:latin typeface="+mn-lt"/>
            </a:endParaRPr>
          </a:p>
        </p:txBody>
      </p:sp>
      <p:sp>
        <p:nvSpPr>
          <p:cNvPr id="3131" name="Freeform 59"/>
          <p:cNvSpPr>
            <a:spLocks/>
          </p:cNvSpPr>
          <p:nvPr/>
        </p:nvSpPr>
        <p:spPr bwMode="auto">
          <a:xfrm>
            <a:off x="6752078" y="2928163"/>
            <a:ext cx="1016794" cy="463154"/>
          </a:xfrm>
          <a:custGeom>
            <a:avLst/>
            <a:gdLst>
              <a:gd name="T0" fmla="*/ 2147483647 w 854"/>
              <a:gd name="T1" fmla="*/ 0 h 389"/>
              <a:gd name="T2" fmla="*/ 0 w 854"/>
              <a:gd name="T3" fmla="*/ 2147483647 h 389"/>
              <a:gd name="T4" fmla="*/ 2147483647 w 854"/>
              <a:gd name="T5" fmla="*/ 2147483647 h 389"/>
              <a:gd name="T6" fmla="*/ 2147483647 w 854"/>
              <a:gd name="T7" fmla="*/ 0 h 389"/>
              <a:gd name="T8" fmla="*/ 0 60000 65536"/>
              <a:gd name="T9" fmla="*/ 0 60000 65536"/>
              <a:gd name="T10" fmla="*/ 0 60000 65536"/>
              <a:gd name="T11" fmla="*/ 0 60000 65536"/>
              <a:gd name="T12" fmla="*/ 0 w 854"/>
              <a:gd name="T13" fmla="*/ 0 h 389"/>
              <a:gd name="T14" fmla="*/ 854 w 854"/>
              <a:gd name="T15" fmla="*/ 389 h 389"/>
            </a:gdLst>
            <a:ahLst/>
            <a:cxnLst>
              <a:cxn ang="T8">
                <a:pos x="T0" y="T1"/>
              </a:cxn>
              <a:cxn ang="T9">
                <a:pos x="T2" y="T3"/>
              </a:cxn>
              <a:cxn ang="T10">
                <a:pos x="T4" y="T5"/>
              </a:cxn>
              <a:cxn ang="T11">
                <a:pos x="T6" y="T7"/>
              </a:cxn>
            </a:cxnLst>
            <a:rect l="T12" t="T13" r="T14" b="T15"/>
            <a:pathLst>
              <a:path w="854" h="389">
                <a:moveTo>
                  <a:pt x="473" y="0"/>
                </a:moveTo>
                <a:lnTo>
                  <a:pt x="0" y="363"/>
                </a:lnTo>
                <a:lnTo>
                  <a:pt x="854" y="389"/>
                </a:lnTo>
                <a:lnTo>
                  <a:pt x="473"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b="0">
              <a:latin typeface="+mn-lt"/>
            </a:endParaRPr>
          </a:p>
        </p:txBody>
      </p:sp>
      <p:sp>
        <p:nvSpPr>
          <p:cNvPr id="3132" name="Oval 60"/>
          <p:cNvSpPr>
            <a:spLocks noChangeArrowheads="1"/>
          </p:cNvSpPr>
          <p:nvPr/>
        </p:nvSpPr>
        <p:spPr bwMode="auto">
          <a:xfrm flipH="1" flipV="1">
            <a:off x="6956864" y="3159145"/>
            <a:ext cx="57150" cy="57150"/>
          </a:xfrm>
          <a:prstGeom prst="ellipse">
            <a:avLst/>
          </a:prstGeom>
          <a:solidFill>
            <a:srgbClr val="FFFF66"/>
          </a:solidFill>
          <a:ln w="9525">
            <a:solidFill>
              <a:schemeClr val="tx1"/>
            </a:solidFill>
            <a:round/>
            <a:headEnd/>
            <a:tailEnd/>
          </a:ln>
        </p:spPr>
        <p:txBody>
          <a:bodyPr wrap="none" anchor="ct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b="0">
              <a:latin typeface="+mn-lt"/>
            </a:endParaRPr>
          </a:p>
        </p:txBody>
      </p:sp>
      <p:sp>
        <p:nvSpPr>
          <p:cNvPr id="3133" name="Oval 61"/>
          <p:cNvSpPr>
            <a:spLocks noChangeArrowheads="1"/>
          </p:cNvSpPr>
          <p:nvPr/>
        </p:nvSpPr>
        <p:spPr bwMode="auto">
          <a:xfrm flipH="1" flipV="1">
            <a:off x="7483121" y="3082945"/>
            <a:ext cx="57150" cy="57150"/>
          </a:xfrm>
          <a:prstGeom prst="ellipse">
            <a:avLst/>
          </a:prstGeom>
          <a:solidFill>
            <a:srgbClr val="FFFF66"/>
          </a:solidFill>
          <a:ln w="9525">
            <a:solidFill>
              <a:schemeClr val="tx1"/>
            </a:solidFill>
            <a:round/>
            <a:headEnd/>
            <a:tailEnd/>
          </a:ln>
        </p:spPr>
        <p:txBody>
          <a:bodyPr wrap="none" anchor="ct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b="0">
              <a:latin typeface="+mn-lt"/>
            </a:endParaRPr>
          </a:p>
        </p:txBody>
      </p:sp>
      <p:sp>
        <p:nvSpPr>
          <p:cNvPr id="3134" name="Text Box 62"/>
          <p:cNvSpPr txBox="1">
            <a:spLocks noChangeArrowheads="1"/>
          </p:cNvSpPr>
          <p:nvPr/>
        </p:nvSpPr>
        <p:spPr bwMode="auto">
          <a:xfrm>
            <a:off x="7314052" y="3100806"/>
            <a:ext cx="2840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r>
              <a:rPr lang="en-US" sz="1200" b="0">
                <a:latin typeface="+mn-lt"/>
                <a:cs typeface="Times New Roman" panose="02020603050405020304" pitchFamily="18" charset="0"/>
              </a:rPr>
              <a:t>N</a:t>
            </a:r>
            <a:endParaRPr lang="en-US" sz="1200" b="0" baseline="-25000">
              <a:latin typeface="+mn-lt"/>
              <a:cs typeface="Times New Roman" panose="02020603050405020304" pitchFamily="18" charset="0"/>
            </a:endParaRPr>
          </a:p>
        </p:txBody>
      </p:sp>
      <p:sp>
        <p:nvSpPr>
          <p:cNvPr id="3135" name="Text Box 63"/>
          <p:cNvSpPr txBox="1">
            <a:spLocks noChangeArrowheads="1"/>
          </p:cNvSpPr>
          <p:nvPr/>
        </p:nvSpPr>
        <p:spPr bwMode="auto">
          <a:xfrm>
            <a:off x="6942578" y="3161526"/>
            <a:ext cx="316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r>
              <a:rPr lang="en-US" sz="1200" b="0">
                <a:latin typeface="+mn-lt"/>
                <a:cs typeface="Times New Roman" panose="02020603050405020304" pitchFamily="18" charset="0"/>
              </a:rPr>
              <a:t>M</a:t>
            </a:r>
            <a:endParaRPr lang="en-US" sz="1200" b="0" baseline="-25000">
              <a:latin typeface="+mn-lt"/>
              <a:cs typeface="Times New Roman" panose="02020603050405020304" pitchFamily="18" charset="0"/>
            </a:endParaRPr>
          </a:p>
        </p:txBody>
      </p:sp>
      <p:sp>
        <p:nvSpPr>
          <p:cNvPr id="3136" name="Oval 64"/>
          <p:cNvSpPr>
            <a:spLocks noChangeArrowheads="1"/>
          </p:cNvSpPr>
          <p:nvPr/>
        </p:nvSpPr>
        <p:spPr bwMode="auto">
          <a:xfrm flipH="1" flipV="1">
            <a:off x="6961627" y="4539079"/>
            <a:ext cx="57150" cy="57150"/>
          </a:xfrm>
          <a:prstGeom prst="ellipse">
            <a:avLst/>
          </a:prstGeom>
          <a:solidFill>
            <a:srgbClr val="FFFF66"/>
          </a:solidFill>
          <a:ln w="9525">
            <a:solidFill>
              <a:schemeClr val="tx1"/>
            </a:solidFill>
            <a:round/>
            <a:headEnd/>
            <a:tailEnd/>
          </a:ln>
        </p:spPr>
        <p:txBody>
          <a:bodyPr wrap="none" anchor="ct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b="0">
              <a:latin typeface="+mn-lt"/>
            </a:endParaRPr>
          </a:p>
        </p:txBody>
      </p:sp>
      <p:sp>
        <p:nvSpPr>
          <p:cNvPr id="3137" name="Oval 65"/>
          <p:cNvSpPr>
            <a:spLocks noChangeArrowheads="1"/>
          </p:cNvSpPr>
          <p:nvPr/>
        </p:nvSpPr>
        <p:spPr bwMode="auto">
          <a:xfrm flipH="1" flipV="1">
            <a:off x="7486693" y="4274761"/>
            <a:ext cx="57150" cy="57150"/>
          </a:xfrm>
          <a:prstGeom prst="ellipse">
            <a:avLst/>
          </a:prstGeom>
          <a:solidFill>
            <a:srgbClr val="FFFF66"/>
          </a:solidFill>
          <a:ln w="9525">
            <a:solidFill>
              <a:schemeClr val="tx1"/>
            </a:solidFill>
            <a:round/>
            <a:headEnd/>
            <a:tailEnd/>
          </a:ln>
        </p:spPr>
        <p:txBody>
          <a:bodyPr wrap="none" anchor="ct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b="0">
              <a:latin typeface="+mn-lt"/>
            </a:endParaRPr>
          </a:p>
        </p:txBody>
      </p:sp>
      <p:sp>
        <p:nvSpPr>
          <p:cNvPr id="6204" name="Rectangle 66"/>
          <p:cNvSpPr>
            <a:spLocks noChangeArrowheads="1"/>
          </p:cNvSpPr>
          <p:nvPr/>
        </p:nvSpPr>
        <p:spPr bwMode="auto">
          <a:xfrm>
            <a:off x="533400" y="370307"/>
            <a:ext cx="7166948" cy="685481"/>
          </a:xfrm>
          <a:prstGeom prst="rect">
            <a:avLst/>
          </a:prstGeom>
          <a:noFill/>
          <a:ln>
            <a:noFill/>
          </a:ln>
        </p:spPr>
        <p:txBody>
          <a:bodyPr anchor="b"/>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algn="ctr" eaLnBrk="1" hangingPunct="1"/>
            <a:r>
              <a:rPr lang="en-US" sz="4000" dirty="0">
                <a:solidFill>
                  <a:srgbClr val="C00000"/>
                </a:solidFill>
                <a:latin typeface="+mn-lt"/>
              </a:rPr>
              <a:t>Intersection of a Line and a Cone</a:t>
            </a:r>
          </a:p>
        </p:txBody>
      </p:sp>
      <p:sp>
        <p:nvSpPr>
          <p:cNvPr id="3139" name="Oval 67"/>
          <p:cNvSpPr>
            <a:spLocks noChangeArrowheads="1"/>
          </p:cNvSpPr>
          <p:nvPr/>
        </p:nvSpPr>
        <p:spPr bwMode="auto">
          <a:xfrm flipH="1" flipV="1">
            <a:off x="7283096" y="2906732"/>
            <a:ext cx="57150" cy="57150"/>
          </a:xfrm>
          <a:prstGeom prst="ellipse">
            <a:avLst/>
          </a:prstGeom>
          <a:solidFill>
            <a:srgbClr val="FFFF66"/>
          </a:solidFill>
          <a:ln w="9525">
            <a:solidFill>
              <a:schemeClr val="tx1"/>
            </a:solidFill>
            <a:round/>
            <a:headEnd/>
            <a:tailEnd/>
          </a:ln>
        </p:spPr>
        <p:txBody>
          <a:bodyPr wrap="none" anchor="ctr"/>
          <a:lstStyle>
            <a:lvl1pPr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eaLnBrk="1" hangingPunct="1"/>
            <a:endParaRPr lang="en-US" sz="1800" b="0">
              <a:latin typeface="+mn-lt"/>
            </a:endParaRPr>
          </a:p>
        </p:txBody>
      </p:sp>
      <p:sp>
        <p:nvSpPr>
          <p:cNvPr id="3140" name="Line 68"/>
          <p:cNvSpPr>
            <a:spLocks noChangeShapeType="1"/>
          </p:cNvSpPr>
          <p:nvPr/>
        </p:nvSpPr>
        <p:spPr bwMode="auto">
          <a:xfrm flipV="1">
            <a:off x="7304527" y="2963882"/>
            <a:ext cx="0" cy="742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9" name="Rectangle 3"/>
          <p:cNvSpPr txBox="1">
            <a:spLocks noChangeArrowheads="1"/>
          </p:cNvSpPr>
          <p:nvPr/>
        </p:nvSpPr>
        <p:spPr bwMode="auto">
          <a:xfrm>
            <a:off x="533400" y="1295400"/>
            <a:ext cx="5129478" cy="4839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algn="l">
              <a:lnSpc>
                <a:spcPct val="90000"/>
              </a:lnSpc>
              <a:spcBef>
                <a:spcPct val="20000"/>
              </a:spcBef>
              <a:buFont typeface="Calibri" panose="020F0502020204030204" pitchFamily="34" charset="0"/>
              <a:buAutoNum type="arabicPeriod"/>
            </a:pPr>
            <a:r>
              <a:rPr lang="en-US" sz="2000" b="0" dirty="0">
                <a:solidFill>
                  <a:srgbClr val="002060"/>
                </a:solidFill>
                <a:latin typeface="+mn-lt"/>
                <a:cs typeface="Times New Roman" panose="02020603050405020304" pitchFamily="18" charset="0"/>
              </a:rPr>
              <a:t>Project any two points X and Y on H and F planes. </a:t>
            </a:r>
          </a:p>
          <a:p>
            <a:pPr algn="l">
              <a:lnSpc>
                <a:spcPct val="90000"/>
              </a:lnSpc>
              <a:spcBef>
                <a:spcPct val="20000"/>
              </a:spcBef>
              <a:buFont typeface="Calibri" panose="020F0502020204030204" pitchFamily="34" charset="0"/>
              <a:buAutoNum type="arabicPeriod"/>
            </a:pPr>
            <a:endParaRPr lang="en-US" sz="2000" b="0" dirty="0">
              <a:solidFill>
                <a:srgbClr val="002060"/>
              </a:solidFill>
              <a:latin typeface="+mn-lt"/>
              <a:cs typeface="Times New Roman" panose="02020603050405020304" pitchFamily="18" charset="0"/>
            </a:endParaRPr>
          </a:p>
          <a:p>
            <a:pPr algn="l">
              <a:lnSpc>
                <a:spcPct val="90000"/>
              </a:lnSpc>
              <a:spcBef>
                <a:spcPct val="20000"/>
              </a:spcBef>
              <a:buFont typeface="Calibri" panose="020F0502020204030204" pitchFamily="34" charset="0"/>
              <a:buAutoNum type="arabicPeriod"/>
            </a:pPr>
            <a:r>
              <a:rPr lang="en-US" sz="2000" b="0" dirty="0">
                <a:solidFill>
                  <a:srgbClr val="002060"/>
                </a:solidFill>
                <a:latin typeface="+mn-lt"/>
                <a:cs typeface="Times New Roman" panose="02020603050405020304" pitchFamily="18" charset="0"/>
              </a:rPr>
              <a:t>Pass a </a:t>
            </a:r>
            <a:r>
              <a:rPr lang="en-US" sz="2000" b="0" i="1" dirty="0">
                <a:solidFill>
                  <a:srgbClr val="002060"/>
                </a:solidFill>
                <a:latin typeface="+mn-lt"/>
                <a:cs typeface="Times New Roman" panose="02020603050405020304" pitchFamily="18" charset="0"/>
              </a:rPr>
              <a:t>cutting plane </a:t>
            </a:r>
            <a:r>
              <a:rPr lang="en-US" sz="2000" b="0" dirty="0">
                <a:solidFill>
                  <a:srgbClr val="002060"/>
                </a:solidFill>
                <a:latin typeface="+mn-lt"/>
                <a:cs typeface="Times New Roman" panose="02020603050405020304" pitchFamily="18" charset="0"/>
              </a:rPr>
              <a:t>passing  through the points V, X, and Y; extend it to base and locate points S and R in VP</a:t>
            </a:r>
          </a:p>
          <a:p>
            <a:pPr algn="l">
              <a:lnSpc>
                <a:spcPct val="90000"/>
              </a:lnSpc>
              <a:spcBef>
                <a:spcPct val="20000"/>
              </a:spcBef>
              <a:buFont typeface="Calibri" panose="020F0502020204030204" pitchFamily="34" charset="0"/>
              <a:buAutoNum type="arabicPeriod"/>
            </a:pPr>
            <a:endParaRPr lang="en-US" sz="2000" b="0" dirty="0">
              <a:solidFill>
                <a:srgbClr val="002060"/>
              </a:solidFill>
              <a:latin typeface="+mn-lt"/>
              <a:cs typeface="Times New Roman" panose="02020603050405020304" pitchFamily="18" charset="0"/>
            </a:endParaRPr>
          </a:p>
          <a:p>
            <a:pPr algn="l">
              <a:lnSpc>
                <a:spcPct val="90000"/>
              </a:lnSpc>
              <a:spcBef>
                <a:spcPct val="20000"/>
              </a:spcBef>
              <a:buFont typeface="Calibri" panose="020F0502020204030204" pitchFamily="34" charset="0"/>
              <a:buAutoNum type="arabicPeriod"/>
            </a:pPr>
            <a:r>
              <a:rPr lang="en-US" sz="2000" b="0" dirty="0">
                <a:solidFill>
                  <a:srgbClr val="002060"/>
                </a:solidFill>
                <a:latin typeface="+mn-lt"/>
                <a:cs typeface="Times New Roman" panose="02020603050405020304" pitchFamily="18" charset="0"/>
              </a:rPr>
              <a:t>Project S, R in HP view; S, R cuts cone at 1-2 at the base in HP; project 1-2 in VP</a:t>
            </a:r>
          </a:p>
          <a:p>
            <a:pPr algn="l">
              <a:lnSpc>
                <a:spcPct val="90000"/>
              </a:lnSpc>
              <a:spcBef>
                <a:spcPct val="20000"/>
              </a:spcBef>
              <a:buFont typeface="Calibri" panose="020F0502020204030204" pitchFamily="34" charset="0"/>
              <a:buAutoNum type="arabicPeriod"/>
            </a:pPr>
            <a:endParaRPr lang="en-US" sz="2000" b="0" dirty="0">
              <a:solidFill>
                <a:srgbClr val="002060"/>
              </a:solidFill>
              <a:latin typeface="+mn-lt"/>
              <a:cs typeface="Times New Roman" panose="02020603050405020304" pitchFamily="18" charset="0"/>
            </a:endParaRPr>
          </a:p>
          <a:p>
            <a:pPr algn="l">
              <a:lnSpc>
                <a:spcPct val="90000"/>
              </a:lnSpc>
              <a:spcBef>
                <a:spcPct val="20000"/>
              </a:spcBef>
              <a:buFont typeface="Calibri" panose="020F0502020204030204" pitchFamily="34" charset="0"/>
              <a:buAutoNum type="arabicPeriod"/>
            </a:pPr>
            <a:r>
              <a:rPr lang="en-US" sz="2000" b="0" dirty="0">
                <a:solidFill>
                  <a:srgbClr val="002060"/>
                </a:solidFill>
                <a:latin typeface="+mn-lt"/>
                <a:cs typeface="Times New Roman" panose="02020603050405020304" pitchFamily="18" charset="0"/>
              </a:rPr>
              <a:t>M is the point of intersection of V-2 with AB; and N is the point of intersection of V-1 with AB; project M and N in FV. </a:t>
            </a:r>
          </a:p>
          <a:p>
            <a:pPr algn="l">
              <a:lnSpc>
                <a:spcPct val="90000"/>
              </a:lnSpc>
              <a:spcBef>
                <a:spcPct val="20000"/>
              </a:spcBef>
              <a:buFont typeface="Calibri" panose="020F0502020204030204" pitchFamily="34" charset="0"/>
              <a:buAutoNum type="arabicPeriod"/>
            </a:pPr>
            <a:endParaRPr lang="en-US" sz="2000" b="0" dirty="0">
              <a:solidFill>
                <a:srgbClr val="002060"/>
              </a:solidFill>
              <a:latin typeface="+mn-lt"/>
              <a:cs typeface="Times New Roman" panose="02020603050405020304" pitchFamily="18" charset="0"/>
            </a:endParaRPr>
          </a:p>
          <a:p>
            <a:pPr algn="l">
              <a:lnSpc>
                <a:spcPct val="90000"/>
              </a:lnSpc>
              <a:spcBef>
                <a:spcPct val="20000"/>
              </a:spcBef>
              <a:buFont typeface="Calibri" panose="020F0502020204030204" pitchFamily="34" charset="0"/>
              <a:buAutoNum type="arabicPeriod"/>
            </a:pPr>
            <a:r>
              <a:rPr lang="en-US" sz="2000" b="0" dirty="0">
                <a:solidFill>
                  <a:srgbClr val="002060"/>
                </a:solidFill>
                <a:latin typeface="+mn-lt"/>
                <a:cs typeface="Times New Roman" panose="02020603050405020304" pitchFamily="18" charset="0"/>
              </a:rPr>
              <a:t>Points M and N are the desired points of intersection.</a:t>
            </a:r>
            <a:endParaRPr lang="en-US" sz="2000" b="0" dirty="0">
              <a:solidFill>
                <a:srgbClr val="002060"/>
              </a:solidFill>
              <a:latin typeface="Times New Roman" panose="02020603050405020304" pitchFamily="18" charset="0"/>
              <a:cs typeface="Times New Roman" panose="02020603050405020304" pitchFamily="18" charset="0"/>
            </a:endParaRPr>
          </a:p>
          <a:p>
            <a:pPr algn="l">
              <a:lnSpc>
                <a:spcPct val="90000"/>
              </a:lnSpc>
              <a:spcBef>
                <a:spcPct val="20000"/>
              </a:spcBef>
              <a:buFont typeface="Arial" panose="020B0604020202020204" pitchFamily="34" charset="0"/>
              <a:buChar char="•"/>
            </a:pPr>
            <a:endParaRPr lang="en-US" sz="2000" b="0" dirty="0">
              <a:solidFill>
                <a:srgbClr val="00206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522A2E8C-AEEC-4178-822D-B1BB7F49756A}" type="slidenum">
              <a:rPr lang="en-US" smtClean="0"/>
              <a:pPr/>
              <a:t>10</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49F5CA4-F988-4AB3-BBBD-F8421FFEB5CA}"/>
                  </a:ext>
                </a:extLst>
              </p14:cNvPr>
              <p14:cNvContentPartPr/>
              <p14:nvPr/>
            </p14:nvContentPartPr>
            <p14:xfrm>
              <a:off x="6901200" y="1219320"/>
              <a:ext cx="1708200" cy="1487520"/>
            </p14:xfrm>
          </p:contentPart>
        </mc:Choice>
        <mc:Fallback xmlns="">
          <p:pic>
            <p:nvPicPr>
              <p:cNvPr id="5" name="Ink 4">
                <a:extLst>
                  <a:ext uri="{FF2B5EF4-FFF2-40B4-BE49-F238E27FC236}">
                    <a16:creationId xmlns:a16="http://schemas.microsoft.com/office/drawing/2014/main" id="{349F5CA4-F988-4AB3-BBBD-F8421FFEB5CA}"/>
                  </a:ext>
                </a:extLst>
              </p:cNvPr>
              <p:cNvPicPr/>
              <p:nvPr/>
            </p:nvPicPr>
            <p:blipFill>
              <a:blip r:embed="rId4"/>
              <a:stretch>
                <a:fillRect/>
              </a:stretch>
            </p:blipFill>
            <p:spPr>
              <a:xfrm>
                <a:off x="6891840" y="1209960"/>
                <a:ext cx="1726920" cy="1506240"/>
              </a:xfrm>
              <a:prstGeom prst="rect">
                <a:avLst/>
              </a:prstGeom>
            </p:spPr>
          </p:pic>
        </mc:Fallback>
      </mc:AlternateContent>
    </p:spTree>
    <p:extLst>
      <p:ext uri="{BB962C8B-B14F-4D97-AF65-F5344CB8AC3E}">
        <p14:creationId xmlns:p14="http://schemas.microsoft.com/office/powerpoint/2010/main" val="7016530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dissolve">
                                      <p:cBhvr>
                                        <p:cTn id="7" dur="500"/>
                                        <p:tgtEl>
                                          <p:spTgt spid="30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3120"/>
                                        </p:tgtEl>
                                        <p:attrNameLst>
                                          <p:attrName>style.visibility</p:attrName>
                                        </p:attrNameLst>
                                      </p:cBhvr>
                                      <p:to>
                                        <p:strVal val="visible"/>
                                      </p:to>
                                    </p:set>
                                    <p:animEffect transition="in" filter="strips(upRight)">
                                      <p:cBhvr>
                                        <p:cTn id="12" dur="500"/>
                                        <p:tgtEl>
                                          <p:spTgt spid="31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121"/>
                                        </p:tgtEl>
                                        <p:attrNameLst>
                                          <p:attrName>style.visibility</p:attrName>
                                        </p:attrNameLst>
                                      </p:cBhvr>
                                      <p:to>
                                        <p:strVal val="visible"/>
                                      </p:to>
                                    </p:set>
                                    <p:animEffect transition="in" filter="dissolve">
                                      <p:cBhvr>
                                        <p:cTn id="17" dur="500"/>
                                        <p:tgtEl>
                                          <p:spTgt spid="3121"/>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122"/>
                                        </p:tgtEl>
                                        <p:attrNameLst>
                                          <p:attrName>style.visibility</p:attrName>
                                        </p:attrNameLst>
                                      </p:cBhvr>
                                      <p:to>
                                        <p:strVal val="visible"/>
                                      </p:to>
                                    </p:set>
                                    <p:animEffect transition="in" filter="dissolve">
                                      <p:cBhvr>
                                        <p:cTn id="20" dur="500"/>
                                        <p:tgtEl>
                                          <p:spTgt spid="312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12" fill="hold" grpId="0" nodeType="clickEffect">
                                  <p:stCondLst>
                                    <p:cond delay="0"/>
                                  </p:stCondLst>
                                  <p:childTnLst>
                                    <p:set>
                                      <p:cBhvr>
                                        <p:cTn id="24" dur="1" fill="hold">
                                          <p:stCondLst>
                                            <p:cond delay="0"/>
                                          </p:stCondLst>
                                        </p:cTn>
                                        <p:tgtEl>
                                          <p:spTgt spid="3083"/>
                                        </p:tgtEl>
                                        <p:attrNameLst>
                                          <p:attrName>style.visibility</p:attrName>
                                        </p:attrNameLst>
                                      </p:cBhvr>
                                      <p:to>
                                        <p:strVal val="visible"/>
                                      </p:to>
                                    </p:set>
                                    <p:animEffect transition="in" filter="strips(downLeft)">
                                      <p:cBhvr>
                                        <p:cTn id="25" dur="500"/>
                                        <p:tgtEl>
                                          <p:spTgt spid="308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3118"/>
                                        </p:tgtEl>
                                        <p:attrNameLst>
                                          <p:attrName>style.visibility</p:attrName>
                                        </p:attrNameLst>
                                      </p:cBhvr>
                                      <p:to>
                                        <p:strVal val="visible"/>
                                      </p:to>
                                    </p:set>
                                    <p:animEffect transition="in" filter="strips(downRight)">
                                      <p:cBhvr>
                                        <p:cTn id="30" dur="500"/>
                                        <p:tgtEl>
                                          <p:spTgt spid="311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8" presetClass="entr" presetSubtype="9" fill="hold" grpId="0" nodeType="clickEffect">
                                  <p:stCondLst>
                                    <p:cond delay="0"/>
                                  </p:stCondLst>
                                  <p:childTnLst>
                                    <p:set>
                                      <p:cBhvr>
                                        <p:cTn id="34" dur="1" fill="hold">
                                          <p:stCondLst>
                                            <p:cond delay="0"/>
                                          </p:stCondLst>
                                        </p:cTn>
                                        <p:tgtEl>
                                          <p:spTgt spid="3084"/>
                                        </p:tgtEl>
                                        <p:attrNameLst>
                                          <p:attrName>style.visibility</p:attrName>
                                        </p:attrNameLst>
                                      </p:cBhvr>
                                      <p:to>
                                        <p:strVal val="visible"/>
                                      </p:to>
                                    </p:set>
                                    <p:animEffect transition="in" filter="strips(upLeft)">
                                      <p:cBhvr>
                                        <p:cTn id="35" dur="500"/>
                                        <p:tgtEl>
                                          <p:spTgt spid="3084"/>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113"/>
                                        </p:tgtEl>
                                        <p:attrNameLst>
                                          <p:attrName>style.visibility</p:attrName>
                                        </p:attrNameLst>
                                      </p:cBhvr>
                                      <p:to>
                                        <p:strVal val="visible"/>
                                      </p:to>
                                    </p:set>
                                    <p:animEffect transition="in" filter="dissolve">
                                      <p:cBhvr>
                                        <p:cTn id="38" dur="500"/>
                                        <p:tgtEl>
                                          <p:spTgt spid="311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077"/>
                                        </p:tgtEl>
                                        <p:attrNameLst>
                                          <p:attrName>style.visibility</p:attrName>
                                        </p:attrNameLst>
                                      </p:cBhvr>
                                      <p:to>
                                        <p:strVal val="visible"/>
                                      </p:to>
                                    </p:set>
                                    <p:animEffect transition="in" filter="dissolve">
                                      <p:cBhvr>
                                        <p:cTn id="43" dur="500"/>
                                        <p:tgtEl>
                                          <p:spTgt spid="307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8" presetClass="entr" presetSubtype="3" fill="hold" grpId="0" nodeType="clickEffect">
                                  <p:stCondLst>
                                    <p:cond delay="0"/>
                                  </p:stCondLst>
                                  <p:childTnLst>
                                    <p:set>
                                      <p:cBhvr>
                                        <p:cTn id="47" dur="1" fill="hold">
                                          <p:stCondLst>
                                            <p:cond delay="0"/>
                                          </p:stCondLst>
                                        </p:cTn>
                                        <p:tgtEl>
                                          <p:spTgt spid="3140"/>
                                        </p:tgtEl>
                                        <p:attrNameLst>
                                          <p:attrName>style.visibility</p:attrName>
                                        </p:attrNameLst>
                                      </p:cBhvr>
                                      <p:to>
                                        <p:strVal val="visible"/>
                                      </p:to>
                                    </p:set>
                                    <p:animEffect transition="in" filter="strips(upRight)">
                                      <p:cBhvr>
                                        <p:cTn id="48" dur="500"/>
                                        <p:tgtEl>
                                          <p:spTgt spid="314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3139"/>
                                        </p:tgtEl>
                                        <p:attrNameLst>
                                          <p:attrName>style.visibility</p:attrName>
                                        </p:attrNameLst>
                                      </p:cBhvr>
                                      <p:to>
                                        <p:strVal val="visible"/>
                                      </p:to>
                                    </p:set>
                                    <p:animEffect transition="in" filter="blinds(horizontal)">
                                      <p:cBhvr>
                                        <p:cTn id="53" dur="500"/>
                                        <p:tgtEl>
                                          <p:spTgt spid="313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3097"/>
                                        </p:tgtEl>
                                        <p:attrNameLst>
                                          <p:attrName>style.visibility</p:attrName>
                                        </p:attrNameLst>
                                      </p:cBhvr>
                                      <p:to>
                                        <p:strVal val="visible"/>
                                      </p:to>
                                    </p:set>
                                    <p:animEffect transition="in" filter="dissolve">
                                      <p:cBhvr>
                                        <p:cTn id="58" dur="500"/>
                                        <p:tgtEl>
                                          <p:spTgt spid="3097"/>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8" presetClass="entr" presetSubtype="12" fill="hold" grpId="0" nodeType="clickEffect">
                                  <p:stCondLst>
                                    <p:cond delay="0"/>
                                  </p:stCondLst>
                                  <p:childTnLst>
                                    <p:set>
                                      <p:cBhvr>
                                        <p:cTn id="62" dur="1" fill="hold">
                                          <p:stCondLst>
                                            <p:cond delay="0"/>
                                          </p:stCondLst>
                                        </p:cTn>
                                        <p:tgtEl>
                                          <p:spTgt spid="3123"/>
                                        </p:tgtEl>
                                        <p:attrNameLst>
                                          <p:attrName>style.visibility</p:attrName>
                                        </p:attrNameLst>
                                      </p:cBhvr>
                                      <p:to>
                                        <p:strVal val="visible"/>
                                      </p:to>
                                    </p:set>
                                    <p:animEffect transition="in" filter="strips(downLeft)">
                                      <p:cBhvr>
                                        <p:cTn id="63" dur="500"/>
                                        <p:tgtEl>
                                          <p:spTgt spid="3123"/>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3094"/>
                                        </p:tgtEl>
                                        <p:attrNameLst>
                                          <p:attrName>style.visibility</p:attrName>
                                        </p:attrNameLst>
                                      </p:cBhvr>
                                      <p:to>
                                        <p:strVal val="visible"/>
                                      </p:to>
                                    </p:set>
                                    <p:animEffect transition="in" filter="dissolve">
                                      <p:cBhvr>
                                        <p:cTn id="68" dur="500"/>
                                        <p:tgtEl>
                                          <p:spTgt spid="3094"/>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093"/>
                                        </p:tgtEl>
                                        <p:attrNameLst>
                                          <p:attrName>style.visibility</p:attrName>
                                        </p:attrNameLst>
                                      </p:cBhvr>
                                      <p:to>
                                        <p:strVal val="visible"/>
                                      </p:to>
                                    </p:set>
                                    <p:animEffect transition="in" filter="dissolve">
                                      <p:cBhvr>
                                        <p:cTn id="71" dur="500"/>
                                        <p:tgtEl>
                                          <p:spTgt spid="3093"/>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8" presetClass="entr" presetSubtype="12" fill="hold" grpId="0" nodeType="clickEffect">
                                  <p:stCondLst>
                                    <p:cond delay="0"/>
                                  </p:stCondLst>
                                  <p:childTnLst>
                                    <p:set>
                                      <p:cBhvr>
                                        <p:cTn id="75" dur="1" fill="hold">
                                          <p:stCondLst>
                                            <p:cond delay="0"/>
                                          </p:stCondLst>
                                        </p:cTn>
                                        <p:tgtEl>
                                          <p:spTgt spid="3096"/>
                                        </p:tgtEl>
                                        <p:attrNameLst>
                                          <p:attrName>style.visibility</p:attrName>
                                        </p:attrNameLst>
                                      </p:cBhvr>
                                      <p:to>
                                        <p:strVal val="visible"/>
                                      </p:to>
                                    </p:set>
                                    <p:animEffect transition="in" filter="strips(downLeft)">
                                      <p:cBhvr>
                                        <p:cTn id="76" dur="500"/>
                                        <p:tgtEl>
                                          <p:spTgt spid="3096"/>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8" presetClass="entr" presetSubtype="12" fill="hold" grpId="0" nodeType="clickEffect">
                                  <p:stCondLst>
                                    <p:cond delay="0"/>
                                  </p:stCondLst>
                                  <p:childTnLst>
                                    <p:set>
                                      <p:cBhvr>
                                        <p:cTn id="80" dur="1" fill="hold">
                                          <p:stCondLst>
                                            <p:cond delay="0"/>
                                          </p:stCondLst>
                                        </p:cTn>
                                        <p:tgtEl>
                                          <p:spTgt spid="3095"/>
                                        </p:tgtEl>
                                        <p:attrNameLst>
                                          <p:attrName>style.visibility</p:attrName>
                                        </p:attrNameLst>
                                      </p:cBhvr>
                                      <p:to>
                                        <p:strVal val="visible"/>
                                      </p:to>
                                    </p:set>
                                    <p:animEffect transition="in" filter="strips(downLeft)">
                                      <p:cBhvr>
                                        <p:cTn id="81" dur="500"/>
                                        <p:tgtEl>
                                          <p:spTgt spid="3095"/>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8" presetClass="entr" presetSubtype="12" fill="hold" grpId="0" nodeType="clickEffect">
                                  <p:stCondLst>
                                    <p:cond delay="0"/>
                                  </p:stCondLst>
                                  <p:childTnLst>
                                    <p:set>
                                      <p:cBhvr>
                                        <p:cTn id="85" dur="1" fill="hold">
                                          <p:stCondLst>
                                            <p:cond delay="0"/>
                                          </p:stCondLst>
                                        </p:cTn>
                                        <p:tgtEl>
                                          <p:spTgt spid="3124"/>
                                        </p:tgtEl>
                                        <p:attrNameLst>
                                          <p:attrName>style.visibility</p:attrName>
                                        </p:attrNameLst>
                                      </p:cBhvr>
                                      <p:to>
                                        <p:strVal val="visible"/>
                                      </p:to>
                                    </p:set>
                                    <p:animEffect transition="in" filter="strips(downLeft)">
                                      <p:cBhvr>
                                        <p:cTn id="86" dur="500"/>
                                        <p:tgtEl>
                                          <p:spTgt spid="3124"/>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3092"/>
                                        </p:tgtEl>
                                        <p:attrNameLst>
                                          <p:attrName>style.visibility</p:attrName>
                                        </p:attrNameLst>
                                      </p:cBhvr>
                                      <p:to>
                                        <p:strVal val="visible"/>
                                      </p:to>
                                    </p:set>
                                    <p:animEffect transition="in" filter="dissolve">
                                      <p:cBhvr>
                                        <p:cTn id="91" dur="500"/>
                                        <p:tgtEl>
                                          <p:spTgt spid="3092"/>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091"/>
                                        </p:tgtEl>
                                        <p:attrNameLst>
                                          <p:attrName>style.visibility</p:attrName>
                                        </p:attrNameLst>
                                      </p:cBhvr>
                                      <p:to>
                                        <p:strVal val="visible"/>
                                      </p:to>
                                    </p:set>
                                    <p:animEffect transition="in" filter="dissolve">
                                      <p:cBhvr>
                                        <p:cTn id="94" dur="500"/>
                                        <p:tgtEl>
                                          <p:spTgt spid="3091"/>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nodeType="clickEffect">
                                  <p:stCondLst>
                                    <p:cond delay="0"/>
                                  </p:stCondLst>
                                  <p:childTnLst>
                                    <p:set>
                                      <p:cBhvr>
                                        <p:cTn id="98" dur="1" fill="hold">
                                          <p:stCondLst>
                                            <p:cond delay="0"/>
                                          </p:stCondLst>
                                        </p:cTn>
                                        <p:tgtEl>
                                          <p:spTgt spid="69">
                                            <p:txEl>
                                              <p:pRg st="0" end="0"/>
                                            </p:txEl>
                                          </p:spTgt>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9" presetClass="entr" presetSubtype="0" fill="hold" grpId="0" nodeType="clickEffect">
                                  <p:stCondLst>
                                    <p:cond delay="0"/>
                                  </p:stCondLst>
                                  <p:childTnLst>
                                    <p:set>
                                      <p:cBhvr>
                                        <p:cTn id="102" dur="1" fill="hold">
                                          <p:stCondLst>
                                            <p:cond delay="0"/>
                                          </p:stCondLst>
                                        </p:cTn>
                                        <p:tgtEl>
                                          <p:spTgt spid="3126"/>
                                        </p:tgtEl>
                                        <p:attrNameLst>
                                          <p:attrName>style.visibility</p:attrName>
                                        </p:attrNameLst>
                                      </p:cBhvr>
                                      <p:to>
                                        <p:strVal val="visible"/>
                                      </p:to>
                                    </p:set>
                                    <p:animEffect transition="in" filter="dissolve">
                                      <p:cBhvr>
                                        <p:cTn id="103" dur="500"/>
                                        <p:tgtEl>
                                          <p:spTgt spid="3126"/>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125"/>
                                        </p:tgtEl>
                                        <p:attrNameLst>
                                          <p:attrName>style.visibility</p:attrName>
                                        </p:attrNameLst>
                                      </p:cBhvr>
                                      <p:to>
                                        <p:strVal val="visible"/>
                                      </p:to>
                                    </p:set>
                                    <p:animEffect transition="in" filter="dissolve">
                                      <p:cBhvr>
                                        <p:cTn id="106" dur="500"/>
                                        <p:tgtEl>
                                          <p:spTgt spid="3125"/>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9" presetClass="entr" presetSubtype="0" fill="hold" grpId="0" nodeType="clickEffect">
                                  <p:stCondLst>
                                    <p:cond delay="0"/>
                                  </p:stCondLst>
                                  <p:childTnLst>
                                    <p:set>
                                      <p:cBhvr>
                                        <p:cTn id="110" dur="1" fill="hold">
                                          <p:stCondLst>
                                            <p:cond delay="0"/>
                                          </p:stCondLst>
                                        </p:cTn>
                                        <p:tgtEl>
                                          <p:spTgt spid="3115"/>
                                        </p:tgtEl>
                                        <p:attrNameLst>
                                          <p:attrName>style.visibility</p:attrName>
                                        </p:attrNameLst>
                                      </p:cBhvr>
                                      <p:to>
                                        <p:strVal val="visible"/>
                                      </p:to>
                                    </p:set>
                                    <p:animEffect transition="in" filter="dissolve">
                                      <p:cBhvr>
                                        <p:cTn id="111" dur="500"/>
                                        <p:tgtEl>
                                          <p:spTgt spid="3115"/>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3119"/>
                                        </p:tgtEl>
                                        <p:attrNameLst>
                                          <p:attrName>style.visibility</p:attrName>
                                        </p:attrNameLst>
                                      </p:cBhvr>
                                      <p:to>
                                        <p:strVal val="visible"/>
                                      </p:to>
                                    </p:set>
                                    <p:animEffect transition="in" filter="dissolve">
                                      <p:cBhvr>
                                        <p:cTn id="114" dur="500"/>
                                        <p:tgtEl>
                                          <p:spTgt spid="3119"/>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8" presetClass="entr" presetSubtype="12" fill="hold" grpId="0" nodeType="clickEffect">
                                  <p:stCondLst>
                                    <p:cond delay="0"/>
                                  </p:stCondLst>
                                  <p:childTnLst>
                                    <p:set>
                                      <p:cBhvr>
                                        <p:cTn id="118" dur="1" fill="hold">
                                          <p:stCondLst>
                                            <p:cond delay="0"/>
                                          </p:stCondLst>
                                        </p:cTn>
                                        <p:tgtEl>
                                          <p:spTgt spid="3106"/>
                                        </p:tgtEl>
                                        <p:attrNameLst>
                                          <p:attrName>style.visibility</p:attrName>
                                        </p:attrNameLst>
                                      </p:cBhvr>
                                      <p:to>
                                        <p:strVal val="visible"/>
                                      </p:to>
                                    </p:set>
                                    <p:animEffect transition="in" filter="strips(downLeft)">
                                      <p:cBhvr>
                                        <p:cTn id="119" dur="500"/>
                                        <p:tgtEl>
                                          <p:spTgt spid="3106"/>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18" presetClass="entr" presetSubtype="12" fill="hold" grpId="0" nodeType="clickEffect">
                                  <p:stCondLst>
                                    <p:cond delay="0"/>
                                  </p:stCondLst>
                                  <p:childTnLst>
                                    <p:set>
                                      <p:cBhvr>
                                        <p:cTn id="123" dur="1" fill="hold">
                                          <p:stCondLst>
                                            <p:cond delay="0"/>
                                          </p:stCondLst>
                                        </p:cTn>
                                        <p:tgtEl>
                                          <p:spTgt spid="3114"/>
                                        </p:tgtEl>
                                        <p:attrNameLst>
                                          <p:attrName>style.visibility</p:attrName>
                                        </p:attrNameLst>
                                      </p:cBhvr>
                                      <p:to>
                                        <p:strVal val="visible"/>
                                      </p:to>
                                    </p:set>
                                    <p:animEffect transition="in" filter="strips(downLeft)">
                                      <p:cBhvr>
                                        <p:cTn id="124" dur="500"/>
                                        <p:tgtEl>
                                          <p:spTgt spid="3114"/>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3128"/>
                                        </p:tgtEl>
                                        <p:attrNameLst>
                                          <p:attrName>style.visibility</p:attrName>
                                        </p:attrNameLst>
                                      </p:cBhvr>
                                      <p:to>
                                        <p:strVal val="visible"/>
                                      </p:to>
                                    </p:set>
                                    <p:animEffect transition="in" filter="dissolve">
                                      <p:cBhvr>
                                        <p:cTn id="129" dur="500"/>
                                        <p:tgtEl>
                                          <p:spTgt spid="3128"/>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3127"/>
                                        </p:tgtEl>
                                        <p:attrNameLst>
                                          <p:attrName>style.visibility</p:attrName>
                                        </p:attrNameLst>
                                      </p:cBhvr>
                                      <p:to>
                                        <p:strVal val="visible"/>
                                      </p:to>
                                    </p:set>
                                    <p:animEffect transition="in" filter="dissolve">
                                      <p:cBhvr>
                                        <p:cTn id="132" dur="500"/>
                                        <p:tgtEl>
                                          <p:spTgt spid="3127"/>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9" presetClass="entr" presetSubtype="0" fill="hold" grpId="0" nodeType="clickEffect">
                                  <p:stCondLst>
                                    <p:cond delay="0"/>
                                  </p:stCondLst>
                                  <p:childTnLst>
                                    <p:set>
                                      <p:cBhvr>
                                        <p:cTn id="136" dur="1" fill="hold">
                                          <p:stCondLst>
                                            <p:cond delay="0"/>
                                          </p:stCondLst>
                                        </p:cTn>
                                        <p:tgtEl>
                                          <p:spTgt spid="3098"/>
                                        </p:tgtEl>
                                        <p:attrNameLst>
                                          <p:attrName>style.visibility</p:attrName>
                                        </p:attrNameLst>
                                      </p:cBhvr>
                                      <p:to>
                                        <p:strVal val="visible"/>
                                      </p:to>
                                    </p:set>
                                    <p:animEffect transition="in" filter="dissolve">
                                      <p:cBhvr>
                                        <p:cTn id="137" dur="500"/>
                                        <p:tgtEl>
                                          <p:spTgt spid="3098"/>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3099"/>
                                        </p:tgtEl>
                                        <p:attrNameLst>
                                          <p:attrName>style.visibility</p:attrName>
                                        </p:attrNameLst>
                                      </p:cBhvr>
                                      <p:to>
                                        <p:strVal val="visible"/>
                                      </p:to>
                                    </p:set>
                                    <p:animEffect transition="in" filter="dissolve">
                                      <p:cBhvr>
                                        <p:cTn id="140" dur="500"/>
                                        <p:tgtEl>
                                          <p:spTgt spid="3099"/>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 presetClass="entr" presetSubtype="0" fill="hold" nodeType="clickEffect">
                                  <p:stCondLst>
                                    <p:cond delay="0"/>
                                  </p:stCondLst>
                                  <p:childTnLst>
                                    <p:set>
                                      <p:cBhvr>
                                        <p:cTn id="144"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9" presetClass="entr" presetSubtype="0" fill="hold" grpId="0" nodeType="clickEffect">
                                  <p:stCondLst>
                                    <p:cond delay="0"/>
                                  </p:stCondLst>
                                  <p:childTnLst>
                                    <p:set>
                                      <p:cBhvr>
                                        <p:cTn id="148" dur="1" fill="hold">
                                          <p:stCondLst>
                                            <p:cond delay="0"/>
                                          </p:stCondLst>
                                        </p:cTn>
                                        <p:tgtEl>
                                          <p:spTgt spid="3130"/>
                                        </p:tgtEl>
                                        <p:attrNameLst>
                                          <p:attrName>style.visibility</p:attrName>
                                        </p:attrNameLst>
                                      </p:cBhvr>
                                      <p:to>
                                        <p:strVal val="visible"/>
                                      </p:to>
                                    </p:set>
                                    <p:animEffect transition="in" filter="dissolve">
                                      <p:cBhvr>
                                        <p:cTn id="149" dur="500"/>
                                        <p:tgtEl>
                                          <p:spTgt spid="3130"/>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9" presetClass="entr" presetSubtype="0" fill="hold" grpId="0" nodeType="clickEffect">
                                  <p:stCondLst>
                                    <p:cond delay="0"/>
                                  </p:stCondLst>
                                  <p:childTnLst>
                                    <p:set>
                                      <p:cBhvr>
                                        <p:cTn id="153" dur="1" fill="hold">
                                          <p:stCondLst>
                                            <p:cond delay="0"/>
                                          </p:stCondLst>
                                        </p:cTn>
                                        <p:tgtEl>
                                          <p:spTgt spid="3129"/>
                                        </p:tgtEl>
                                        <p:attrNameLst>
                                          <p:attrName>style.visibility</p:attrName>
                                        </p:attrNameLst>
                                      </p:cBhvr>
                                      <p:to>
                                        <p:strVal val="visible"/>
                                      </p:to>
                                    </p:set>
                                    <p:animEffect transition="in" filter="dissolve">
                                      <p:cBhvr>
                                        <p:cTn id="154" dur="500"/>
                                        <p:tgtEl>
                                          <p:spTgt spid="3129"/>
                                        </p:tgtEl>
                                      </p:cBhvr>
                                    </p:animEffec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9" presetClass="entr" presetSubtype="0" fill="hold" grpId="0" nodeType="clickEffect">
                                  <p:stCondLst>
                                    <p:cond delay="0"/>
                                  </p:stCondLst>
                                  <p:childTnLst>
                                    <p:set>
                                      <p:cBhvr>
                                        <p:cTn id="158" dur="1" fill="hold">
                                          <p:stCondLst>
                                            <p:cond delay="0"/>
                                          </p:stCondLst>
                                        </p:cTn>
                                        <p:tgtEl>
                                          <p:spTgt spid="3075"/>
                                        </p:tgtEl>
                                        <p:attrNameLst>
                                          <p:attrName>style.visibility</p:attrName>
                                        </p:attrNameLst>
                                      </p:cBhvr>
                                      <p:to>
                                        <p:strVal val="visible"/>
                                      </p:to>
                                    </p:set>
                                    <p:animEffect transition="in" filter="dissolve">
                                      <p:cBhvr>
                                        <p:cTn id="159" dur="500"/>
                                        <p:tgtEl>
                                          <p:spTgt spid="3075"/>
                                        </p:tgtEl>
                                      </p:cBhvr>
                                    </p:animEffec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9" presetClass="entr" presetSubtype="0" fill="hold" grpId="0" nodeType="clickEffect">
                                  <p:stCondLst>
                                    <p:cond delay="0"/>
                                  </p:stCondLst>
                                  <p:childTnLst>
                                    <p:set>
                                      <p:cBhvr>
                                        <p:cTn id="163" dur="1" fill="hold">
                                          <p:stCondLst>
                                            <p:cond delay="0"/>
                                          </p:stCondLst>
                                        </p:cTn>
                                        <p:tgtEl>
                                          <p:spTgt spid="3089"/>
                                        </p:tgtEl>
                                        <p:attrNameLst>
                                          <p:attrName>style.visibility</p:attrName>
                                        </p:attrNameLst>
                                      </p:cBhvr>
                                      <p:to>
                                        <p:strVal val="visible"/>
                                      </p:to>
                                    </p:set>
                                    <p:animEffect transition="in" filter="dissolve">
                                      <p:cBhvr>
                                        <p:cTn id="164" dur="500"/>
                                        <p:tgtEl>
                                          <p:spTgt spid="3089"/>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3090"/>
                                        </p:tgtEl>
                                        <p:attrNameLst>
                                          <p:attrName>style.visibility</p:attrName>
                                        </p:attrNameLst>
                                      </p:cBhvr>
                                      <p:to>
                                        <p:strVal val="visible"/>
                                      </p:to>
                                    </p:set>
                                    <p:animEffect transition="in" filter="dissolve">
                                      <p:cBhvr>
                                        <p:cTn id="167" dur="500"/>
                                        <p:tgtEl>
                                          <p:spTgt spid="3090"/>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1" presetClass="entr" presetSubtype="0" fill="hold" nodeType="clickEffect">
                                  <p:stCondLst>
                                    <p:cond delay="0"/>
                                  </p:stCondLst>
                                  <p:childTnLst>
                                    <p:set>
                                      <p:cBhvr>
                                        <p:cTn id="171" dur="1" fill="hold">
                                          <p:stCondLst>
                                            <p:cond delay="0"/>
                                          </p:stCondLst>
                                        </p:cTn>
                                        <p:tgtEl>
                                          <p:spTgt spid="69">
                                            <p:txEl>
                                              <p:pRg st="4" end="4"/>
                                            </p:txEl>
                                          </p:spTgt>
                                        </p:tgtEl>
                                        <p:attrNameLst>
                                          <p:attrName>style.visibility</p:attrName>
                                        </p:attrNameLst>
                                      </p:cBhvr>
                                      <p:to>
                                        <p:strVal val="visible"/>
                                      </p:to>
                                    </p:se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18" presetClass="entr" presetSubtype="3" fill="hold" grpId="0" nodeType="clickEffect">
                                  <p:stCondLst>
                                    <p:cond delay="0"/>
                                  </p:stCondLst>
                                  <p:childTnLst>
                                    <p:set>
                                      <p:cBhvr>
                                        <p:cTn id="175" dur="1" fill="hold">
                                          <p:stCondLst>
                                            <p:cond delay="0"/>
                                          </p:stCondLst>
                                        </p:cTn>
                                        <p:tgtEl>
                                          <p:spTgt spid="3111"/>
                                        </p:tgtEl>
                                        <p:attrNameLst>
                                          <p:attrName>style.visibility</p:attrName>
                                        </p:attrNameLst>
                                      </p:cBhvr>
                                      <p:to>
                                        <p:strVal val="visible"/>
                                      </p:to>
                                    </p:set>
                                    <p:animEffect transition="in" filter="strips(upRight)">
                                      <p:cBhvr>
                                        <p:cTn id="176" dur="500"/>
                                        <p:tgtEl>
                                          <p:spTgt spid="3111"/>
                                        </p:tgtEl>
                                      </p:cBhvr>
                                    </p:animEffect>
                                  </p:childTnLst>
                                </p:cTn>
                              </p:par>
                              <p:par>
                                <p:cTn id="177" presetID="18" presetClass="entr" presetSubtype="3" fill="hold" grpId="0" nodeType="withEffect">
                                  <p:stCondLst>
                                    <p:cond delay="0"/>
                                  </p:stCondLst>
                                  <p:childTnLst>
                                    <p:set>
                                      <p:cBhvr>
                                        <p:cTn id="178" dur="1" fill="hold">
                                          <p:stCondLst>
                                            <p:cond delay="0"/>
                                          </p:stCondLst>
                                        </p:cTn>
                                        <p:tgtEl>
                                          <p:spTgt spid="3112"/>
                                        </p:tgtEl>
                                        <p:attrNameLst>
                                          <p:attrName>style.visibility</p:attrName>
                                        </p:attrNameLst>
                                      </p:cBhvr>
                                      <p:to>
                                        <p:strVal val="visible"/>
                                      </p:to>
                                    </p:set>
                                    <p:animEffect transition="in" filter="strips(upRight)">
                                      <p:cBhvr>
                                        <p:cTn id="179" dur="500"/>
                                        <p:tgtEl>
                                          <p:spTgt spid="3112"/>
                                        </p:tgtEl>
                                      </p:cBhvr>
                                    </p:animEffec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9" presetClass="entr" presetSubtype="0" fill="hold" grpId="0" nodeType="clickEffect">
                                  <p:stCondLst>
                                    <p:cond delay="0"/>
                                  </p:stCondLst>
                                  <p:childTnLst>
                                    <p:set>
                                      <p:cBhvr>
                                        <p:cTn id="183" dur="1" fill="hold">
                                          <p:stCondLst>
                                            <p:cond delay="0"/>
                                          </p:stCondLst>
                                        </p:cTn>
                                        <p:tgtEl>
                                          <p:spTgt spid="3074"/>
                                        </p:tgtEl>
                                        <p:attrNameLst>
                                          <p:attrName>style.visibility</p:attrName>
                                        </p:attrNameLst>
                                      </p:cBhvr>
                                      <p:to>
                                        <p:strVal val="visible"/>
                                      </p:to>
                                    </p:set>
                                    <p:animEffect transition="in" filter="dissolve">
                                      <p:cBhvr>
                                        <p:cTn id="184" dur="500"/>
                                        <p:tgtEl>
                                          <p:spTgt spid="3074"/>
                                        </p:tgtEl>
                                      </p:cBhvr>
                                    </p:animEffec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9" presetClass="entr" presetSubtype="0" fill="hold" grpId="0" nodeType="clickEffect">
                                  <p:stCondLst>
                                    <p:cond delay="0"/>
                                  </p:stCondLst>
                                  <p:childTnLst>
                                    <p:set>
                                      <p:cBhvr>
                                        <p:cTn id="188" dur="1" fill="hold">
                                          <p:stCondLst>
                                            <p:cond delay="0"/>
                                          </p:stCondLst>
                                        </p:cTn>
                                        <p:tgtEl>
                                          <p:spTgt spid="3116"/>
                                        </p:tgtEl>
                                        <p:attrNameLst>
                                          <p:attrName>style.visibility</p:attrName>
                                        </p:attrNameLst>
                                      </p:cBhvr>
                                      <p:to>
                                        <p:strVal val="visible"/>
                                      </p:to>
                                    </p:set>
                                    <p:animEffect transition="in" filter="dissolve">
                                      <p:cBhvr>
                                        <p:cTn id="189" dur="500"/>
                                        <p:tgtEl>
                                          <p:spTgt spid="3116"/>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3117"/>
                                        </p:tgtEl>
                                        <p:attrNameLst>
                                          <p:attrName>style.visibility</p:attrName>
                                        </p:attrNameLst>
                                      </p:cBhvr>
                                      <p:to>
                                        <p:strVal val="visible"/>
                                      </p:to>
                                    </p:set>
                                    <p:animEffect transition="in" filter="dissolve">
                                      <p:cBhvr>
                                        <p:cTn id="192" dur="500"/>
                                        <p:tgtEl>
                                          <p:spTgt spid="3117"/>
                                        </p:tgtEl>
                                      </p:cBhvr>
                                    </p:animEffec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9" presetClass="entr" presetSubtype="0" fill="hold" grpId="0" nodeType="clickEffect">
                                  <p:stCondLst>
                                    <p:cond delay="0"/>
                                  </p:stCondLst>
                                  <p:childTnLst>
                                    <p:set>
                                      <p:cBhvr>
                                        <p:cTn id="196" dur="1" fill="hold">
                                          <p:stCondLst>
                                            <p:cond delay="0"/>
                                          </p:stCondLst>
                                        </p:cTn>
                                        <p:tgtEl>
                                          <p:spTgt spid="3104"/>
                                        </p:tgtEl>
                                        <p:attrNameLst>
                                          <p:attrName>style.visibility</p:attrName>
                                        </p:attrNameLst>
                                      </p:cBhvr>
                                      <p:to>
                                        <p:strVal val="visible"/>
                                      </p:to>
                                    </p:set>
                                    <p:animEffect transition="in" filter="dissolve">
                                      <p:cBhvr>
                                        <p:cTn id="197" dur="500"/>
                                        <p:tgtEl>
                                          <p:spTgt spid="3104"/>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3105"/>
                                        </p:tgtEl>
                                        <p:attrNameLst>
                                          <p:attrName>style.visibility</p:attrName>
                                        </p:attrNameLst>
                                      </p:cBhvr>
                                      <p:to>
                                        <p:strVal val="visible"/>
                                      </p:to>
                                    </p:set>
                                    <p:animEffect transition="in" filter="dissolve">
                                      <p:cBhvr>
                                        <p:cTn id="200" dur="500"/>
                                        <p:tgtEl>
                                          <p:spTgt spid="3105"/>
                                        </p:tgtEl>
                                      </p:cBhvr>
                                    </p:animEffect>
                                  </p:childTnLst>
                                </p:cTn>
                              </p:par>
                            </p:childTnLst>
                          </p:cTn>
                        </p:par>
                      </p:childTnLst>
                    </p:cTn>
                  </p:par>
                  <p:par>
                    <p:cTn id="201" fill="hold" nodeType="clickPar">
                      <p:stCondLst>
                        <p:cond delay="indefinite"/>
                      </p:stCondLst>
                      <p:childTnLst>
                        <p:par>
                          <p:cTn id="202" fill="hold" nodeType="withGroup">
                            <p:stCondLst>
                              <p:cond delay="0"/>
                            </p:stCondLst>
                            <p:childTnLst>
                              <p:par>
                                <p:cTn id="203" presetID="18" presetClass="entr" presetSubtype="12" fill="hold" grpId="0" nodeType="clickEffect">
                                  <p:stCondLst>
                                    <p:cond delay="0"/>
                                  </p:stCondLst>
                                  <p:childTnLst>
                                    <p:set>
                                      <p:cBhvr>
                                        <p:cTn id="204" dur="1" fill="hold">
                                          <p:stCondLst>
                                            <p:cond delay="0"/>
                                          </p:stCondLst>
                                        </p:cTn>
                                        <p:tgtEl>
                                          <p:spTgt spid="3108"/>
                                        </p:tgtEl>
                                        <p:attrNameLst>
                                          <p:attrName>style.visibility</p:attrName>
                                        </p:attrNameLst>
                                      </p:cBhvr>
                                      <p:to>
                                        <p:strVal val="visible"/>
                                      </p:to>
                                    </p:set>
                                    <p:animEffect transition="in" filter="strips(downLeft)">
                                      <p:cBhvr>
                                        <p:cTn id="205" dur="500"/>
                                        <p:tgtEl>
                                          <p:spTgt spid="3108"/>
                                        </p:tgtEl>
                                      </p:cBhvr>
                                    </p:animEffect>
                                  </p:childTnLst>
                                </p:cTn>
                              </p:par>
                            </p:childTnLst>
                          </p:cTn>
                        </p:par>
                      </p:childTnLst>
                    </p:cTn>
                  </p:par>
                  <p:par>
                    <p:cTn id="206" fill="hold" nodeType="clickPar">
                      <p:stCondLst>
                        <p:cond delay="indefinite"/>
                      </p:stCondLst>
                      <p:childTnLst>
                        <p:par>
                          <p:cTn id="207" fill="hold" nodeType="withGroup">
                            <p:stCondLst>
                              <p:cond delay="0"/>
                            </p:stCondLst>
                            <p:childTnLst>
                              <p:par>
                                <p:cTn id="208" presetID="18" presetClass="entr" presetSubtype="12" fill="hold" grpId="0" nodeType="clickEffect">
                                  <p:stCondLst>
                                    <p:cond delay="0"/>
                                  </p:stCondLst>
                                  <p:childTnLst>
                                    <p:set>
                                      <p:cBhvr>
                                        <p:cTn id="209" dur="1" fill="hold">
                                          <p:stCondLst>
                                            <p:cond delay="0"/>
                                          </p:stCondLst>
                                        </p:cTn>
                                        <p:tgtEl>
                                          <p:spTgt spid="3107"/>
                                        </p:tgtEl>
                                        <p:attrNameLst>
                                          <p:attrName>style.visibility</p:attrName>
                                        </p:attrNameLst>
                                      </p:cBhvr>
                                      <p:to>
                                        <p:strVal val="visible"/>
                                      </p:to>
                                    </p:set>
                                    <p:animEffect transition="in" filter="strips(downLeft)">
                                      <p:cBhvr>
                                        <p:cTn id="210" dur="500"/>
                                        <p:tgtEl>
                                          <p:spTgt spid="3107"/>
                                        </p:tgtEl>
                                      </p:cBhvr>
                                    </p:animEffect>
                                  </p:childTnLst>
                                </p:cTn>
                              </p:par>
                            </p:childTnLst>
                          </p:cTn>
                        </p:par>
                      </p:childTnLst>
                    </p:cTn>
                  </p:par>
                  <p:par>
                    <p:cTn id="211" fill="hold" nodeType="clickPar">
                      <p:stCondLst>
                        <p:cond delay="indefinite"/>
                      </p:stCondLst>
                      <p:childTnLst>
                        <p:par>
                          <p:cTn id="212" fill="hold" nodeType="withGroup">
                            <p:stCondLst>
                              <p:cond delay="0"/>
                            </p:stCondLst>
                            <p:childTnLst>
                              <p:par>
                                <p:cTn id="213" presetID="9" presetClass="entr" presetSubtype="0" fill="hold" grpId="0" nodeType="clickEffect">
                                  <p:stCondLst>
                                    <p:cond delay="0"/>
                                  </p:stCondLst>
                                  <p:childTnLst>
                                    <p:set>
                                      <p:cBhvr>
                                        <p:cTn id="214" dur="1" fill="hold">
                                          <p:stCondLst>
                                            <p:cond delay="0"/>
                                          </p:stCondLst>
                                        </p:cTn>
                                        <p:tgtEl>
                                          <p:spTgt spid="3103"/>
                                        </p:tgtEl>
                                        <p:attrNameLst>
                                          <p:attrName>style.visibility</p:attrName>
                                        </p:attrNameLst>
                                      </p:cBhvr>
                                      <p:to>
                                        <p:strVal val="visible"/>
                                      </p:to>
                                    </p:set>
                                    <p:animEffect transition="in" filter="dissolve">
                                      <p:cBhvr>
                                        <p:cTn id="215" dur="500"/>
                                        <p:tgtEl>
                                          <p:spTgt spid="3103"/>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3102"/>
                                        </p:tgtEl>
                                        <p:attrNameLst>
                                          <p:attrName>style.visibility</p:attrName>
                                        </p:attrNameLst>
                                      </p:cBhvr>
                                      <p:to>
                                        <p:strVal val="visible"/>
                                      </p:to>
                                    </p:set>
                                    <p:animEffect transition="in" filter="dissolve">
                                      <p:cBhvr>
                                        <p:cTn id="218" dur="500"/>
                                        <p:tgtEl>
                                          <p:spTgt spid="3102"/>
                                        </p:tgtEl>
                                      </p:cBhvr>
                                    </p:animEffect>
                                  </p:childTnLst>
                                </p:cTn>
                              </p:par>
                            </p:childTnLst>
                          </p:cTn>
                        </p:par>
                      </p:childTnLst>
                    </p:cTn>
                  </p:par>
                  <p:par>
                    <p:cTn id="219" fill="hold" nodeType="clickPar">
                      <p:stCondLst>
                        <p:cond delay="indefinite"/>
                      </p:stCondLst>
                      <p:childTnLst>
                        <p:par>
                          <p:cTn id="220" fill="hold" nodeType="withGroup">
                            <p:stCondLst>
                              <p:cond delay="0"/>
                            </p:stCondLst>
                            <p:childTnLst>
                              <p:par>
                                <p:cTn id="221" presetID="1" presetClass="entr" presetSubtype="0" fill="hold" nodeType="clickEffect">
                                  <p:stCondLst>
                                    <p:cond delay="0"/>
                                  </p:stCondLst>
                                  <p:childTnLst>
                                    <p:set>
                                      <p:cBhvr>
                                        <p:cTn id="222" dur="1" fill="hold">
                                          <p:stCondLst>
                                            <p:cond delay="0"/>
                                          </p:stCondLst>
                                        </p:cTn>
                                        <p:tgtEl>
                                          <p:spTgt spid="69">
                                            <p:txEl>
                                              <p:pRg st="6" end="6"/>
                                            </p:txEl>
                                          </p:spTgt>
                                        </p:tgtEl>
                                        <p:attrNameLst>
                                          <p:attrName>style.visibility</p:attrName>
                                        </p:attrNameLst>
                                      </p:cBhvr>
                                      <p:to>
                                        <p:strVal val="visible"/>
                                      </p:to>
                                    </p:set>
                                  </p:childTnLst>
                                </p:cTn>
                              </p:par>
                            </p:childTnLst>
                          </p:cTn>
                        </p:par>
                      </p:childTnLst>
                    </p:cTn>
                  </p:par>
                  <p:par>
                    <p:cTn id="223" fill="hold" nodeType="clickPar">
                      <p:stCondLst>
                        <p:cond delay="indefinite"/>
                      </p:stCondLst>
                      <p:childTnLst>
                        <p:par>
                          <p:cTn id="224" fill="hold" nodeType="withGroup">
                            <p:stCondLst>
                              <p:cond delay="0"/>
                            </p:stCondLst>
                            <p:childTnLst>
                              <p:par>
                                <p:cTn id="225" presetID="9" presetClass="entr" presetSubtype="0" fill="hold" grpId="0" nodeType="clickEffect">
                                  <p:stCondLst>
                                    <p:cond delay="0"/>
                                  </p:stCondLst>
                                  <p:childTnLst>
                                    <p:set>
                                      <p:cBhvr>
                                        <p:cTn id="226" dur="1" fill="hold">
                                          <p:stCondLst>
                                            <p:cond delay="0"/>
                                          </p:stCondLst>
                                        </p:cTn>
                                        <p:tgtEl>
                                          <p:spTgt spid="3131"/>
                                        </p:tgtEl>
                                        <p:attrNameLst>
                                          <p:attrName>style.visibility</p:attrName>
                                        </p:attrNameLst>
                                      </p:cBhvr>
                                      <p:to>
                                        <p:strVal val="visible"/>
                                      </p:to>
                                    </p:set>
                                    <p:animEffect transition="in" filter="dissolve">
                                      <p:cBhvr>
                                        <p:cTn id="227" dur="500"/>
                                        <p:tgtEl>
                                          <p:spTgt spid="3131"/>
                                        </p:tgtEl>
                                      </p:cBhvr>
                                    </p:animEffect>
                                  </p:childTnLst>
                                </p:cTn>
                              </p:par>
                            </p:childTnLst>
                          </p:cTn>
                        </p:par>
                      </p:childTnLst>
                    </p:cTn>
                  </p:par>
                  <p:par>
                    <p:cTn id="228" fill="hold" nodeType="clickPar">
                      <p:stCondLst>
                        <p:cond delay="indefinite"/>
                      </p:stCondLst>
                      <p:childTnLst>
                        <p:par>
                          <p:cTn id="229" fill="hold" nodeType="withGroup">
                            <p:stCondLst>
                              <p:cond delay="0"/>
                            </p:stCondLst>
                            <p:childTnLst>
                              <p:par>
                                <p:cTn id="230" presetID="9" presetClass="entr" presetSubtype="0" fill="hold" grpId="0" nodeType="clickEffect">
                                  <p:stCondLst>
                                    <p:cond delay="0"/>
                                  </p:stCondLst>
                                  <p:childTnLst>
                                    <p:set>
                                      <p:cBhvr>
                                        <p:cTn id="231" dur="1" fill="hold">
                                          <p:stCondLst>
                                            <p:cond delay="0"/>
                                          </p:stCondLst>
                                        </p:cTn>
                                        <p:tgtEl>
                                          <p:spTgt spid="3078"/>
                                        </p:tgtEl>
                                        <p:attrNameLst>
                                          <p:attrName>style.visibility</p:attrName>
                                        </p:attrNameLst>
                                      </p:cBhvr>
                                      <p:to>
                                        <p:strVal val="visible"/>
                                      </p:to>
                                    </p:set>
                                    <p:animEffect transition="in" filter="dissolve">
                                      <p:cBhvr>
                                        <p:cTn id="232" dur="500"/>
                                        <p:tgtEl>
                                          <p:spTgt spid="3078"/>
                                        </p:tgtEl>
                                      </p:cBhvr>
                                    </p:animEffect>
                                  </p:childTnLst>
                                </p:cTn>
                              </p:par>
                            </p:childTnLst>
                          </p:cTn>
                        </p:par>
                      </p:childTnLst>
                    </p:cTn>
                  </p:par>
                  <p:par>
                    <p:cTn id="233" fill="hold" nodeType="clickPar">
                      <p:stCondLst>
                        <p:cond delay="indefinite"/>
                      </p:stCondLst>
                      <p:childTnLst>
                        <p:par>
                          <p:cTn id="234" fill="hold" nodeType="withGroup">
                            <p:stCondLst>
                              <p:cond delay="0"/>
                            </p:stCondLst>
                            <p:childTnLst>
                              <p:par>
                                <p:cTn id="235" presetID="9" presetClass="entr" presetSubtype="0" fill="hold" grpId="0" nodeType="clickEffect">
                                  <p:stCondLst>
                                    <p:cond delay="0"/>
                                  </p:stCondLst>
                                  <p:childTnLst>
                                    <p:set>
                                      <p:cBhvr>
                                        <p:cTn id="236" dur="1" fill="hold">
                                          <p:stCondLst>
                                            <p:cond delay="0"/>
                                          </p:stCondLst>
                                        </p:cTn>
                                        <p:tgtEl>
                                          <p:spTgt spid="3132"/>
                                        </p:tgtEl>
                                        <p:attrNameLst>
                                          <p:attrName>style.visibility</p:attrName>
                                        </p:attrNameLst>
                                      </p:cBhvr>
                                      <p:to>
                                        <p:strVal val="visible"/>
                                      </p:to>
                                    </p:set>
                                    <p:animEffect transition="in" filter="dissolve">
                                      <p:cBhvr>
                                        <p:cTn id="237" dur="500"/>
                                        <p:tgtEl>
                                          <p:spTgt spid="3132"/>
                                        </p:tgtEl>
                                      </p:cBhvr>
                                    </p:animEffect>
                                  </p:childTnLst>
                                </p:cTn>
                              </p:par>
                              <p:par>
                                <p:cTn id="238" presetID="9" presetClass="entr" presetSubtype="0" fill="hold" grpId="0" nodeType="withEffect">
                                  <p:stCondLst>
                                    <p:cond delay="0"/>
                                  </p:stCondLst>
                                  <p:childTnLst>
                                    <p:set>
                                      <p:cBhvr>
                                        <p:cTn id="239" dur="1" fill="hold">
                                          <p:stCondLst>
                                            <p:cond delay="0"/>
                                          </p:stCondLst>
                                        </p:cTn>
                                        <p:tgtEl>
                                          <p:spTgt spid="3133"/>
                                        </p:tgtEl>
                                        <p:attrNameLst>
                                          <p:attrName>style.visibility</p:attrName>
                                        </p:attrNameLst>
                                      </p:cBhvr>
                                      <p:to>
                                        <p:strVal val="visible"/>
                                      </p:to>
                                    </p:set>
                                    <p:animEffect transition="in" filter="dissolve">
                                      <p:cBhvr>
                                        <p:cTn id="240" dur="500"/>
                                        <p:tgtEl>
                                          <p:spTgt spid="3133"/>
                                        </p:tgtEl>
                                      </p:cBhvr>
                                    </p:animEffect>
                                  </p:childTnLst>
                                </p:cTn>
                              </p:par>
                            </p:childTnLst>
                          </p:cTn>
                        </p:par>
                      </p:childTnLst>
                    </p:cTn>
                  </p:par>
                  <p:par>
                    <p:cTn id="241" fill="hold" nodeType="clickPar">
                      <p:stCondLst>
                        <p:cond delay="indefinite"/>
                      </p:stCondLst>
                      <p:childTnLst>
                        <p:par>
                          <p:cTn id="242" fill="hold" nodeType="withGroup">
                            <p:stCondLst>
                              <p:cond delay="0"/>
                            </p:stCondLst>
                            <p:childTnLst>
                              <p:par>
                                <p:cTn id="243" presetID="9" presetClass="entr" presetSubtype="0" fill="hold" grpId="0" nodeType="clickEffect">
                                  <p:stCondLst>
                                    <p:cond delay="0"/>
                                  </p:stCondLst>
                                  <p:childTnLst>
                                    <p:set>
                                      <p:cBhvr>
                                        <p:cTn id="244" dur="1" fill="hold">
                                          <p:stCondLst>
                                            <p:cond delay="0"/>
                                          </p:stCondLst>
                                        </p:cTn>
                                        <p:tgtEl>
                                          <p:spTgt spid="3135"/>
                                        </p:tgtEl>
                                        <p:attrNameLst>
                                          <p:attrName>style.visibility</p:attrName>
                                        </p:attrNameLst>
                                      </p:cBhvr>
                                      <p:to>
                                        <p:strVal val="visible"/>
                                      </p:to>
                                    </p:set>
                                    <p:animEffect transition="in" filter="dissolve">
                                      <p:cBhvr>
                                        <p:cTn id="245" dur="500"/>
                                        <p:tgtEl>
                                          <p:spTgt spid="3135"/>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3134"/>
                                        </p:tgtEl>
                                        <p:attrNameLst>
                                          <p:attrName>style.visibility</p:attrName>
                                        </p:attrNameLst>
                                      </p:cBhvr>
                                      <p:to>
                                        <p:strVal val="visible"/>
                                      </p:to>
                                    </p:set>
                                    <p:animEffect transition="in" filter="dissolve">
                                      <p:cBhvr>
                                        <p:cTn id="248" dur="500"/>
                                        <p:tgtEl>
                                          <p:spTgt spid="3134"/>
                                        </p:tgtEl>
                                      </p:cBhvr>
                                    </p:animEffect>
                                  </p:childTnLst>
                                </p:cTn>
                              </p:par>
                            </p:childTnLst>
                          </p:cTn>
                        </p:par>
                      </p:childTnLst>
                    </p:cTn>
                  </p:par>
                  <p:par>
                    <p:cTn id="249" fill="hold" nodeType="clickPar">
                      <p:stCondLst>
                        <p:cond delay="indefinite"/>
                      </p:stCondLst>
                      <p:childTnLst>
                        <p:par>
                          <p:cTn id="250" fill="hold" nodeType="withGroup">
                            <p:stCondLst>
                              <p:cond delay="0"/>
                            </p:stCondLst>
                            <p:childTnLst>
                              <p:par>
                                <p:cTn id="251" presetID="18" presetClass="entr" presetSubtype="12" fill="hold" grpId="0" nodeType="clickEffect">
                                  <p:stCondLst>
                                    <p:cond delay="0"/>
                                  </p:stCondLst>
                                  <p:childTnLst>
                                    <p:set>
                                      <p:cBhvr>
                                        <p:cTn id="252" dur="1" fill="hold">
                                          <p:stCondLst>
                                            <p:cond delay="0"/>
                                          </p:stCondLst>
                                        </p:cTn>
                                        <p:tgtEl>
                                          <p:spTgt spid="3110"/>
                                        </p:tgtEl>
                                        <p:attrNameLst>
                                          <p:attrName>style.visibility</p:attrName>
                                        </p:attrNameLst>
                                      </p:cBhvr>
                                      <p:to>
                                        <p:strVal val="visible"/>
                                      </p:to>
                                    </p:set>
                                    <p:animEffect transition="in" filter="strips(downLeft)">
                                      <p:cBhvr>
                                        <p:cTn id="253" dur="500"/>
                                        <p:tgtEl>
                                          <p:spTgt spid="3110"/>
                                        </p:tgtEl>
                                      </p:cBhvr>
                                    </p:animEffect>
                                  </p:childTnLst>
                                </p:cTn>
                              </p:par>
                              <p:par>
                                <p:cTn id="254" presetID="18" presetClass="entr" presetSubtype="12" fill="hold" grpId="0" nodeType="withEffect">
                                  <p:stCondLst>
                                    <p:cond delay="0"/>
                                  </p:stCondLst>
                                  <p:childTnLst>
                                    <p:set>
                                      <p:cBhvr>
                                        <p:cTn id="255" dur="1" fill="hold">
                                          <p:stCondLst>
                                            <p:cond delay="0"/>
                                          </p:stCondLst>
                                        </p:cTn>
                                        <p:tgtEl>
                                          <p:spTgt spid="3109"/>
                                        </p:tgtEl>
                                        <p:attrNameLst>
                                          <p:attrName>style.visibility</p:attrName>
                                        </p:attrNameLst>
                                      </p:cBhvr>
                                      <p:to>
                                        <p:strVal val="visible"/>
                                      </p:to>
                                    </p:set>
                                    <p:animEffect transition="in" filter="strips(downLeft)">
                                      <p:cBhvr>
                                        <p:cTn id="256" dur="500"/>
                                        <p:tgtEl>
                                          <p:spTgt spid="3109"/>
                                        </p:tgtEl>
                                      </p:cBhvr>
                                    </p:animEffect>
                                  </p:childTnLst>
                                </p:cTn>
                              </p:par>
                            </p:childTnLst>
                          </p:cTn>
                        </p:par>
                      </p:childTnLst>
                    </p:cTn>
                  </p:par>
                  <p:par>
                    <p:cTn id="257" fill="hold" nodeType="clickPar">
                      <p:stCondLst>
                        <p:cond delay="indefinite"/>
                      </p:stCondLst>
                      <p:childTnLst>
                        <p:par>
                          <p:cTn id="258" fill="hold" nodeType="withGroup">
                            <p:stCondLst>
                              <p:cond delay="0"/>
                            </p:stCondLst>
                            <p:childTnLst>
                              <p:par>
                                <p:cTn id="259" presetID="9" presetClass="entr" presetSubtype="0" fill="hold" grpId="0" nodeType="clickEffect">
                                  <p:stCondLst>
                                    <p:cond delay="0"/>
                                  </p:stCondLst>
                                  <p:childTnLst>
                                    <p:set>
                                      <p:cBhvr>
                                        <p:cTn id="260" dur="1" fill="hold">
                                          <p:stCondLst>
                                            <p:cond delay="0"/>
                                          </p:stCondLst>
                                        </p:cTn>
                                        <p:tgtEl>
                                          <p:spTgt spid="3136"/>
                                        </p:tgtEl>
                                        <p:attrNameLst>
                                          <p:attrName>style.visibility</p:attrName>
                                        </p:attrNameLst>
                                      </p:cBhvr>
                                      <p:to>
                                        <p:strVal val="visible"/>
                                      </p:to>
                                    </p:set>
                                    <p:animEffect transition="in" filter="dissolve">
                                      <p:cBhvr>
                                        <p:cTn id="261" dur="500"/>
                                        <p:tgtEl>
                                          <p:spTgt spid="3136"/>
                                        </p:tgtEl>
                                      </p:cBhvr>
                                    </p:animEffect>
                                  </p:childTnLst>
                                </p:cTn>
                              </p:par>
                              <p:par>
                                <p:cTn id="262" presetID="9" presetClass="entr" presetSubtype="0" fill="hold" grpId="0" nodeType="withEffect">
                                  <p:stCondLst>
                                    <p:cond delay="0"/>
                                  </p:stCondLst>
                                  <p:childTnLst>
                                    <p:set>
                                      <p:cBhvr>
                                        <p:cTn id="263" dur="1" fill="hold">
                                          <p:stCondLst>
                                            <p:cond delay="0"/>
                                          </p:stCondLst>
                                        </p:cTn>
                                        <p:tgtEl>
                                          <p:spTgt spid="3137"/>
                                        </p:tgtEl>
                                        <p:attrNameLst>
                                          <p:attrName>style.visibility</p:attrName>
                                        </p:attrNameLst>
                                      </p:cBhvr>
                                      <p:to>
                                        <p:strVal val="visible"/>
                                      </p:to>
                                    </p:set>
                                    <p:animEffect transition="in" filter="dissolve">
                                      <p:cBhvr>
                                        <p:cTn id="264" dur="500"/>
                                        <p:tgtEl>
                                          <p:spTgt spid="3137"/>
                                        </p:tgtEl>
                                      </p:cBhvr>
                                    </p:animEffect>
                                  </p:childTnLst>
                                </p:cTn>
                              </p:par>
                            </p:childTnLst>
                          </p:cTn>
                        </p:par>
                      </p:childTnLst>
                    </p:cTn>
                  </p:par>
                  <p:par>
                    <p:cTn id="265" fill="hold" nodeType="clickPar">
                      <p:stCondLst>
                        <p:cond delay="indefinite"/>
                      </p:stCondLst>
                      <p:childTnLst>
                        <p:par>
                          <p:cTn id="266" fill="hold" nodeType="withGroup">
                            <p:stCondLst>
                              <p:cond delay="0"/>
                            </p:stCondLst>
                            <p:childTnLst>
                              <p:par>
                                <p:cTn id="267" presetID="9" presetClass="entr" presetSubtype="0" fill="hold" grpId="0" nodeType="clickEffect">
                                  <p:stCondLst>
                                    <p:cond delay="0"/>
                                  </p:stCondLst>
                                  <p:childTnLst>
                                    <p:set>
                                      <p:cBhvr>
                                        <p:cTn id="268" dur="1" fill="hold">
                                          <p:stCondLst>
                                            <p:cond delay="0"/>
                                          </p:stCondLst>
                                        </p:cTn>
                                        <p:tgtEl>
                                          <p:spTgt spid="3101"/>
                                        </p:tgtEl>
                                        <p:attrNameLst>
                                          <p:attrName>style.visibility</p:attrName>
                                        </p:attrNameLst>
                                      </p:cBhvr>
                                      <p:to>
                                        <p:strVal val="visible"/>
                                      </p:to>
                                    </p:set>
                                    <p:animEffect transition="in" filter="dissolve">
                                      <p:cBhvr>
                                        <p:cTn id="269" dur="500"/>
                                        <p:tgtEl>
                                          <p:spTgt spid="3101"/>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3100"/>
                                        </p:tgtEl>
                                        <p:attrNameLst>
                                          <p:attrName>style.visibility</p:attrName>
                                        </p:attrNameLst>
                                      </p:cBhvr>
                                      <p:to>
                                        <p:strVal val="visible"/>
                                      </p:to>
                                    </p:set>
                                    <p:animEffect transition="in" filter="dissolve">
                                      <p:cBhvr>
                                        <p:cTn id="272" dur="500"/>
                                        <p:tgtEl>
                                          <p:spTgt spid="3100"/>
                                        </p:tgtEl>
                                      </p:cBhvr>
                                    </p:animEffect>
                                  </p:childTnLst>
                                </p:cTn>
                              </p:par>
                            </p:childTnLst>
                          </p:cTn>
                        </p:par>
                      </p:childTnLst>
                    </p:cTn>
                  </p:par>
                  <p:par>
                    <p:cTn id="273" fill="hold" nodeType="clickPar">
                      <p:stCondLst>
                        <p:cond delay="indefinite"/>
                      </p:stCondLst>
                      <p:childTnLst>
                        <p:par>
                          <p:cTn id="274" fill="hold" nodeType="withGroup">
                            <p:stCondLst>
                              <p:cond delay="0"/>
                            </p:stCondLst>
                            <p:childTnLst>
                              <p:par>
                                <p:cTn id="275" presetID="1" presetClass="entr" presetSubtype="0" fill="hold" nodeType="clickEffect">
                                  <p:stCondLst>
                                    <p:cond delay="0"/>
                                  </p:stCondLst>
                                  <p:childTnLst>
                                    <p:set>
                                      <p:cBhvr>
                                        <p:cTn id="276" dur="1" fill="hold">
                                          <p:stCondLst>
                                            <p:cond delay="0"/>
                                          </p:stCondLst>
                                        </p:cTn>
                                        <p:tgtEl>
                                          <p:spTgt spid="69">
                                            <p:txEl>
                                              <p:pRg st="8" end="8"/>
                                            </p:txEl>
                                          </p:spTgt>
                                        </p:tgtEl>
                                        <p:attrNameLst>
                                          <p:attrName>style.visibility</p:attrName>
                                        </p:attrNameLst>
                                      </p:cBhvr>
                                      <p:to>
                                        <p:strVal val="visible"/>
                                      </p:to>
                                    </p:set>
                                  </p:childTnLst>
                                </p:cTn>
                              </p:par>
                            </p:childTnLst>
                          </p:cTn>
                        </p:par>
                      </p:childTnLst>
                    </p:cTn>
                  </p:par>
                  <p:par>
                    <p:cTn id="277" fill="hold" nodeType="clickPar">
                      <p:stCondLst>
                        <p:cond delay="indefinite"/>
                      </p:stCondLst>
                      <p:childTnLst>
                        <p:par>
                          <p:cTn id="278" fill="hold" nodeType="withGroup">
                            <p:stCondLst>
                              <p:cond delay="0"/>
                            </p:stCondLst>
                            <p:childTnLst>
                              <p:par>
                                <p:cTn id="279" presetID="3" presetClass="exit" presetSubtype="10" fill="hold" grpId="1" nodeType="clickEffect">
                                  <p:stCondLst>
                                    <p:cond delay="0"/>
                                  </p:stCondLst>
                                  <p:childTnLst>
                                    <p:animEffect transition="out" filter="blinds(horizontal)">
                                      <p:cBhvr>
                                        <p:cTn id="280" dur="500"/>
                                        <p:tgtEl>
                                          <p:spTgt spid="3123"/>
                                        </p:tgtEl>
                                      </p:cBhvr>
                                    </p:animEffect>
                                    <p:set>
                                      <p:cBhvr>
                                        <p:cTn id="281" dur="1" fill="hold">
                                          <p:stCondLst>
                                            <p:cond delay="499"/>
                                          </p:stCondLst>
                                        </p:cTn>
                                        <p:tgtEl>
                                          <p:spTgt spid="3123"/>
                                        </p:tgtEl>
                                        <p:attrNameLst>
                                          <p:attrName>style.visibility</p:attrName>
                                        </p:attrNameLst>
                                      </p:cBhvr>
                                      <p:to>
                                        <p:strVal val="hidden"/>
                                      </p:to>
                                    </p:set>
                                  </p:childTnLst>
                                </p:cTn>
                              </p:par>
                              <p:par>
                                <p:cTn id="282" presetID="9" presetClass="entr" presetSubtype="0" fill="hold" nodeType="withEffect">
                                  <p:stCondLst>
                                    <p:cond delay="0"/>
                                  </p:stCondLst>
                                  <p:childTnLst>
                                    <p:set>
                                      <p:cBhvr>
                                        <p:cTn id="283" dur="1" fill="hold">
                                          <p:stCondLst>
                                            <p:cond delay="0"/>
                                          </p:stCondLst>
                                        </p:cTn>
                                        <p:tgtEl>
                                          <p:spTgt spid="3"/>
                                        </p:tgtEl>
                                        <p:attrNameLst>
                                          <p:attrName>style.visibility</p:attrName>
                                        </p:attrNameLst>
                                      </p:cBhvr>
                                      <p:to>
                                        <p:strVal val="visible"/>
                                      </p:to>
                                    </p:set>
                                    <p:animEffect transition="in" filter="dissolve">
                                      <p:cBhvr>
                                        <p:cTn id="284" dur="500"/>
                                        <p:tgtEl>
                                          <p:spTgt spid="3"/>
                                        </p:tgtEl>
                                      </p:cBhvr>
                                    </p:animEffect>
                                  </p:childTnLst>
                                </p:cTn>
                              </p:par>
                            </p:childTnLst>
                          </p:cTn>
                        </p:par>
                      </p:childTnLst>
                    </p:cTn>
                  </p:par>
                  <p:par>
                    <p:cTn id="285" fill="hold" nodeType="clickPar">
                      <p:stCondLst>
                        <p:cond delay="indefinite"/>
                      </p:stCondLst>
                      <p:childTnLst>
                        <p:par>
                          <p:cTn id="286" fill="hold" nodeType="withGroup">
                            <p:stCondLst>
                              <p:cond delay="0"/>
                            </p:stCondLst>
                            <p:childTnLst>
                              <p:par>
                                <p:cTn id="287" presetID="3" presetClass="exit" presetSubtype="10" fill="hold" grpId="1" nodeType="clickEffect">
                                  <p:stCondLst>
                                    <p:cond delay="0"/>
                                  </p:stCondLst>
                                  <p:childTnLst>
                                    <p:animEffect transition="out" filter="blinds(horizontal)">
                                      <p:cBhvr>
                                        <p:cTn id="288" dur="500"/>
                                        <p:tgtEl>
                                          <p:spTgt spid="3124"/>
                                        </p:tgtEl>
                                      </p:cBhvr>
                                    </p:animEffect>
                                    <p:set>
                                      <p:cBhvr>
                                        <p:cTn id="289" dur="1" fill="hold">
                                          <p:stCondLst>
                                            <p:cond delay="499"/>
                                          </p:stCondLst>
                                        </p:cTn>
                                        <p:tgtEl>
                                          <p:spTgt spid="3124"/>
                                        </p:tgtEl>
                                        <p:attrNameLst>
                                          <p:attrName>style.visibility</p:attrName>
                                        </p:attrNameLst>
                                      </p:cBhvr>
                                      <p:to>
                                        <p:strVal val="hidden"/>
                                      </p:to>
                                    </p:set>
                                  </p:childTnLst>
                                </p:cTn>
                              </p:par>
                              <p:par>
                                <p:cTn id="290" presetID="9" presetClass="entr" presetSubtype="0" fill="hold" nodeType="withEffect">
                                  <p:stCondLst>
                                    <p:cond delay="0"/>
                                  </p:stCondLst>
                                  <p:childTnLst>
                                    <p:set>
                                      <p:cBhvr>
                                        <p:cTn id="291" dur="1" fill="hold">
                                          <p:stCondLst>
                                            <p:cond delay="0"/>
                                          </p:stCondLst>
                                        </p:cTn>
                                        <p:tgtEl>
                                          <p:spTgt spid="2"/>
                                        </p:tgtEl>
                                        <p:attrNameLst>
                                          <p:attrName>style.visibility</p:attrName>
                                        </p:attrNameLst>
                                      </p:cBhvr>
                                      <p:to>
                                        <p:strVal val="visible"/>
                                      </p:to>
                                    </p:set>
                                    <p:animEffect transition="in" filter="dissolve">
                                      <p:cBhvr>
                                        <p:cTn id="292" dur="500"/>
                                        <p:tgtEl>
                                          <p:spTgt spid="2"/>
                                        </p:tgtEl>
                                      </p:cBhvr>
                                    </p:animEffect>
                                  </p:childTnLst>
                                </p:cTn>
                              </p:par>
                              <p:par>
                                <p:cTn id="293" presetID="9" presetClass="entr" presetSubtype="0" fill="hold" grpId="1" nodeType="withEffect">
                                  <p:stCondLst>
                                    <p:cond delay="0"/>
                                  </p:stCondLst>
                                  <p:childTnLst>
                                    <p:set>
                                      <p:cBhvr>
                                        <p:cTn id="294" dur="1" fill="hold">
                                          <p:stCondLst>
                                            <p:cond delay="0"/>
                                          </p:stCondLst>
                                        </p:cTn>
                                        <p:tgtEl>
                                          <p:spTgt spid="3139"/>
                                        </p:tgtEl>
                                        <p:attrNameLst>
                                          <p:attrName>style.visibility</p:attrName>
                                        </p:attrNameLst>
                                      </p:cBhvr>
                                      <p:to>
                                        <p:strVal val="visible"/>
                                      </p:to>
                                    </p:set>
                                    <p:animEffect transition="in" filter="dissolve">
                                      <p:cBhvr>
                                        <p:cTn id="295" dur="500"/>
                                        <p:tgtEl>
                                          <p:spTgt spid="3139"/>
                                        </p:tgtEl>
                                      </p:cBhvr>
                                    </p:animEffect>
                                  </p:childTnLst>
                                </p:cTn>
                              </p:par>
                            </p:childTnLst>
                          </p:cTn>
                        </p:par>
                      </p:childTnLst>
                    </p:cTn>
                  </p:par>
                  <p:par>
                    <p:cTn id="296" fill="hold" nodeType="clickPar">
                      <p:stCondLst>
                        <p:cond delay="indefinite"/>
                      </p:stCondLst>
                      <p:childTnLst>
                        <p:par>
                          <p:cTn id="297" fill="hold" nodeType="withGroup">
                            <p:stCondLst>
                              <p:cond delay="0"/>
                            </p:stCondLst>
                            <p:childTnLst>
                              <p:par>
                                <p:cTn id="298" presetID="3" presetClass="exit" presetSubtype="10" fill="hold" grpId="1" nodeType="clickEffect">
                                  <p:stCondLst>
                                    <p:cond delay="0"/>
                                  </p:stCondLst>
                                  <p:childTnLst>
                                    <p:animEffect transition="out" filter="blinds(horizontal)">
                                      <p:cBhvr>
                                        <p:cTn id="299" dur="500"/>
                                        <p:tgtEl>
                                          <p:spTgt spid="3129"/>
                                        </p:tgtEl>
                                      </p:cBhvr>
                                    </p:animEffect>
                                    <p:set>
                                      <p:cBhvr>
                                        <p:cTn id="300" dur="1" fill="hold">
                                          <p:stCondLst>
                                            <p:cond delay="499"/>
                                          </p:stCondLst>
                                        </p:cTn>
                                        <p:tgtEl>
                                          <p:spTgt spid="3129"/>
                                        </p:tgtEl>
                                        <p:attrNameLst>
                                          <p:attrName>style.visibility</p:attrName>
                                        </p:attrNameLst>
                                      </p:cBhvr>
                                      <p:to>
                                        <p:strVal val="hidden"/>
                                      </p:to>
                                    </p:set>
                                  </p:childTnLst>
                                </p:cTn>
                              </p:par>
                              <p:par>
                                <p:cTn id="301" presetID="3" presetClass="exit" presetSubtype="10" fill="hold" grpId="1" nodeType="withEffect">
                                  <p:stCondLst>
                                    <p:cond delay="0"/>
                                  </p:stCondLst>
                                  <p:childTnLst>
                                    <p:animEffect transition="out" filter="blinds(horizontal)">
                                      <p:cBhvr>
                                        <p:cTn id="302" dur="500"/>
                                        <p:tgtEl>
                                          <p:spTgt spid="3074"/>
                                        </p:tgtEl>
                                      </p:cBhvr>
                                    </p:animEffect>
                                    <p:set>
                                      <p:cBhvr>
                                        <p:cTn id="303" dur="1" fill="hold">
                                          <p:stCondLst>
                                            <p:cond delay="499"/>
                                          </p:stCondLst>
                                        </p:cTn>
                                        <p:tgtEl>
                                          <p:spTgt spid="3074"/>
                                        </p:tgtEl>
                                        <p:attrNameLst>
                                          <p:attrName>style.visibility</p:attrName>
                                        </p:attrNameLst>
                                      </p:cBhvr>
                                      <p:to>
                                        <p:strVal val="hidden"/>
                                      </p:to>
                                    </p:set>
                                  </p:childTnLst>
                                </p:cTn>
                              </p:par>
                              <p:par>
                                <p:cTn id="304" presetID="3" presetClass="exit" presetSubtype="10" fill="hold" grpId="1" nodeType="withEffect">
                                  <p:stCondLst>
                                    <p:cond delay="0"/>
                                  </p:stCondLst>
                                  <p:childTnLst>
                                    <p:animEffect transition="out" filter="blinds(horizontal)">
                                      <p:cBhvr>
                                        <p:cTn id="305" dur="500"/>
                                        <p:tgtEl>
                                          <p:spTgt spid="3130"/>
                                        </p:tgtEl>
                                      </p:cBhvr>
                                    </p:animEffect>
                                    <p:set>
                                      <p:cBhvr>
                                        <p:cTn id="306" dur="1" fill="hold">
                                          <p:stCondLst>
                                            <p:cond delay="499"/>
                                          </p:stCondLst>
                                        </p:cTn>
                                        <p:tgtEl>
                                          <p:spTgt spid="3130"/>
                                        </p:tgtEl>
                                        <p:attrNameLst>
                                          <p:attrName>style.visibility</p:attrName>
                                        </p:attrNameLst>
                                      </p:cBhvr>
                                      <p:to>
                                        <p:strVal val="hidden"/>
                                      </p:to>
                                    </p:set>
                                  </p:childTnLst>
                                </p:cTn>
                              </p:par>
                              <p:par>
                                <p:cTn id="307" presetID="3" presetClass="exit" presetSubtype="10" fill="hold" grpId="1" nodeType="withEffect">
                                  <p:stCondLst>
                                    <p:cond delay="0"/>
                                  </p:stCondLst>
                                  <p:childTnLst>
                                    <p:animEffect transition="out" filter="blinds(horizontal)">
                                      <p:cBhvr>
                                        <p:cTn id="308" dur="500"/>
                                        <p:tgtEl>
                                          <p:spTgt spid="3075"/>
                                        </p:tgtEl>
                                      </p:cBhvr>
                                    </p:animEffect>
                                    <p:set>
                                      <p:cBhvr>
                                        <p:cTn id="309" dur="1" fill="hold">
                                          <p:stCondLst>
                                            <p:cond delay="499"/>
                                          </p:stCondLst>
                                        </p:cTn>
                                        <p:tgtEl>
                                          <p:spTgt spid="3075"/>
                                        </p:tgtEl>
                                        <p:attrNameLst>
                                          <p:attrName>style.visibility</p:attrName>
                                        </p:attrNameLst>
                                      </p:cBhvr>
                                      <p:to>
                                        <p:strVal val="hidden"/>
                                      </p:to>
                                    </p:set>
                                  </p:childTnLst>
                                </p:cTn>
                              </p:par>
                              <p:par>
                                <p:cTn id="310" presetID="3" presetClass="exit" presetSubtype="10" fill="hold" grpId="1" nodeType="withEffect">
                                  <p:stCondLst>
                                    <p:cond delay="0"/>
                                  </p:stCondLst>
                                  <p:childTnLst>
                                    <p:animEffect transition="out" filter="blinds(horizontal)">
                                      <p:cBhvr>
                                        <p:cTn id="311" dur="500"/>
                                        <p:tgtEl>
                                          <p:spTgt spid="3116"/>
                                        </p:tgtEl>
                                      </p:cBhvr>
                                    </p:animEffect>
                                    <p:set>
                                      <p:cBhvr>
                                        <p:cTn id="312" dur="1" fill="hold">
                                          <p:stCondLst>
                                            <p:cond delay="499"/>
                                          </p:stCondLst>
                                        </p:cTn>
                                        <p:tgtEl>
                                          <p:spTgt spid="3116"/>
                                        </p:tgtEl>
                                        <p:attrNameLst>
                                          <p:attrName>style.visibility</p:attrName>
                                        </p:attrNameLst>
                                      </p:cBhvr>
                                      <p:to>
                                        <p:strVal val="hidden"/>
                                      </p:to>
                                    </p:set>
                                  </p:childTnLst>
                                </p:cTn>
                              </p:par>
                              <p:par>
                                <p:cTn id="313" presetID="3" presetClass="exit" presetSubtype="10" fill="hold" grpId="1" nodeType="withEffect">
                                  <p:stCondLst>
                                    <p:cond delay="0"/>
                                  </p:stCondLst>
                                  <p:childTnLst>
                                    <p:animEffect transition="out" filter="blinds(horizontal)">
                                      <p:cBhvr>
                                        <p:cTn id="314" dur="500"/>
                                        <p:tgtEl>
                                          <p:spTgt spid="3112"/>
                                        </p:tgtEl>
                                      </p:cBhvr>
                                    </p:animEffect>
                                    <p:set>
                                      <p:cBhvr>
                                        <p:cTn id="315" dur="1" fill="hold">
                                          <p:stCondLst>
                                            <p:cond delay="499"/>
                                          </p:stCondLst>
                                        </p:cTn>
                                        <p:tgtEl>
                                          <p:spTgt spid="3112"/>
                                        </p:tgtEl>
                                        <p:attrNameLst>
                                          <p:attrName>style.visibility</p:attrName>
                                        </p:attrNameLst>
                                      </p:cBhvr>
                                      <p:to>
                                        <p:strVal val="hidden"/>
                                      </p:to>
                                    </p:set>
                                  </p:childTnLst>
                                </p:cTn>
                              </p:par>
                              <p:par>
                                <p:cTn id="316" presetID="3" presetClass="exit" presetSubtype="10" fill="hold" grpId="1" nodeType="withEffect">
                                  <p:stCondLst>
                                    <p:cond delay="0"/>
                                  </p:stCondLst>
                                  <p:childTnLst>
                                    <p:animEffect transition="out" filter="blinds(horizontal)">
                                      <p:cBhvr>
                                        <p:cTn id="317" dur="500"/>
                                        <p:tgtEl>
                                          <p:spTgt spid="3089"/>
                                        </p:tgtEl>
                                      </p:cBhvr>
                                    </p:animEffect>
                                    <p:set>
                                      <p:cBhvr>
                                        <p:cTn id="318" dur="1" fill="hold">
                                          <p:stCondLst>
                                            <p:cond delay="499"/>
                                          </p:stCondLst>
                                        </p:cTn>
                                        <p:tgtEl>
                                          <p:spTgt spid="3089"/>
                                        </p:tgtEl>
                                        <p:attrNameLst>
                                          <p:attrName>style.visibility</p:attrName>
                                        </p:attrNameLst>
                                      </p:cBhvr>
                                      <p:to>
                                        <p:strVal val="hidden"/>
                                      </p:to>
                                    </p:set>
                                  </p:childTnLst>
                                </p:cTn>
                              </p:par>
                              <p:par>
                                <p:cTn id="319" presetID="3" presetClass="exit" presetSubtype="10" fill="hold" grpId="1" nodeType="withEffect">
                                  <p:stCondLst>
                                    <p:cond delay="0"/>
                                  </p:stCondLst>
                                  <p:childTnLst>
                                    <p:animEffect transition="out" filter="blinds(horizontal)">
                                      <p:cBhvr>
                                        <p:cTn id="320" dur="500"/>
                                        <p:tgtEl>
                                          <p:spTgt spid="3111"/>
                                        </p:tgtEl>
                                      </p:cBhvr>
                                    </p:animEffect>
                                    <p:set>
                                      <p:cBhvr>
                                        <p:cTn id="321" dur="1" fill="hold">
                                          <p:stCondLst>
                                            <p:cond delay="499"/>
                                          </p:stCondLst>
                                        </p:cTn>
                                        <p:tgtEl>
                                          <p:spTgt spid="3111"/>
                                        </p:tgtEl>
                                        <p:attrNameLst>
                                          <p:attrName>style.visibility</p:attrName>
                                        </p:attrNameLst>
                                      </p:cBhvr>
                                      <p:to>
                                        <p:strVal val="hidden"/>
                                      </p:to>
                                    </p:set>
                                  </p:childTnLst>
                                </p:cTn>
                              </p:par>
                              <p:par>
                                <p:cTn id="322" presetID="3" presetClass="exit" presetSubtype="10" fill="hold" grpId="1" nodeType="withEffect">
                                  <p:stCondLst>
                                    <p:cond delay="0"/>
                                  </p:stCondLst>
                                  <p:childTnLst>
                                    <p:animEffect transition="out" filter="blinds(horizontal)">
                                      <p:cBhvr>
                                        <p:cTn id="323" dur="500"/>
                                        <p:tgtEl>
                                          <p:spTgt spid="3117"/>
                                        </p:tgtEl>
                                      </p:cBhvr>
                                    </p:animEffect>
                                    <p:set>
                                      <p:cBhvr>
                                        <p:cTn id="324" dur="1" fill="hold">
                                          <p:stCondLst>
                                            <p:cond delay="499"/>
                                          </p:stCondLst>
                                        </p:cTn>
                                        <p:tgtEl>
                                          <p:spTgt spid="3117"/>
                                        </p:tgtEl>
                                        <p:attrNameLst>
                                          <p:attrName>style.visibility</p:attrName>
                                        </p:attrNameLst>
                                      </p:cBhvr>
                                      <p:to>
                                        <p:strVal val="hidden"/>
                                      </p:to>
                                    </p:set>
                                  </p:childTnLst>
                                </p:cTn>
                              </p:par>
                              <p:par>
                                <p:cTn id="325" presetID="3" presetClass="exit" presetSubtype="10" fill="hold" grpId="1" nodeType="withEffect">
                                  <p:stCondLst>
                                    <p:cond delay="0"/>
                                  </p:stCondLst>
                                  <p:childTnLst>
                                    <p:animEffect transition="out" filter="blinds(horizontal)">
                                      <p:cBhvr>
                                        <p:cTn id="326" dur="500"/>
                                        <p:tgtEl>
                                          <p:spTgt spid="3090"/>
                                        </p:tgtEl>
                                      </p:cBhvr>
                                    </p:animEffect>
                                    <p:set>
                                      <p:cBhvr>
                                        <p:cTn id="327" dur="1" fill="hold">
                                          <p:stCondLst>
                                            <p:cond delay="499"/>
                                          </p:stCondLst>
                                        </p:cTn>
                                        <p:tgtEl>
                                          <p:spTgt spid="3090"/>
                                        </p:tgtEl>
                                        <p:attrNameLst>
                                          <p:attrName>style.visibility</p:attrName>
                                        </p:attrNameLst>
                                      </p:cBhvr>
                                      <p:to>
                                        <p:strVal val="hidden"/>
                                      </p:to>
                                    </p:set>
                                  </p:childTnLst>
                                </p:cTn>
                              </p:par>
                            </p:childTnLst>
                          </p:cTn>
                        </p:par>
                      </p:childTnLst>
                    </p:cTn>
                  </p:par>
                  <p:par>
                    <p:cTn id="328" fill="hold" nodeType="clickPar">
                      <p:stCondLst>
                        <p:cond delay="indefinite"/>
                      </p:stCondLst>
                      <p:childTnLst>
                        <p:par>
                          <p:cTn id="329" fill="hold" nodeType="withGroup">
                            <p:stCondLst>
                              <p:cond delay="0"/>
                            </p:stCondLst>
                            <p:childTnLst>
                              <p:par>
                                <p:cTn id="330" presetID="3" presetClass="exit" presetSubtype="10" fill="hold" grpId="1" nodeType="clickEffect">
                                  <p:stCondLst>
                                    <p:cond delay="0"/>
                                  </p:stCondLst>
                                  <p:childTnLst>
                                    <p:animEffect transition="out" filter="blinds(horizontal)">
                                      <p:cBhvr>
                                        <p:cTn id="331" dur="500"/>
                                        <p:tgtEl>
                                          <p:spTgt spid="3131"/>
                                        </p:tgtEl>
                                      </p:cBhvr>
                                    </p:animEffect>
                                    <p:set>
                                      <p:cBhvr>
                                        <p:cTn id="332" dur="1" fill="hold">
                                          <p:stCondLst>
                                            <p:cond delay="499"/>
                                          </p:stCondLst>
                                        </p:cTn>
                                        <p:tgtEl>
                                          <p:spTgt spid="3131"/>
                                        </p:tgtEl>
                                        <p:attrNameLst>
                                          <p:attrName>style.visibility</p:attrName>
                                        </p:attrNameLst>
                                      </p:cBhvr>
                                      <p:to>
                                        <p:strVal val="hidden"/>
                                      </p:to>
                                    </p:set>
                                  </p:childTnLst>
                                </p:cTn>
                              </p:par>
                            </p:childTnLst>
                          </p:cTn>
                        </p:par>
                      </p:childTnLst>
                    </p:cTn>
                  </p:par>
                  <p:par>
                    <p:cTn id="333" fill="hold" nodeType="clickPar">
                      <p:stCondLst>
                        <p:cond delay="indefinite"/>
                      </p:stCondLst>
                      <p:childTnLst>
                        <p:par>
                          <p:cTn id="334" fill="hold" nodeType="withGroup">
                            <p:stCondLst>
                              <p:cond delay="0"/>
                            </p:stCondLst>
                            <p:childTnLst>
                              <p:par>
                                <p:cTn id="335" presetID="3" presetClass="exit" presetSubtype="10" fill="hold" grpId="1" nodeType="clickEffect">
                                  <p:stCondLst>
                                    <p:cond delay="0"/>
                                  </p:stCondLst>
                                  <p:childTnLst>
                                    <p:animEffect transition="out" filter="blinds(horizontal)">
                                      <p:cBhvr>
                                        <p:cTn id="336" dur="500"/>
                                        <p:tgtEl>
                                          <p:spTgt spid="3098"/>
                                        </p:tgtEl>
                                      </p:cBhvr>
                                    </p:animEffect>
                                    <p:set>
                                      <p:cBhvr>
                                        <p:cTn id="337" dur="1" fill="hold">
                                          <p:stCondLst>
                                            <p:cond delay="499"/>
                                          </p:stCondLst>
                                        </p:cTn>
                                        <p:tgtEl>
                                          <p:spTgt spid="3098"/>
                                        </p:tgtEl>
                                        <p:attrNameLst>
                                          <p:attrName>style.visibility</p:attrName>
                                        </p:attrNameLst>
                                      </p:cBhvr>
                                      <p:to>
                                        <p:strVal val="hidden"/>
                                      </p:to>
                                    </p:set>
                                  </p:childTnLst>
                                </p:cTn>
                              </p:par>
                              <p:par>
                                <p:cTn id="338" presetID="3" presetClass="exit" presetSubtype="10" fill="hold" grpId="1" nodeType="withEffect">
                                  <p:stCondLst>
                                    <p:cond delay="0"/>
                                  </p:stCondLst>
                                  <p:childTnLst>
                                    <p:animEffect transition="out" filter="blinds(horizontal)">
                                      <p:cBhvr>
                                        <p:cTn id="339" dur="500"/>
                                        <p:tgtEl>
                                          <p:spTgt spid="3099"/>
                                        </p:tgtEl>
                                      </p:cBhvr>
                                    </p:animEffect>
                                    <p:set>
                                      <p:cBhvr>
                                        <p:cTn id="340" dur="1" fill="hold">
                                          <p:stCondLst>
                                            <p:cond delay="499"/>
                                          </p:stCondLst>
                                        </p:cTn>
                                        <p:tgtEl>
                                          <p:spTgt spid="3099"/>
                                        </p:tgtEl>
                                        <p:attrNameLst>
                                          <p:attrName>style.visibility</p:attrName>
                                        </p:attrNameLst>
                                      </p:cBhvr>
                                      <p:to>
                                        <p:strVal val="hidden"/>
                                      </p:to>
                                    </p:set>
                                  </p:childTnLst>
                                </p:cTn>
                              </p:par>
                              <p:par>
                                <p:cTn id="341" presetID="3" presetClass="exit" presetSubtype="10" fill="hold" grpId="1" nodeType="withEffect">
                                  <p:stCondLst>
                                    <p:cond delay="0"/>
                                  </p:stCondLst>
                                  <p:childTnLst>
                                    <p:animEffect transition="out" filter="blinds(horizontal)">
                                      <p:cBhvr>
                                        <p:cTn id="342" dur="500"/>
                                        <p:tgtEl>
                                          <p:spTgt spid="3119"/>
                                        </p:tgtEl>
                                      </p:cBhvr>
                                    </p:animEffect>
                                    <p:set>
                                      <p:cBhvr>
                                        <p:cTn id="343" dur="1" fill="hold">
                                          <p:stCondLst>
                                            <p:cond delay="499"/>
                                          </p:stCondLst>
                                        </p:cTn>
                                        <p:tgtEl>
                                          <p:spTgt spid="3119"/>
                                        </p:tgtEl>
                                        <p:attrNameLst>
                                          <p:attrName>style.visibility</p:attrName>
                                        </p:attrNameLst>
                                      </p:cBhvr>
                                      <p:to>
                                        <p:strVal val="hidden"/>
                                      </p:to>
                                    </p:set>
                                  </p:childTnLst>
                                </p:cTn>
                              </p:par>
                              <p:par>
                                <p:cTn id="344" presetID="3" presetClass="exit" presetSubtype="10" fill="hold" grpId="1" nodeType="withEffect">
                                  <p:stCondLst>
                                    <p:cond delay="0"/>
                                  </p:stCondLst>
                                  <p:childTnLst>
                                    <p:animEffect transition="out" filter="blinds(horizontal)">
                                      <p:cBhvr>
                                        <p:cTn id="345" dur="500"/>
                                        <p:tgtEl>
                                          <p:spTgt spid="3115"/>
                                        </p:tgtEl>
                                      </p:cBhvr>
                                    </p:animEffect>
                                    <p:set>
                                      <p:cBhvr>
                                        <p:cTn id="346" dur="1" fill="hold">
                                          <p:stCondLst>
                                            <p:cond delay="499"/>
                                          </p:stCondLst>
                                        </p:cTn>
                                        <p:tgtEl>
                                          <p:spTgt spid="3115"/>
                                        </p:tgtEl>
                                        <p:attrNameLst>
                                          <p:attrName>style.visibility</p:attrName>
                                        </p:attrNameLst>
                                      </p:cBhvr>
                                      <p:to>
                                        <p:strVal val="hidden"/>
                                      </p:to>
                                    </p:set>
                                  </p:childTnLst>
                                </p:cTn>
                              </p:par>
                              <p:par>
                                <p:cTn id="347" presetID="3" presetClass="exit" presetSubtype="10" fill="hold" grpId="1" nodeType="withEffect">
                                  <p:stCondLst>
                                    <p:cond delay="0"/>
                                  </p:stCondLst>
                                  <p:childTnLst>
                                    <p:animEffect transition="out" filter="blinds(horizontal)">
                                      <p:cBhvr>
                                        <p:cTn id="348" dur="500"/>
                                        <p:tgtEl>
                                          <p:spTgt spid="3126"/>
                                        </p:tgtEl>
                                      </p:cBhvr>
                                    </p:animEffect>
                                    <p:set>
                                      <p:cBhvr>
                                        <p:cTn id="349" dur="1" fill="hold">
                                          <p:stCondLst>
                                            <p:cond delay="499"/>
                                          </p:stCondLst>
                                        </p:cTn>
                                        <p:tgtEl>
                                          <p:spTgt spid="3126"/>
                                        </p:tgtEl>
                                        <p:attrNameLst>
                                          <p:attrName>style.visibility</p:attrName>
                                        </p:attrNameLst>
                                      </p:cBhvr>
                                      <p:to>
                                        <p:strVal val="hidden"/>
                                      </p:to>
                                    </p:set>
                                  </p:childTnLst>
                                </p:cTn>
                              </p:par>
                              <p:par>
                                <p:cTn id="350" presetID="3" presetClass="exit" presetSubtype="10" fill="hold" grpId="1" nodeType="withEffect">
                                  <p:stCondLst>
                                    <p:cond delay="0"/>
                                  </p:stCondLst>
                                  <p:childTnLst>
                                    <p:animEffect transition="out" filter="blinds(horizontal)">
                                      <p:cBhvr>
                                        <p:cTn id="351" dur="500"/>
                                        <p:tgtEl>
                                          <p:spTgt spid="3125"/>
                                        </p:tgtEl>
                                      </p:cBhvr>
                                    </p:animEffect>
                                    <p:set>
                                      <p:cBhvr>
                                        <p:cTn id="352" dur="1" fill="hold">
                                          <p:stCondLst>
                                            <p:cond delay="499"/>
                                          </p:stCondLst>
                                        </p:cTn>
                                        <p:tgtEl>
                                          <p:spTgt spid="3125"/>
                                        </p:tgtEl>
                                        <p:attrNameLst>
                                          <p:attrName>style.visibility</p:attrName>
                                        </p:attrNameLst>
                                      </p:cBhvr>
                                      <p:to>
                                        <p:strVal val="hidden"/>
                                      </p:to>
                                    </p:set>
                                  </p:childTnLst>
                                </p:cTn>
                              </p:par>
                              <p:par>
                                <p:cTn id="353" presetID="3" presetClass="exit" presetSubtype="10" fill="hold" grpId="1" nodeType="withEffect">
                                  <p:stCondLst>
                                    <p:cond delay="0"/>
                                  </p:stCondLst>
                                  <p:childTnLst>
                                    <p:animEffect transition="out" filter="blinds(horizontal)">
                                      <p:cBhvr>
                                        <p:cTn id="354" dur="500"/>
                                        <p:tgtEl>
                                          <p:spTgt spid="3128"/>
                                        </p:tgtEl>
                                      </p:cBhvr>
                                    </p:animEffect>
                                    <p:set>
                                      <p:cBhvr>
                                        <p:cTn id="355" dur="1" fill="hold">
                                          <p:stCondLst>
                                            <p:cond delay="499"/>
                                          </p:stCondLst>
                                        </p:cTn>
                                        <p:tgtEl>
                                          <p:spTgt spid="3128"/>
                                        </p:tgtEl>
                                        <p:attrNameLst>
                                          <p:attrName>style.visibility</p:attrName>
                                        </p:attrNameLst>
                                      </p:cBhvr>
                                      <p:to>
                                        <p:strVal val="hidden"/>
                                      </p:to>
                                    </p:set>
                                  </p:childTnLst>
                                </p:cTn>
                              </p:par>
                              <p:par>
                                <p:cTn id="356" presetID="3" presetClass="exit" presetSubtype="10" fill="hold" grpId="1" nodeType="withEffect">
                                  <p:stCondLst>
                                    <p:cond delay="0"/>
                                  </p:stCondLst>
                                  <p:childTnLst>
                                    <p:animEffect transition="out" filter="blinds(horizontal)">
                                      <p:cBhvr>
                                        <p:cTn id="357" dur="500"/>
                                        <p:tgtEl>
                                          <p:spTgt spid="3127"/>
                                        </p:tgtEl>
                                      </p:cBhvr>
                                    </p:animEffect>
                                    <p:set>
                                      <p:cBhvr>
                                        <p:cTn id="358" dur="1" fill="hold">
                                          <p:stCondLst>
                                            <p:cond delay="499"/>
                                          </p:stCondLst>
                                        </p:cTn>
                                        <p:tgtEl>
                                          <p:spTgt spid="3127"/>
                                        </p:tgtEl>
                                        <p:attrNameLst>
                                          <p:attrName>style.visibility</p:attrName>
                                        </p:attrNameLst>
                                      </p:cBhvr>
                                      <p:to>
                                        <p:strVal val="hidden"/>
                                      </p:to>
                                    </p:set>
                                  </p:childTnLst>
                                </p:cTn>
                              </p:par>
                            </p:childTnLst>
                          </p:cTn>
                        </p:par>
                      </p:childTnLst>
                    </p:cTn>
                  </p:par>
                  <p:par>
                    <p:cTn id="359" fill="hold" nodeType="clickPar">
                      <p:stCondLst>
                        <p:cond delay="indefinite"/>
                      </p:stCondLst>
                      <p:childTnLst>
                        <p:par>
                          <p:cTn id="360" fill="hold" nodeType="withGroup">
                            <p:stCondLst>
                              <p:cond delay="0"/>
                            </p:stCondLst>
                            <p:childTnLst>
                              <p:par>
                                <p:cTn id="361" presetID="3" presetClass="exit" presetSubtype="10" fill="hold" grpId="1" nodeType="clickEffect">
                                  <p:stCondLst>
                                    <p:cond delay="0"/>
                                  </p:stCondLst>
                                  <p:childTnLst>
                                    <p:animEffect transition="out" filter="blinds(horizontal)">
                                      <p:cBhvr>
                                        <p:cTn id="362" dur="500"/>
                                        <p:tgtEl>
                                          <p:spTgt spid="3108"/>
                                        </p:tgtEl>
                                      </p:cBhvr>
                                    </p:animEffect>
                                    <p:set>
                                      <p:cBhvr>
                                        <p:cTn id="363" dur="1" fill="hold">
                                          <p:stCondLst>
                                            <p:cond delay="499"/>
                                          </p:stCondLst>
                                        </p:cTn>
                                        <p:tgtEl>
                                          <p:spTgt spid="3108"/>
                                        </p:tgtEl>
                                        <p:attrNameLst>
                                          <p:attrName>style.visibility</p:attrName>
                                        </p:attrNameLst>
                                      </p:cBhvr>
                                      <p:to>
                                        <p:strVal val="hidden"/>
                                      </p:to>
                                    </p:set>
                                  </p:childTnLst>
                                </p:cTn>
                              </p:par>
                              <p:par>
                                <p:cTn id="364" presetID="3" presetClass="exit" presetSubtype="10" fill="hold" grpId="1" nodeType="withEffect">
                                  <p:stCondLst>
                                    <p:cond delay="0"/>
                                  </p:stCondLst>
                                  <p:childTnLst>
                                    <p:animEffect transition="out" filter="blinds(horizontal)">
                                      <p:cBhvr>
                                        <p:cTn id="365" dur="500"/>
                                        <p:tgtEl>
                                          <p:spTgt spid="3107"/>
                                        </p:tgtEl>
                                      </p:cBhvr>
                                    </p:animEffect>
                                    <p:set>
                                      <p:cBhvr>
                                        <p:cTn id="366" dur="1" fill="hold">
                                          <p:stCondLst>
                                            <p:cond delay="499"/>
                                          </p:stCondLst>
                                        </p:cTn>
                                        <p:tgtEl>
                                          <p:spTgt spid="3107"/>
                                        </p:tgtEl>
                                        <p:attrNameLst>
                                          <p:attrName>style.visibility</p:attrName>
                                        </p:attrNameLst>
                                      </p:cBhvr>
                                      <p:to>
                                        <p:strVal val="hidden"/>
                                      </p:to>
                                    </p:set>
                                  </p:childTnLst>
                                </p:cTn>
                              </p:par>
                              <p:par>
                                <p:cTn id="367" presetID="3" presetClass="exit" presetSubtype="10" fill="hold" grpId="1" nodeType="withEffect">
                                  <p:stCondLst>
                                    <p:cond delay="0"/>
                                  </p:stCondLst>
                                  <p:childTnLst>
                                    <p:animEffect transition="out" filter="blinds(horizontal)">
                                      <p:cBhvr>
                                        <p:cTn id="368" dur="500"/>
                                        <p:tgtEl>
                                          <p:spTgt spid="3078"/>
                                        </p:tgtEl>
                                      </p:cBhvr>
                                    </p:animEffect>
                                    <p:set>
                                      <p:cBhvr>
                                        <p:cTn id="369" dur="1" fill="hold">
                                          <p:stCondLst>
                                            <p:cond delay="499"/>
                                          </p:stCondLst>
                                        </p:cTn>
                                        <p:tgtEl>
                                          <p:spTgt spid="3078"/>
                                        </p:tgtEl>
                                        <p:attrNameLst>
                                          <p:attrName>style.visibility</p:attrName>
                                        </p:attrNameLst>
                                      </p:cBhvr>
                                      <p:to>
                                        <p:strVal val="hidden"/>
                                      </p:to>
                                    </p:set>
                                  </p:childTnLst>
                                </p:cTn>
                              </p:par>
                            </p:childTnLst>
                          </p:cTn>
                        </p:par>
                      </p:childTnLst>
                    </p:cTn>
                  </p:par>
                  <p:par>
                    <p:cTn id="370" fill="hold" nodeType="clickPar">
                      <p:stCondLst>
                        <p:cond delay="indefinite"/>
                      </p:stCondLst>
                      <p:childTnLst>
                        <p:par>
                          <p:cTn id="371" fill="hold" nodeType="withGroup">
                            <p:stCondLst>
                              <p:cond delay="0"/>
                            </p:stCondLst>
                            <p:childTnLst>
                              <p:par>
                                <p:cTn id="372" presetID="3" presetClass="exit" presetSubtype="10" fill="hold" grpId="1" nodeType="clickEffect">
                                  <p:stCondLst>
                                    <p:cond delay="0"/>
                                  </p:stCondLst>
                                  <p:childTnLst>
                                    <p:animEffect transition="out" filter="blinds(horizontal)">
                                      <p:cBhvr>
                                        <p:cTn id="373" dur="500"/>
                                        <p:tgtEl>
                                          <p:spTgt spid="3103"/>
                                        </p:tgtEl>
                                      </p:cBhvr>
                                    </p:animEffect>
                                    <p:set>
                                      <p:cBhvr>
                                        <p:cTn id="374" dur="1" fill="hold">
                                          <p:stCondLst>
                                            <p:cond delay="499"/>
                                          </p:stCondLst>
                                        </p:cTn>
                                        <p:tgtEl>
                                          <p:spTgt spid="3103"/>
                                        </p:tgtEl>
                                        <p:attrNameLst>
                                          <p:attrName>style.visibility</p:attrName>
                                        </p:attrNameLst>
                                      </p:cBhvr>
                                      <p:to>
                                        <p:strVal val="hidden"/>
                                      </p:to>
                                    </p:set>
                                  </p:childTnLst>
                                </p:cTn>
                              </p:par>
                              <p:par>
                                <p:cTn id="375" presetID="3" presetClass="exit" presetSubtype="10" fill="hold" grpId="1" nodeType="withEffect">
                                  <p:stCondLst>
                                    <p:cond delay="0"/>
                                  </p:stCondLst>
                                  <p:childTnLst>
                                    <p:animEffect transition="out" filter="blinds(horizontal)">
                                      <p:cBhvr>
                                        <p:cTn id="376" dur="500"/>
                                        <p:tgtEl>
                                          <p:spTgt spid="3102"/>
                                        </p:tgtEl>
                                      </p:cBhvr>
                                    </p:animEffect>
                                    <p:set>
                                      <p:cBhvr>
                                        <p:cTn id="377" dur="1" fill="hold">
                                          <p:stCondLst>
                                            <p:cond delay="499"/>
                                          </p:stCondLst>
                                        </p:cTn>
                                        <p:tgtEl>
                                          <p:spTgt spid="3102"/>
                                        </p:tgtEl>
                                        <p:attrNameLst>
                                          <p:attrName>style.visibility</p:attrName>
                                        </p:attrNameLst>
                                      </p:cBhvr>
                                      <p:to>
                                        <p:strVal val="hidden"/>
                                      </p:to>
                                    </p:set>
                                  </p:childTnLst>
                                </p:cTn>
                              </p:par>
                              <p:par>
                                <p:cTn id="378" presetID="3" presetClass="exit" presetSubtype="10" fill="hold" grpId="1" nodeType="withEffect">
                                  <p:stCondLst>
                                    <p:cond delay="0"/>
                                  </p:stCondLst>
                                  <p:childTnLst>
                                    <p:animEffect transition="out" filter="blinds(horizontal)">
                                      <p:cBhvr>
                                        <p:cTn id="379" dur="500"/>
                                        <p:tgtEl>
                                          <p:spTgt spid="3105"/>
                                        </p:tgtEl>
                                      </p:cBhvr>
                                    </p:animEffect>
                                    <p:set>
                                      <p:cBhvr>
                                        <p:cTn id="380" dur="1" fill="hold">
                                          <p:stCondLst>
                                            <p:cond delay="499"/>
                                          </p:stCondLst>
                                        </p:cTn>
                                        <p:tgtEl>
                                          <p:spTgt spid="3105"/>
                                        </p:tgtEl>
                                        <p:attrNameLst>
                                          <p:attrName>style.visibility</p:attrName>
                                        </p:attrNameLst>
                                      </p:cBhvr>
                                      <p:to>
                                        <p:strVal val="hidden"/>
                                      </p:to>
                                    </p:set>
                                  </p:childTnLst>
                                </p:cTn>
                              </p:par>
                              <p:par>
                                <p:cTn id="381" presetID="3" presetClass="exit" presetSubtype="10" fill="hold" grpId="1" nodeType="withEffect">
                                  <p:stCondLst>
                                    <p:cond delay="0"/>
                                  </p:stCondLst>
                                  <p:childTnLst>
                                    <p:animEffect transition="out" filter="blinds(horizontal)">
                                      <p:cBhvr>
                                        <p:cTn id="382" dur="500"/>
                                        <p:tgtEl>
                                          <p:spTgt spid="3104"/>
                                        </p:tgtEl>
                                      </p:cBhvr>
                                    </p:animEffect>
                                    <p:set>
                                      <p:cBhvr>
                                        <p:cTn id="383" dur="1" fill="hold">
                                          <p:stCondLst>
                                            <p:cond delay="499"/>
                                          </p:stCondLst>
                                        </p:cTn>
                                        <p:tgtEl>
                                          <p:spTgt spid="3104"/>
                                        </p:tgtEl>
                                        <p:attrNameLst>
                                          <p:attrName>style.visibility</p:attrName>
                                        </p:attrNameLst>
                                      </p:cBhvr>
                                      <p:to>
                                        <p:strVal val="hidden"/>
                                      </p:to>
                                    </p:set>
                                  </p:childTnLst>
                                </p:cTn>
                              </p:par>
                            </p:childTnLst>
                          </p:cTn>
                        </p:par>
                      </p:childTnLst>
                    </p:cTn>
                  </p:par>
                  <p:par>
                    <p:cTn id="384" fill="hold" nodeType="clickPar">
                      <p:stCondLst>
                        <p:cond delay="indefinite"/>
                      </p:stCondLst>
                      <p:childTnLst>
                        <p:par>
                          <p:cTn id="385" fill="hold" nodeType="withGroup">
                            <p:stCondLst>
                              <p:cond delay="0"/>
                            </p:stCondLst>
                            <p:childTnLst>
                              <p:par>
                                <p:cTn id="386" presetID="3" presetClass="exit" presetSubtype="10" fill="hold" grpId="1" nodeType="clickEffect">
                                  <p:stCondLst>
                                    <p:cond delay="0"/>
                                  </p:stCondLst>
                                  <p:childTnLst>
                                    <p:animEffect transition="out" filter="blinds(horizontal)">
                                      <p:cBhvr>
                                        <p:cTn id="387" dur="500"/>
                                        <p:tgtEl>
                                          <p:spTgt spid="3106"/>
                                        </p:tgtEl>
                                      </p:cBhvr>
                                    </p:animEffect>
                                    <p:set>
                                      <p:cBhvr>
                                        <p:cTn id="388" dur="1" fill="hold">
                                          <p:stCondLst>
                                            <p:cond delay="499"/>
                                          </p:stCondLst>
                                        </p:cTn>
                                        <p:tgtEl>
                                          <p:spTgt spid="3106"/>
                                        </p:tgtEl>
                                        <p:attrNameLst>
                                          <p:attrName>style.visibility</p:attrName>
                                        </p:attrNameLst>
                                      </p:cBhvr>
                                      <p:to>
                                        <p:strVal val="hidden"/>
                                      </p:to>
                                    </p:set>
                                  </p:childTnLst>
                                </p:cTn>
                              </p:par>
                              <p:par>
                                <p:cTn id="389" presetID="3" presetClass="exit" presetSubtype="10" fill="hold" grpId="1" nodeType="withEffect">
                                  <p:stCondLst>
                                    <p:cond delay="0"/>
                                  </p:stCondLst>
                                  <p:childTnLst>
                                    <p:animEffect transition="out" filter="blinds(horizontal)">
                                      <p:cBhvr>
                                        <p:cTn id="390" dur="500"/>
                                        <p:tgtEl>
                                          <p:spTgt spid="3114"/>
                                        </p:tgtEl>
                                      </p:cBhvr>
                                    </p:animEffect>
                                    <p:set>
                                      <p:cBhvr>
                                        <p:cTn id="391" dur="1" fill="hold">
                                          <p:stCondLst>
                                            <p:cond delay="499"/>
                                          </p:stCondLst>
                                        </p:cTn>
                                        <p:tgtEl>
                                          <p:spTgt spid="3114"/>
                                        </p:tgtEl>
                                        <p:attrNameLst>
                                          <p:attrName>style.visibility</p:attrName>
                                        </p:attrNameLst>
                                      </p:cBhvr>
                                      <p:to>
                                        <p:strVal val="hidden"/>
                                      </p:to>
                                    </p:set>
                                  </p:childTnLst>
                                </p:cTn>
                              </p:par>
                              <p:par>
                                <p:cTn id="392" presetID="3" presetClass="exit" presetSubtype="10" fill="hold" grpId="2" nodeType="withEffect">
                                  <p:stCondLst>
                                    <p:cond delay="0"/>
                                  </p:stCondLst>
                                  <p:childTnLst>
                                    <p:animEffect transition="out" filter="blinds(horizontal)">
                                      <p:cBhvr>
                                        <p:cTn id="393" dur="500"/>
                                        <p:tgtEl>
                                          <p:spTgt spid="3108"/>
                                        </p:tgtEl>
                                      </p:cBhvr>
                                    </p:animEffect>
                                    <p:set>
                                      <p:cBhvr>
                                        <p:cTn id="394" dur="1" fill="hold">
                                          <p:stCondLst>
                                            <p:cond delay="499"/>
                                          </p:stCondLst>
                                        </p:cTn>
                                        <p:tgtEl>
                                          <p:spTgt spid="3108"/>
                                        </p:tgtEl>
                                        <p:attrNameLst>
                                          <p:attrName>style.visibility</p:attrName>
                                        </p:attrNameLst>
                                      </p:cBhvr>
                                      <p:to>
                                        <p:strVal val="hidden"/>
                                      </p:to>
                                    </p:set>
                                  </p:childTnLst>
                                </p:cTn>
                              </p:par>
                              <p:par>
                                <p:cTn id="395" presetID="3" presetClass="exit" presetSubtype="10" fill="hold" grpId="1" nodeType="withEffect">
                                  <p:stCondLst>
                                    <p:cond delay="0"/>
                                  </p:stCondLst>
                                  <p:childTnLst>
                                    <p:animEffect transition="out" filter="blinds(horizontal)">
                                      <p:cBhvr>
                                        <p:cTn id="396" dur="500"/>
                                        <p:tgtEl>
                                          <p:spTgt spid="3140"/>
                                        </p:tgtEl>
                                      </p:cBhvr>
                                    </p:animEffect>
                                    <p:set>
                                      <p:cBhvr>
                                        <p:cTn id="397" dur="1" fill="hold">
                                          <p:stCondLst>
                                            <p:cond delay="499"/>
                                          </p:stCondLst>
                                        </p:cTn>
                                        <p:tgtEl>
                                          <p:spTgt spid="3140"/>
                                        </p:tgtEl>
                                        <p:attrNameLst>
                                          <p:attrName>style.visibility</p:attrName>
                                        </p:attrNameLst>
                                      </p:cBhvr>
                                      <p:to>
                                        <p:strVal val="hidden"/>
                                      </p:to>
                                    </p:set>
                                  </p:childTnLst>
                                </p:cTn>
                              </p:par>
                              <p:par>
                                <p:cTn id="398" presetID="3" presetClass="exit" presetSubtype="10" fill="hold" grpId="1" nodeType="withEffect">
                                  <p:stCondLst>
                                    <p:cond delay="0"/>
                                  </p:stCondLst>
                                  <p:childTnLst>
                                    <p:animEffect transition="out" filter="blinds(horizontal)">
                                      <p:cBhvr>
                                        <p:cTn id="399" dur="500"/>
                                        <p:tgtEl>
                                          <p:spTgt spid="3095"/>
                                        </p:tgtEl>
                                      </p:cBhvr>
                                    </p:animEffect>
                                    <p:set>
                                      <p:cBhvr>
                                        <p:cTn id="400" dur="1" fill="hold">
                                          <p:stCondLst>
                                            <p:cond delay="499"/>
                                          </p:stCondLst>
                                        </p:cTn>
                                        <p:tgtEl>
                                          <p:spTgt spid="3095"/>
                                        </p:tgtEl>
                                        <p:attrNameLst>
                                          <p:attrName>style.visibility</p:attrName>
                                        </p:attrNameLst>
                                      </p:cBhvr>
                                      <p:to>
                                        <p:strVal val="hidden"/>
                                      </p:to>
                                    </p:set>
                                  </p:childTnLst>
                                </p:cTn>
                              </p:par>
                              <p:par>
                                <p:cTn id="401" presetID="3" presetClass="exit" presetSubtype="10" fill="hold" grpId="2" nodeType="withEffect">
                                  <p:stCondLst>
                                    <p:cond delay="0"/>
                                  </p:stCondLst>
                                  <p:childTnLst>
                                    <p:animEffect transition="out" filter="blinds(horizontal)">
                                      <p:cBhvr>
                                        <p:cTn id="402" dur="500"/>
                                        <p:tgtEl>
                                          <p:spTgt spid="3111"/>
                                        </p:tgtEl>
                                      </p:cBhvr>
                                    </p:animEffect>
                                    <p:set>
                                      <p:cBhvr>
                                        <p:cTn id="403" dur="1" fill="hold">
                                          <p:stCondLst>
                                            <p:cond delay="499"/>
                                          </p:stCondLst>
                                        </p:cTn>
                                        <p:tgtEl>
                                          <p:spTgt spid="3111"/>
                                        </p:tgtEl>
                                        <p:attrNameLst>
                                          <p:attrName>style.visibility</p:attrName>
                                        </p:attrNameLst>
                                      </p:cBhvr>
                                      <p:to>
                                        <p:strVal val="hidden"/>
                                      </p:to>
                                    </p:set>
                                  </p:childTnLst>
                                </p:cTn>
                              </p:par>
                              <p:par>
                                <p:cTn id="404" presetID="3" presetClass="exit" presetSubtype="10" fill="hold" grpId="1" nodeType="withEffect">
                                  <p:stCondLst>
                                    <p:cond delay="0"/>
                                  </p:stCondLst>
                                  <p:childTnLst>
                                    <p:animEffect transition="out" filter="blinds(horizontal)">
                                      <p:cBhvr>
                                        <p:cTn id="405" dur="500"/>
                                        <p:tgtEl>
                                          <p:spTgt spid="3096"/>
                                        </p:tgtEl>
                                      </p:cBhvr>
                                    </p:animEffect>
                                    <p:set>
                                      <p:cBhvr>
                                        <p:cTn id="406" dur="1" fill="hold">
                                          <p:stCondLst>
                                            <p:cond delay="499"/>
                                          </p:stCondLst>
                                        </p:cTn>
                                        <p:tgtEl>
                                          <p:spTgt spid="30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P spid="3074" grpId="1" animBg="1"/>
      <p:bldP spid="3075" grpId="0" animBg="1"/>
      <p:bldP spid="3075" grpId="1" animBg="1"/>
      <p:bldP spid="3077" grpId="0" animBg="1"/>
      <p:bldP spid="3078" grpId="0" animBg="1"/>
      <p:bldP spid="3078" grpId="1" animBg="1"/>
      <p:bldP spid="3083" grpId="0" animBg="1"/>
      <p:bldP spid="3084" grpId="0" animBg="1"/>
      <p:bldP spid="3089" grpId="0"/>
      <p:bldP spid="3089" grpId="1"/>
      <p:bldP spid="3090" grpId="0"/>
      <p:bldP spid="3090" grpId="1"/>
      <p:bldP spid="3091" grpId="0"/>
      <p:bldP spid="3092" grpId="0"/>
      <p:bldP spid="3093" grpId="0"/>
      <p:bldP spid="3094" grpId="0"/>
      <p:bldP spid="3095" grpId="0" animBg="1"/>
      <p:bldP spid="3095" grpId="1" animBg="1"/>
      <p:bldP spid="3096" grpId="0" animBg="1"/>
      <p:bldP spid="3096" grpId="1" animBg="1"/>
      <p:bldP spid="3097" grpId="0"/>
      <p:bldP spid="3098" grpId="0"/>
      <p:bldP spid="3098" grpId="1"/>
      <p:bldP spid="3099" grpId="0"/>
      <p:bldP spid="3099" grpId="1"/>
      <p:bldP spid="3100" grpId="0"/>
      <p:bldP spid="3101" grpId="0"/>
      <p:bldP spid="3102" grpId="0"/>
      <p:bldP spid="3102" grpId="1"/>
      <p:bldP spid="3103" grpId="0"/>
      <p:bldP spid="3103" grpId="1"/>
      <p:bldP spid="3104" grpId="0"/>
      <p:bldP spid="3104" grpId="1"/>
      <p:bldP spid="3105" grpId="0"/>
      <p:bldP spid="3105" grpId="1"/>
      <p:bldP spid="3106" grpId="0" animBg="1"/>
      <p:bldP spid="3106" grpId="1" animBg="1"/>
      <p:bldP spid="3107" grpId="0" animBg="1"/>
      <p:bldP spid="3107" grpId="1" animBg="1"/>
      <p:bldP spid="3108" grpId="0" animBg="1"/>
      <p:bldP spid="3108" grpId="1" animBg="1"/>
      <p:bldP spid="3108" grpId="2" animBg="1"/>
      <p:bldP spid="3109" grpId="0" animBg="1"/>
      <p:bldP spid="3110" grpId="0" animBg="1"/>
      <p:bldP spid="3111" grpId="0" animBg="1"/>
      <p:bldP spid="3111" grpId="1" animBg="1"/>
      <p:bldP spid="3111" grpId="2" animBg="1"/>
      <p:bldP spid="3112" grpId="0" animBg="1"/>
      <p:bldP spid="3112" grpId="1" animBg="1"/>
      <p:bldP spid="3113" grpId="0"/>
      <p:bldP spid="3114" grpId="0" animBg="1"/>
      <p:bldP spid="3114" grpId="1" animBg="1"/>
      <p:bldP spid="3115" grpId="0"/>
      <p:bldP spid="3115" grpId="1"/>
      <p:bldP spid="3116" grpId="0"/>
      <p:bldP spid="3116" grpId="1"/>
      <p:bldP spid="3117" grpId="0"/>
      <p:bldP spid="3117" grpId="1"/>
      <p:bldP spid="3118" grpId="0" animBg="1"/>
      <p:bldP spid="3119" grpId="0"/>
      <p:bldP spid="3119" grpId="1"/>
      <p:bldP spid="3120" grpId="0" animBg="1"/>
      <p:bldP spid="3121" grpId="0"/>
      <p:bldP spid="3122" grpId="0"/>
      <p:bldP spid="3123" grpId="0" animBg="1"/>
      <p:bldP spid="3123" grpId="1" animBg="1"/>
      <p:bldP spid="3124" grpId="0" animBg="1"/>
      <p:bldP spid="3124" grpId="1" animBg="1"/>
      <p:bldP spid="3125" grpId="0" animBg="1"/>
      <p:bldP spid="3125" grpId="1" animBg="1"/>
      <p:bldP spid="3126" grpId="0" animBg="1"/>
      <p:bldP spid="3126" grpId="1" animBg="1"/>
      <p:bldP spid="3127" grpId="0" animBg="1"/>
      <p:bldP spid="3127" grpId="1" animBg="1"/>
      <p:bldP spid="3128" grpId="0" animBg="1"/>
      <p:bldP spid="3128" grpId="1" animBg="1"/>
      <p:bldP spid="3129" grpId="0" animBg="1"/>
      <p:bldP spid="3129" grpId="1" animBg="1"/>
      <p:bldP spid="3130" grpId="0" animBg="1"/>
      <p:bldP spid="3130" grpId="1" animBg="1"/>
      <p:bldP spid="3131" grpId="0" animBg="1"/>
      <p:bldP spid="3131" grpId="1" animBg="1"/>
      <p:bldP spid="3132" grpId="0" animBg="1"/>
      <p:bldP spid="3133" grpId="0" animBg="1"/>
      <p:bldP spid="3134" grpId="0"/>
      <p:bldP spid="3135" grpId="0"/>
      <p:bldP spid="3136" grpId="0" animBg="1"/>
      <p:bldP spid="3137" grpId="0" animBg="1"/>
      <p:bldP spid="3139" grpId="0" animBg="1"/>
      <p:bldP spid="3139" grpId="1" animBg="1"/>
      <p:bldP spid="3140" grpId="0" animBg="1"/>
      <p:bldP spid="314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30685"/>
            <a:ext cx="7886700" cy="994172"/>
          </a:xfrm>
          <a:noFill/>
        </p:spPr>
        <p:txBody>
          <a:bodyPr>
            <a:normAutofit/>
          </a:bodyPr>
          <a:lstStyle/>
          <a:p>
            <a:pPr algn="ctr"/>
            <a:r>
              <a:rPr lang="en-US" sz="4000" b="1" dirty="0">
                <a:solidFill>
                  <a:srgbClr val="C00000"/>
                </a:solidFill>
                <a:latin typeface="+mn-lt"/>
              </a:rPr>
              <a:t>Intersection of a Solid with Plane</a:t>
            </a:r>
          </a:p>
        </p:txBody>
      </p:sp>
      <p:sp>
        <p:nvSpPr>
          <p:cNvPr id="3" name="Slide Number Placeholder 2"/>
          <p:cNvSpPr>
            <a:spLocks noGrp="1"/>
          </p:cNvSpPr>
          <p:nvPr>
            <p:ph type="sldNum" sz="quarter" idx="12"/>
          </p:nvPr>
        </p:nvSpPr>
        <p:spPr/>
        <p:txBody>
          <a:bodyPr/>
          <a:lstStyle/>
          <a:p>
            <a:fld id="{522A2E8C-AEEC-4178-822D-B1BB7F49756A}" type="slidenum">
              <a:rPr lang="en-US" smtClean="0"/>
              <a:pPr/>
              <a:t>11</a:t>
            </a:fld>
            <a:endParaRPr lang="en-US"/>
          </a:p>
        </p:txBody>
      </p:sp>
    </p:spTree>
    <p:extLst>
      <p:ext uri="{BB962C8B-B14F-4D97-AF65-F5344CB8AC3E}">
        <p14:creationId xmlns:p14="http://schemas.microsoft.com/office/powerpoint/2010/main" val="3083176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reeform 2"/>
          <p:cNvSpPr>
            <a:spLocks/>
          </p:cNvSpPr>
          <p:nvPr/>
        </p:nvSpPr>
        <p:spPr bwMode="auto">
          <a:xfrm>
            <a:off x="5292137" y="4514850"/>
            <a:ext cx="2276475" cy="762000"/>
          </a:xfrm>
          <a:custGeom>
            <a:avLst/>
            <a:gdLst/>
            <a:ahLst/>
            <a:cxnLst>
              <a:cxn ang="0">
                <a:pos x="0" y="348"/>
              </a:cxn>
              <a:cxn ang="0">
                <a:pos x="474" y="0"/>
              </a:cxn>
              <a:cxn ang="0">
                <a:pos x="1434" y="144"/>
              </a:cxn>
              <a:cxn ang="0">
                <a:pos x="954" y="480"/>
              </a:cxn>
              <a:cxn ang="0">
                <a:pos x="0" y="348"/>
              </a:cxn>
            </a:cxnLst>
            <a:rect l="0" t="0" r="r" b="b"/>
            <a:pathLst>
              <a:path w="1434" h="480">
                <a:moveTo>
                  <a:pt x="0" y="348"/>
                </a:moveTo>
                <a:lnTo>
                  <a:pt x="474" y="0"/>
                </a:lnTo>
                <a:lnTo>
                  <a:pt x="1434" y="144"/>
                </a:lnTo>
                <a:lnTo>
                  <a:pt x="954" y="480"/>
                </a:lnTo>
                <a:lnTo>
                  <a:pt x="0" y="348"/>
                </a:lnTo>
                <a:close/>
              </a:path>
            </a:pathLst>
          </a:custGeom>
          <a:solidFill>
            <a:schemeClr val="accent1">
              <a:alpha val="57001"/>
            </a:schemeClr>
          </a:solidFill>
          <a:ln w="9525">
            <a:solidFill>
              <a:schemeClr val="tx1"/>
            </a:solidFill>
            <a:round/>
            <a:headEnd/>
            <a:tailEnd/>
          </a:ln>
          <a:effectLst/>
        </p:spPr>
        <p:txBody>
          <a:bodyPr/>
          <a:lstStyle/>
          <a:p>
            <a:pPr>
              <a:defRPr/>
            </a:pPr>
            <a:endParaRPr lang="en-IN">
              <a:latin typeface="+mj-lt"/>
            </a:endParaRPr>
          </a:p>
        </p:txBody>
      </p:sp>
      <p:sp>
        <p:nvSpPr>
          <p:cNvPr id="59395" name="Freeform 3"/>
          <p:cNvSpPr>
            <a:spLocks/>
          </p:cNvSpPr>
          <p:nvPr/>
        </p:nvSpPr>
        <p:spPr bwMode="auto">
          <a:xfrm>
            <a:off x="5282612" y="2457450"/>
            <a:ext cx="2295525" cy="971550"/>
          </a:xfrm>
          <a:custGeom>
            <a:avLst/>
            <a:gdLst/>
            <a:ahLst/>
            <a:cxnLst>
              <a:cxn ang="0">
                <a:pos x="0" y="294"/>
              </a:cxn>
              <a:cxn ang="0">
                <a:pos x="966" y="0"/>
              </a:cxn>
              <a:cxn ang="0">
                <a:pos x="1446" y="336"/>
              </a:cxn>
              <a:cxn ang="0">
                <a:pos x="462" y="612"/>
              </a:cxn>
              <a:cxn ang="0">
                <a:pos x="0" y="294"/>
              </a:cxn>
            </a:cxnLst>
            <a:rect l="0" t="0" r="r" b="b"/>
            <a:pathLst>
              <a:path w="1446" h="612">
                <a:moveTo>
                  <a:pt x="0" y="294"/>
                </a:moveTo>
                <a:lnTo>
                  <a:pt x="966" y="0"/>
                </a:lnTo>
                <a:lnTo>
                  <a:pt x="1446" y="336"/>
                </a:lnTo>
                <a:lnTo>
                  <a:pt x="462" y="612"/>
                </a:lnTo>
                <a:lnTo>
                  <a:pt x="0" y="294"/>
                </a:lnTo>
                <a:close/>
              </a:path>
            </a:pathLst>
          </a:custGeom>
          <a:solidFill>
            <a:schemeClr val="accent1">
              <a:alpha val="57001"/>
            </a:schemeClr>
          </a:solidFill>
          <a:ln w="9525">
            <a:solidFill>
              <a:schemeClr val="tx1"/>
            </a:solidFill>
            <a:round/>
            <a:headEnd/>
            <a:tailEnd/>
          </a:ln>
          <a:effectLst/>
        </p:spPr>
        <p:txBody>
          <a:bodyPr/>
          <a:lstStyle/>
          <a:p>
            <a:pPr>
              <a:defRPr/>
            </a:pPr>
            <a:endParaRPr lang="en-IN">
              <a:latin typeface="+mj-lt"/>
            </a:endParaRPr>
          </a:p>
        </p:txBody>
      </p:sp>
      <p:grpSp>
        <p:nvGrpSpPr>
          <p:cNvPr id="2" name="Group 84"/>
          <p:cNvGrpSpPr>
            <a:grpSpLocks/>
          </p:cNvGrpSpPr>
          <p:nvPr/>
        </p:nvGrpSpPr>
        <p:grpSpPr bwMode="auto">
          <a:xfrm>
            <a:off x="6111287" y="2305050"/>
            <a:ext cx="1257300" cy="1362075"/>
            <a:chOff x="2346" y="1488"/>
            <a:chExt cx="792" cy="858"/>
          </a:xfrm>
        </p:grpSpPr>
        <p:sp>
          <p:nvSpPr>
            <p:cNvPr id="59396" name="Freeform 4"/>
            <p:cNvSpPr>
              <a:spLocks/>
            </p:cNvSpPr>
            <p:nvPr/>
          </p:nvSpPr>
          <p:spPr bwMode="auto">
            <a:xfrm>
              <a:off x="2466" y="1980"/>
              <a:ext cx="672" cy="366"/>
            </a:xfrm>
            <a:custGeom>
              <a:avLst/>
              <a:gdLst/>
              <a:ahLst/>
              <a:cxnLst>
                <a:cxn ang="0">
                  <a:pos x="0" y="162"/>
                </a:cxn>
                <a:cxn ang="0">
                  <a:pos x="42" y="366"/>
                </a:cxn>
                <a:cxn ang="0">
                  <a:pos x="672" y="84"/>
                </a:cxn>
                <a:cxn ang="0">
                  <a:pos x="564" y="0"/>
                </a:cxn>
                <a:cxn ang="0">
                  <a:pos x="0" y="162"/>
                </a:cxn>
              </a:cxnLst>
              <a:rect l="0" t="0" r="r" b="b"/>
              <a:pathLst>
                <a:path w="672" h="366">
                  <a:moveTo>
                    <a:pt x="0" y="162"/>
                  </a:moveTo>
                  <a:lnTo>
                    <a:pt x="42" y="366"/>
                  </a:lnTo>
                  <a:lnTo>
                    <a:pt x="672" y="84"/>
                  </a:lnTo>
                  <a:lnTo>
                    <a:pt x="564" y="0"/>
                  </a:lnTo>
                  <a:lnTo>
                    <a:pt x="0" y="162"/>
                  </a:lnTo>
                  <a:close/>
                </a:path>
              </a:pathLst>
            </a:custGeom>
            <a:solidFill>
              <a:srgbClr val="CCFFFF">
                <a:alpha val="57001"/>
              </a:srgbClr>
            </a:solidFill>
            <a:ln w="9525">
              <a:solidFill>
                <a:schemeClr val="tx1"/>
              </a:solidFill>
              <a:round/>
              <a:headEnd/>
              <a:tailEnd/>
            </a:ln>
            <a:effectLst/>
          </p:spPr>
          <p:txBody>
            <a:bodyPr/>
            <a:lstStyle/>
            <a:p>
              <a:pPr>
                <a:defRPr/>
              </a:pPr>
              <a:endParaRPr lang="en-IN">
                <a:latin typeface="+mj-lt"/>
              </a:endParaRPr>
            </a:p>
          </p:txBody>
        </p:sp>
        <p:sp>
          <p:nvSpPr>
            <p:cNvPr id="59397" name="Freeform 5"/>
            <p:cNvSpPr>
              <a:spLocks/>
            </p:cNvSpPr>
            <p:nvPr/>
          </p:nvSpPr>
          <p:spPr bwMode="auto">
            <a:xfrm>
              <a:off x="2346" y="1488"/>
              <a:ext cx="450" cy="504"/>
            </a:xfrm>
            <a:custGeom>
              <a:avLst/>
              <a:gdLst/>
              <a:ahLst/>
              <a:cxnLst>
                <a:cxn ang="0">
                  <a:pos x="0" y="0"/>
                </a:cxn>
                <a:cxn ang="0">
                  <a:pos x="90" y="504"/>
                </a:cxn>
                <a:cxn ang="0">
                  <a:pos x="450" y="342"/>
                </a:cxn>
                <a:cxn ang="0">
                  <a:pos x="0" y="0"/>
                </a:cxn>
              </a:cxnLst>
              <a:rect l="0" t="0" r="r" b="b"/>
              <a:pathLst>
                <a:path w="450" h="504">
                  <a:moveTo>
                    <a:pt x="0" y="0"/>
                  </a:moveTo>
                  <a:lnTo>
                    <a:pt x="90" y="504"/>
                  </a:lnTo>
                  <a:lnTo>
                    <a:pt x="450" y="342"/>
                  </a:lnTo>
                  <a:lnTo>
                    <a:pt x="0" y="0"/>
                  </a:lnTo>
                  <a:close/>
                </a:path>
              </a:pathLst>
            </a:custGeom>
            <a:solidFill>
              <a:srgbClr val="CCFFFF">
                <a:alpha val="57001"/>
              </a:srgbClr>
            </a:solidFill>
            <a:ln w="9525">
              <a:solidFill>
                <a:schemeClr val="tx1"/>
              </a:solidFill>
              <a:round/>
              <a:headEnd/>
              <a:tailEnd/>
            </a:ln>
            <a:effectLst/>
          </p:spPr>
          <p:txBody>
            <a:bodyPr/>
            <a:lstStyle/>
            <a:p>
              <a:pPr>
                <a:defRPr/>
              </a:pPr>
              <a:endParaRPr lang="en-IN">
                <a:latin typeface="+mj-lt"/>
              </a:endParaRPr>
            </a:p>
          </p:txBody>
        </p:sp>
        <p:sp>
          <p:nvSpPr>
            <p:cNvPr id="59398" name="Freeform 6"/>
            <p:cNvSpPr>
              <a:spLocks/>
            </p:cNvSpPr>
            <p:nvPr/>
          </p:nvSpPr>
          <p:spPr bwMode="auto">
            <a:xfrm>
              <a:off x="2437" y="1992"/>
              <a:ext cx="29" cy="144"/>
            </a:xfrm>
            <a:custGeom>
              <a:avLst/>
              <a:gdLst/>
              <a:ahLst/>
              <a:cxnLst>
                <a:cxn ang="0">
                  <a:pos x="29" y="144"/>
                </a:cxn>
                <a:cxn ang="0">
                  <a:pos x="0" y="0"/>
                </a:cxn>
              </a:cxnLst>
              <a:rect l="0" t="0" r="r" b="b"/>
              <a:pathLst>
                <a:path w="29" h="144">
                  <a:moveTo>
                    <a:pt x="29" y="144"/>
                  </a:moveTo>
                  <a:lnTo>
                    <a:pt x="0" y="0"/>
                  </a:lnTo>
                </a:path>
              </a:pathLst>
            </a:custGeom>
            <a:noFill/>
            <a:ln w="9525">
              <a:solidFill>
                <a:schemeClr val="tx1"/>
              </a:solidFill>
              <a:prstDash val="dash"/>
              <a:round/>
              <a:headEnd/>
              <a:tailEnd/>
            </a:ln>
            <a:effectLst/>
          </p:spPr>
          <p:txBody>
            <a:bodyPr/>
            <a:lstStyle/>
            <a:p>
              <a:pPr>
                <a:defRPr/>
              </a:pPr>
              <a:endParaRPr lang="en-IN">
                <a:latin typeface="+mj-lt"/>
              </a:endParaRPr>
            </a:p>
          </p:txBody>
        </p:sp>
        <p:sp>
          <p:nvSpPr>
            <p:cNvPr id="59399" name="Freeform 7"/>
            <p:cNvSpPr>
              <a:spLocks/>
            </p:cNvSpPr>
            <p:nvPr/>
          </p:nvSpPr>
          <p:spPr bwMode="auto">
            <a:xfrm>
              <a:off x="2784" y="1824"/>
              <a:ext cx="246" cy="156"/>
            </a:xfrm>
            <a:custGeom>
              <a:avLst/>
              <a:gdLst/>
              <a:ahLst/>
              <a:cxnLst>
                <a:cxn ang="0">
                  <a:pos x="246" y="156"/>
                </a:cxn>
                <a:cxn ang="0">
                  <a:pos x="0" y="0"/>
                </a:cxn>
              </a:cxnLst>
              <a:rect l="0" t="0" r="r" b="b"/>
              <a:pathLst>
                <a:path w="246" h="156">
                  <a:moveTo>
                    <a:pt x="246" y="156"/>
                  </a:moveTo>
                  <a:lnTo>
                    <a:pt x="0" y="0"/>
                  </a:lnTo>
                </a:path>
              </a:pathLst>
            </a:custGeom>
            <a:noFill/>
            <a:ln w="9525">
              <a:solidFill>
                <a:schemeClr val="tx1"/>
              </a:solidFill>
              <a:prstDash val="dash"/>
              <a:round/>
              <a:headEnd/>
              <a:tailEnd/>
            </a:ln>
            <a:effectLst/>
          </p:spPr>
          <p:txBody>
            <a:bodyPr/>
            <a:lstStyle/>
            <a:p>
              <a:pPr>
                <a:defRPr/>
              </a:pPr>
              <a:endParaRPr lang="en-IN">
                <a:latin typeface="+mj-lt"/>
              </a:endParaRPr>
            </a:p>
          </p:txBody>
        </p:sp>
      </p:grpSp>
      <p:grpSp>
        <p:nvGrpSpPr>
          <p:cNvPr id="3" name="Group 83"/>
          <p:cNvGrpSpPr>
            <a:grpSpLocks/>
          </p:cNvGrpSpPr>
          <p:nvPr/>
        </p:nvGrpSpPr>
        <p:grpSpPr bwMode="auto">
          <a:xfrm>
            <a:off x="6025562" y="4333875"/>
            <a:ext cx="1266825" cy="1009650"/>
            <a:chOff x="2292" y="2766"/>
            <a:chExt cx="798" cy="636"/>
          </a:xfrm>
        </p:grpSpPr>
        <p:sp>
          <p:nvSpPr>
            <p:cNvPr id="59400" name="Freeform 8"/>
            <p:cNvSpPr>
              <a:spLocks/>
            </p:cNvSpPr>
            <p:nvPr/>
          </p:nvSpPr>
          <p:spPr bwMode="auto">
            <a:xfrm>
              <a:off x="2292" y="2766"/>
              <a:ext cx="222" cy="150"/>
            </a:xfrm>
            <a:custGeom>
              <a:avLst/>
              <a:gdLst/>
              <a:ahLst/>
              <a:cxnLst>
                <a:cxn ang="0">
                  <a:pos x="36" y="120"/>
                </a:cxn>
                <a:cxn ang="0">
                  <a:pos x="0" y="0"/>
                </a:cxn>
                <a:cxn ang="0">
                  <a:pos x="222" y="150"/>
                </a:cxn>
                <a:cxn ang="0">
                  <a:pos x="36" y="120"/>
                </a:cxn>
              </a:cxnLst>
              <a:rect l="0" t="0" r="r" b="b"/>
              <a:pathLst>
                <a:path w="222" h="150">
                  <a:moveTo>
                    <a:pt x="36" y="120"/>
                  </a:moveTo>
                  <a:lnTo>
                    <a:pt x="0" y="0"/>
                  </a:lnTo>
                  <a:lnTo>
                    <a:pt x="222" y="150"/>
                  </a:lnTo>
                  <a:lnTo>
                    <a:pt x="36" y="120"/>
                  </a:lnTo>
                  <a:close/>
                </a:path>
              </a:pathLst>
            </a:custGeom>
            <a:solidFill>
              <a:srgbClr val="CCFFFF">
                <a:alpha val="57001"/>
              </a:srgbClr>
            </a:solidFill>
            <a:ln w="9525">
              <a:solidFill>
                <a:schemeClr val="tx1"/>
              </a:solidFill>
              <a:round/>
              <a:headEnd/>
              <a:tailEnd/>
            </a:ln>
            <a:effectLst/>
          </p:spPr>
          <p:txBody>
            <a:bodyPr/>
            <a:lstStyle/>
            <a:p>
              <a:pPr>
                <a:defRPr/>
              </a:pPr>
              <a:endParaRPr lang="en-IN">
                <a:latin typeface="+mj-lt"/>
              </a:endParaRPr>
            </a:p>
          </p:txBody>
        </p:sp>
        <p:sp>
          <p:nvSpPr>
            <p:cNvPr id="59401" name="Freeform 9"/>
            <p:cNvSpPr>
              <a:spLocks/>
            </p:cNvSpPr>
            <p:nvPr/>
          </p:nvSpPr>
          <p:spPr bwMode="auto">
            <a:xfrm>
              <a:off x="2400" y="3072"/>
              <a:ext cx="690" cy="330"/>
            </a:xfrm>
            <a:custGeom>
              <a:avLst/>
              <a:gdLst/>
              <a:ahLst/>
              <a:cxnLst>
                <a:cxn ang="0">
                  <a:pos x="0" y="0"/>
                </a:cxn>
                <a:cxn ang="0">
                  <a:pos x="72" y="174"/>
                </a:cxn>
                <a:cxn ang="0">
                  <a:pos x="690" y="330"/>
                </a:cxn>
                <a:cxn ang="0">
                  <a:pos x="336" y="48"/>
                </a:cxn>
                <a:cxn ang="0">
                  <a:pos x="0" y="0"/>
                </a:cxn>
              </a:cxnLst>
              <a:rect l="0" t="0" r="r" b="b"/>
              <a:pathLst>
                <a:path w="690" h="330">
                  <a:moveTo>
                    <a:pt x="0" y="0"/>
                  </a:moveTo>
                  <a:lnTo>
                    <a:pt x="72" y="174"/>
                  </a:lnTo>
                  <a:lnTo>
                    <a:pt x="690" y="330"/>
                  </a:lnTo>
                  <a:lnTo>
                    <a:pt x="336" y="48"/>
                  </a:lnTo>
                  <a:lnTo>
                    <a:pt x="0" y="0"/>
                  </a:lnTo>
                  <a:close/>
                </a:path>
              </a:pathLst>
            </a:custGeom>
            <a:solidFill>
              <a:srgbClr val="CCFFFF">
                <a:alpha val="57001"/>
              </a:srgbClr>
            </a:solidFill>
            <a:ln w="9525">
              <a:solidFill>
                <a:schemeClr val="tx1"/>
              </a:solidFill>
              <a:round/>
              <a:headEnd/>
              <a:tailEnd/>
            </a:ln>
            <a:effectLst/>
          </p:spPr>
          <p:txBody>
            <a:bodyPr/>
            <a:lstStyle/>
            <a:p>
              <a:pPr>
                <a:defRPr/>
              </a:pPr>
              <a:endParaRPr lang="en-IN">
                <a:latin typeface="+mj-lt"/>
              </a:endParaRPr>
            </a:p>
          </p:txBody>
        </p:sp>
        <p:sp>
          <p:nvSpPr>
            <p:cNvPr id="59402" name="Freeform 10"/>
            <p:cNvSpPr>
              <a:spLocks/>
            </p:cNvSpPr>
            <p:nvPr/>
          </p:nvSpPr>
          <p:spPr bwMode="auto">
            <a:xfrm>
              <a:off x="2328" y="2898"/>
              <a:ext cx="72" cy="174"/>
            </a:xfrm>
            <a:custGeom>
              <a:avLst/>
              <a:gdLst/>
              <a:ahLst/>
              <a:cxnLst>
                <a:cxn ang="0">
                  <a:pos x="72" y="174"/>
                </a:cxn>
                <a:cxn ang="0">
                  <a:pos x="0" y="0"/>
                </a:cxn>
              </a:cxnLst>
              <a:rect l="0" t="0" r="r" b="b"/>
              <a:pathLst>
                <a:path w="72" h="174">
                  <a:moveTo>
                    <a:pt x="72" y="174"/>
                  </a:moveTo>
                  <a:lnTo>
                    <a:pt x="0" y="0"/>
                  </a:lnTo>
                </a:path>
              </a:pathLst>
            </a:custGeom>
            <a:noFill/>
            <a:ln w="9525">
              <a:solidFill>
                <a:schemeClr val="tx1"/>
              </a:solidFill>
              <a:prstDash val="dash"/>
              <a:round/>
              <a:headEnd/>
              <a:tailEnd/>
            </a:ln>
            <a:effectLst/>
          </p:spPr>
          <p:txBody>
            <a:bodyPr/>
            <a:lstStyle/>
            <a:p>
              <a:pPr>
                <a:defRPr/>
              </a:pPr>
              <a:endParaRPr lang="en-IN">
                <a:latin typeface="+mj-lt"/>
              </a:endParaRPr>
            </a:p>
          </p:txBody>
        </p:sp>
        <p:sp>
          <p:nvSpPr>
            <p:cNvPr id="59403" name="Freeform 11"/>
            <p:cNvSpPr>
              <a:spLocks/>
            </p:cNvSpPr>
            <p:nvPr/>
          </p:nvSpPr>
          <p:spPr bwMode="auto">
            <a:xfrm>
              <a:off x="2526" y="2928"/>
              <a:ext cx="210" cy="192"/>
            </a:xfrm>
            <a:custGeom>
              <a:avLst/>
              <a:gdLst/>
              <a:ahLst/>
              <a:cxnLst>
                <a:cxn ang="0">
                  <a:pos x="210" y="192"/>
                </a:cxn>
                <a:cxn ang="0">
                  <a:pos x="0" y="0"/>
                </a:cxn>
              </a:cxnLst>
              <a:rect l="0" t="0" r="r" b="b"/>
              <a:pathLst>
                <a:path w="210" h="192">
                  <a:moveTo>
                    <a:pt x="210" y="192"/>
                  </a:moveTo>
                  <a:lnTo>
                    <a:pt x="0" y="0"/>
                  </a:lnTo>
                </a:path>
              </a:pathLst>
            </a:custGeom>
            <a:noFill/>
            <a:ln w="9525">
              <a:solidFill>
                <a:schemeClr val="tx1"/>
              </a:solidFill>
              <a:prstDash val="dash"/>
              <a:round/>
              <a:headEnd/>
              <a:tailEnd/>
            </a:ln>
            <a:effectLst/>
          </p:spPr>
          <p:txBody>
            <a:bodyPr/>
            <a:lstStyle/>
            <a:p>
              <a:pPr>
                <a:defRPr/>
              </a:pPr>
              <a:endParaRPr lang="en-IN">
                <a:latin typeface="+mj-lt"/>
              </a:endParaRPr>
            </a:p>
          </p:txBody>
        </p:sp>
      </p:grpSp>
      <p:sp>
        <p:nvSpPr>
          <p:cNvPr id="59404" name="Line 12"/>
          <p:cNvSpPr>
            <a:spLocks noChangeShapeType="1"/>
          </p:cNvSpPr>
          <p:nvPr/>
        </p:nvSpPr>
        <p:spPr bwMode="auto">
          <a:xfrm>
            <a:off x="4724400" y="4006850"/>
            <a:ext cx="3352800" cy="0"/>
          </a:xfrm>
          <a:prstGeom prst="line">
            <a:avLst/>
          </a:prstGeom>
          <a:noFill/>
          <a:ln w="28575">
            <a:solidFill>
              <a:srgbClr val="FFC000"/>
            </a:solidFill>
            <a:prstDash val="lgDashDotDot"/>
            <a:round/>
            <a:headEnd/>
            <a:tailEnd/>
          </a:ln>
          <a:effectLst/>
        </p:spPr>
        <p:txBody>
          <a:bodyPr/>
          <a:lstStyle/>
          <a:p>
            <a:pPr>
              <a:defRPr/>
            </a:pPr>
            <a:endParaRPr lang="en-IN">
              <a:latin typeface="+mj-lt"/>
            </a:endParaRPr>
          </a:p>
        </p:txBody>
      </p:sp>
      <p:sp>
        <p:nvSpPr>
          <p:cNvPr id="59405" name="Line 13"/>
          <p:cNvSpPr>
            <a:spLocks noChangeShapeType="1"/>
          </p:cNvSpPr>
          <p:nvPr/>
        </p:nvSpPr>
        <p:spPr bwMode="auto">
          <a:xfrm flipH="1" flipV="1">
            <a:off x="7479712" y="1619250"/>
            <a:ext cx="279400" cy="2133600"/>
          </a:xfrm>
          <a:prstGeom prst="line">
            <a:avLst/>
          </a:prstGeom>
          <a:noFill/>
          <a:ln w="28575">
            <a:solidFill>
              <a:srgbClr val="FFC000"/>
            </a:solidFill>
            <a:prstDash val="lgDashDotDot"/>
            <a:round/>
            <a:headEnd/>
            <a:tailEnd/>
          </a:ln>
          <a:effectLst/>
        </p:spPr>
        <p:txBody>
          <a:bodyPr/>
          <a:lstStyle/>
          <a:p>
            <a:pPr>
              <a:defRPr/>
            </a:pPr>
            <a:endParaRPr lang="en-IN">
              <a:latin typeface="+mj-lt"/>
            </a:endParaRPr>
          </a:p>
        </p:txBody>
      </p:sp>
      <p:sp>
        <p:nvSpPr>
          <p:cNvPr id="59406" name="Line 14"/>
          <p:cNvSpPr>
            <a:spLocks noChangeShapeType="1"/>
          </p:cNvSpPr>
          <p:nvPr/>
        </p:nvSpPr>
        <p:spPr bwMode="auto">
          <a:xfrm flipH="1">
            <a:off x="5739812" y="4743450"/>
            <a:ext cx="1828800" cy="0"/>
          </a:xfrm>
          <a:prstGeom prst="line">
            <a:avLst/>
          </a:prstGeom>
          <a:noFill/>
          <a:ln w="19050">
            <a:solidFill>
              <a:schemeClr val="tx1"/>
            </a:solidFill>
            <a:round/>
            <a:headEnd/>
            <a:tailEnd/>
          </a:ln>
          <a:effectLst/>
        </p:spPr>
        <p:txBody>
          <a:bodyPr/>
          <a:lstStyle/>
          <a:p>
            <a:pPr>
              <a:defRPr/>
            </a:pPr>
            <a:endParaRPr lang="en-IN">
              <a:latin typeface="+mj-lt"/>
            </a:endParaRPr>
          </a:p>
        </p:txBody>
      </p:sp>
      <p:sp>
        <p:nvSpPr>
          <p:cNvPr id="59410" name="Freeform 18"/>
          <p:cNvSpPr>
            <a:spLocks/>
          </p:cNvSpPr>
          <p:nvPr/>
        </p:nvSpPr>
        <p:spPr bwMode="auto">
          <a:xfrm>
            <a:off x="8082962" y="2228850"/>
            <a:ext cx="581025" cy="962025"/>
          </a:xfrm>
          <a:custGeom>
            <a:avLst/>
            <a:gdLst/>
            <a:ahLst/>
            <a:cxnLst>
              <a:cxn ang="0">
                <a:pos x="0" y="606"/>
              </a:cxn>
              <a:cxn ang="0">
                <a:pos x="366" y="0"/>
              </a:cxn>
            </a:cxnLst>
            <a:rect l="0" t="0" r="r" b="b"/>
            <a:pathLst>
              <a:path w="366" h="606">
                <a:moveTo>
                  <a:pt x="0" y="606"/>
                </a:moveTo>
                <a:lnTo>
                  <a:pt x="366" y="0"/>
                </a:lnTo>
              </a:path>
            </a:pathLst>
          </a:custGeom>
          <a:noFill/>
          <a:ln w="38100">
            <a:solidFill>
              <a:schemeClr val="tx1"/>
            </a:solidFill>
            <a:round/>
            <a:headEnd/>
            <a:tailEnd/>
          </a:ln>
          <a:effectLst/>
        </p:spPr>
        <p:txBody>
          <a:bodyPr/>
          <a:lstStyle/>
          <a:p>
            <a:pPr>
              <a:defRPr/>
            </a:pPr>
            <a:endParaRPr lang="en-IN">
              <a:latin typeface="+mj-lt"/>
            </a:endParaRPr>
          </a:p>
        </p:txBody>
      </p:sp>
      <p:sp>
        <p:nvSpPr>
          <p:cNvPr id="59411" name="Line 19"/>
          <p:cNvSpPr>
            <a:spLocks noChangeShapeType="1"/>
          </p:cNvSpPr>
          <p:nvPr/>
        </p:nvSpPr>
        <p:spPr bwMode="auto">
          <a:xfrm flipH="1">
            <a:off x="6875248" y="2628251"/>
            <a:ext cx="1514475" cy="200025"/>
          </a:xfrm>
          <a:prstGeom prst="line">
            <a:avLst/>
          </a:prstGeom>
          <a:noFill/>
          <a:ln w="28575">
            <a:solidFill>
              <a:srgbClr val="9900CC"/>
            </a:solidFill>
            <a:round/>
            <a:headEnd/>
            <a:tailEnd type="triangle" w="med" len="med"/>
          </a:ln>
          <a:effectLst/>
        </p:spPr>
        <p:txBody>
          <a:bodyPr/>
          <a:lstStyle/>
          <a:p>
            <a:endParaRPr lang="en-IN">
              <a:latin typeface="+mj-lt"/>
            </a:endParaRPr>
          </a:p>
        </p:txBody>
      </p:sp>
      <p:sp>
        <p:nvSpPr>
          <p:cNvPr id="59412" name="Line 20"/>
          <p:cNvSpPr>
            <a:spLocks noChangeShapeType="1"/>
          </p:cNvSpPr>
          <p:nvPr/>
        </p:nvSpPr>
        <p:spPr bwMode="auto">
          <a:xfrm flipH="1">
            <a:off x="6301787" y="2850465"/>
            <a:ext cx="1966912" cy="245160"/>
          </a:xfrm>
          <a:prstGeom prst="line">
            <a:avLst/>
          </a:prstGeom>
          <a:noFill/>
          <a:ln w="28575">
            <a:solidFill>
              <a:srgbClr val="9900CC"/>
            </a:solidFill>
            <a:round/>
            <a:headEnd/>
            <a:tailEnd type="triangle" w="med" len="med"/>
          </a:ln>
          <a:effectLst/>
        </p:spPr>
        <p:txBody>
          <a:bodyPr/>
          <a:lstStyle/>
          <a:p>
            <a:endParaRPr lang="en-IN">
              <a:latin typeface="+mj-lt"/>
            </a:endParaRPr>
          </a:p>
        </p:txBody>
      </p:sp>
      <p:sp>
        <p:nvSpPr>
          <p:cNvPr id="59413" name="Line 21"/>
          <p:cNvSpPr>
            <a:spLocks noChangeShapeType="1"/>
          </p:cNvSpPr>
          <p:nvPr/>
        </p:nvSpPr>
        <p:spPr bwMode="auto">
          <a:xfrm flipV="1">
            <a:off x="5701712" y="3219450"/>
            <a:ext cx="0" cy="1524000"/>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59414" name="Line 22"/>
          <p:cNvSpPr>
            <a:spLocks noChangeShapeType="1"/>
          </p:cNvSpPr>
          <p:nvPr/>
        </p:nvSpPr>
        <p:spPr bwMode="auto">
          <a:xfrm flipV="1">
            <a:off x="7568612" y="2990850"/>
            <a:ext cx="0" cy="1752600"/>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59415" name="Line 23"/>
          <p:cNvSpPr>
            <a:spLocks noChangeShapeType="1"/>
          </p:cNvSpPr>
          <p:nvPr/>
        </p:nvSpPr>
        <p:spPr bwMode="auto">
          <a:xfrm flipV="1">
            <a:off x="5306425" y="2509838"/>
            <a:ext cx="3200400" cy="400050"/>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59419" name="Line 27"/>
          <p:cNvSpPr>
            <a:spLocks noChangeShapeType="1"/>
          </p:cNvSpPr>
          <p:nvPr/>
        </p:nvSpPr>
        <p:spPr bwMode="auto">
          <a:xfrm flipV="1">
            <a:off x="6825662" y="2238375"/>
            <a:ext cx="1819275" cy="209550"/>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59420" name="Line 28"/>
          <p:cNvSpPr>
            <a:spLocks noChangeShapeType="1"/>
          </p:cNvSpPr>
          <p:nvPr/>
        </p:nvSpPr>
        <p:spPr bwMode="auto">
          <a:xfrm flipH="1">
            <a:off x="6253486" y="3143249"/>
            <a:ext cx="10201" cy="1590663"/>
          </a:xfrm>
          <a:prstGeom prst="line">
            <a:avLst/>
          </a:prstGeom>
          <a:noFill/>
          <a:ln w="28575">
            <a:solidFill>
              <a:srgbClr val="9900CC"/>
            </a:solidFill>
            <a:round/>
            <a:headEnd/>
            <a:tailEnd type="triangle" w="med" len="med"/>
          </a:ln>
          <a:effectLst/>
        </p:spPr>
        <p:txBody>
          <a:bodyPr/>
          <a:lstStyle/>
          <a:p>
            <a:endParaRPr lang="en-IN">
              <a:latin typeface="+mj-lt"/>
            </a:endParaRPr>
          </a:p>
        </p:txBody>
      </p:sp>
      <p:sp>
        <p:nvSpPr>
          <p:cNvPr id="59421" name="Line 29"/>
          <p:cNvSpPr>
            <a:spLocks noChangeShapeType="1"/>
          </p:cNvSpPr>
          <p:nvPr/>
        </p:nvSpPr>
        <p:spPr bwMode="auto">
          <a:xfrm flipH="1">
            <a:off x="6800262" y="2876550"/>
            <a:ext cx="25400" cy="1885950"/>
          </a:xfrm>
          <a:prstGeom prst="line">
            <a:avLst/>
          </a:prstGeom>
          <a:noFill/>
          <a:ln w="28575">
            <a:solidFill>
              <a:srgbClr val="9900CC"/>
            </a:solidFill>
            <a:round/>
            <a:headEnd/>
            <a:tailEnd type="triangle" w="med" len="med"/>
          </a:ln>
          <a:effectLst/>
        </p:spPr>
        <p:txBody>
          <a:bodyPr/>
          <a:lstStyle/>
          <a:p>
            <a:endParaRPr lang="en-IN">
              <a:latin typeface="+mj-lt"/>
            </a:endParaRPr>
          </a:p>
        </p:txBody>
      </p:sp>
      <p:sp>
        <p:nvSpPr>
          <p:cNvPr id="59422" name="Text Box 30"/>
          <p:cNvSpPr txBox="1">
            <a:spLocks noChangeArrowheads="1"/>
          </p:cNvSpPr>
          <p:nvPr/>
        </p:nvSpPr>
        <p:spPr bwMode="auto">
          <a:xfrm>
            <a:off x="5730287" y="3322638"/>
            <a:ext cx="36260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1</a:t>
            </a:r>
            <a:r>
              <a:rPr lang="en-US" sz="1500" baseline="-25000">
                <a:latin typeface="+mj-lt"/>
              </a:rPr>
              <a:t>H</a:t>
            </a:r>
          </a:p>
        </p:txBody>
      </p:sp>
      <p:sp>
        <p:nvSpPr>
          <p:cNvPr id="59423" name="Text Box 31"/>
          <p:cNvSpPr txBox="1">
            <a:spLocks noChangeArrowheads="1"/>
          </p:cNvSpPr>
          <p:nvPr/>
        </p:nvSpPr>
        <p:spPr bwMode="auto">
          <a:xfrm>
            <a:off x="4958762" y="2736850"/>
            <a:ext cx="36260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2</a:t>
            </a:r>
            <a:r>
              <a:rPr lang="en-US" sz="1500" baseline="-25000">
                <a:latin typeface="+mj-lt"/>
              </a:rPr>
              <a:t>H</a:t>
            </a:r>
          </a:p>
        </p:txBody>
      </p:sp>
      <p:sp>
        <p:nvSpPr>
          <p:cNvPr id="59424" name="Text Box 32"/>
          <p:cNvSpPr txBox="1">
            <a:spLocks noChangeArrowheads="1"/>
          </p:cNvSpPr>
          <p:nvPr/>
        </p:nvSpPr>
        <p:spPr bwMode="auto">
          <a:xfrm>
            <a:off x="6492287" y="2174875"/>
            <a:ext cx="36260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3</a:t>
            </a:r>
            <a:r>
              <a:rPr lang="en-US" sz="1500" baseline="-25000">
                <a:latin typeface="+mj-lt"/>
              </a:rPr>
              <a:t>H</a:t>
            </a:r>
          </a:p>
        </p:txBody>
      </p:sp>
      <p:sp>
        <p:nvSpPr>
          <p:cNvPr id="59425" name="Text Box 33"/>
          <p:cNvSpPr txBox="1">
            <a:spLocks noChangeArrowheads="1"/>
          </p:cNvSpPr>
          <p:nvPr/>
        </p:nvSpPr>
        <p:spPr bwMode="auto">
          <a:xfrm>
            <a:off x="7359062" y="2927350"/>
            <a:ext cx="36260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4</a:t>
            </a:r>
            <a:r>
              <a:rPr lang="en-US" sz="1500" baseline="-25000">
                <a:latin typeface="+mj-lt"/>
              </a:rPr>
              <a:t>H</a:t>
            </a:r>
          </a:p>
        </p:txBody>
      </p:sp>
      <p:sp>
        <p:nvSpPr>
          <p:cNvPr id="59426" name="Text Box 34"/>
          <p:cNvSpPr txBox="1">
            <a:spLocks noChangeArrowheads="1"/>
          </p:cNvSpPr>
          <p:nvPr/>
        </p:nvSpPr>
        <p:spPr bwMode="auto">
          <a:xfrm>
            <a:off x="5730287" y="4267200"/>
            <a:ext cx="34176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1</a:t>
            </a:r>
            <a:r>
              <a:rPr lang="en-US" sz="1500" baseline="-25000">
                <a:latin typeface="+mj-lt"/>
              </a:rPr>
              <a:t>F</a:t>
            </a:r>
          </a:p>
        </p:txBody>
      </p:sp>
      <p:sp>
        <p:nvSpPr>
          <p:cNvPr id="59427" name="Text Box 35"/>
          <p:cNvSpPr txBox="1">
            <a:spLocks noChangeArrowheads="1"/>
          </p:cNvSpPr>
          <p:nvPr/>
        </p:nvSpPr>
        <p:spPr bwMode="auto">
          <a:xfrm>
            <a:off x="4971462" y="4813300"/>
            <a:ext cx="34176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2</a:t>
            </a:r>
            <a:r>
              <a:rPr lang="en-US" sz="1500" baseline="-25000">
                <a:latin typeface="+mj-lt"/>
              </a:rPr>
              <a:t>F</a:t>
            </a:r>
          </a:p>
        </p:txBody>
      </p:sp>
      <p:sp>
        <p:nvSpPr>
          <p:cNvPr id="59428" name="Text Box 36"/>
          <p:cNvSpPr txBox="1">
            <a:spLocks noChangeArrowheads="1"/>
          </p:cNvSpPr>
          <p:nvPr/>
        </p:nvSpPr>
        <p:spPr bwMode="auto">
          <a:xfrm>
            <a:off x="6654212" y="5210175"/>
            <a:ext cx="34176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3</a:t>
            </a:r>
            <a:r>
              <a:rPr lang="en-US" sz="1500" baseline="-25000">
                <a:latin typeface="+mj-lt"/>
              </a:rPr>
              <a:t>F</a:t>
            </a:r>
          </a:p>
        </p:txBody>
      </p:sp>
      <p:sp>
        <p:nvSpPr>
          <p:cNvPr id="59429" name="Text Box 37"/>
          <p:cNvSpPr txBox="1">
            <a:spLocks noChangeArrowheads="1"/>
          </p:cNvSpPr>
          <p:nvPr/>
        </p:nvSpPr>
        <p:spPr bwMode="auto">
          <a:xfrm>
            <a:off x="7511462" y="4527550"/>
            <a:ext cx="34176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4</a:t>
            </a:r>
            <a:r>
              <a:rPr lang="en-US" sz="1500" baseline="-25000">
                <a:latin typeface="+mj-lt"/>
              </a:rPr>
              <a:t>F</a:t>
            </a:r>
          </a:p>
        </p:txBody>
      </p:sp>
      <p:sp>
        <p:nvSpPr>
          <p:cNvPr id="59430" name="Text Box 38"/>
          <p:cNvSpPr txBox="1">
            <a:spLocks noChangeArrowheads="1"/>
          </p:cNvSpPr>
          <p:nvPr/>
        </p:nvSpPr>
        <p:spPr bwMode="auto">
          <a:xfrm>
            <a:off x="5349287" y="4486275"/>
            <a:ext cx="38985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4’</a:t>
            </a:r>
            <a:r>
              <a:rPr lang="en-US" sz="1500" baseline="-25000">
                <a:latin typeface="+mj-lt"/>
              </a:rPr>
              <a:t>F</a:t>
            </a:r>
          </a:p>
        </p:txBody>
      </p:sp>
      <p:sp>
        <p:nvSpPr>
          <p:cNvPr id="59431" name="Text Box 39"/>
          <p:cNvSpPr txBox="1">
            <a:spLocks noChangeArrowheads="1"/>
          </p:cNvSpPr>
          <p:nvPr/>
        </p:nvSpPr>
        <p:spPr bwMode="auto">
          <a:xfrm>
            <a:off x="5282612" y="3143250"/>
            <a:ext cx="41069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4’</a:t>
            </a:r>
            <a:r>
              <a:rPr lang="en-US" sz="1500" baseline="-25000">
                <a:latin typeface="+mj-lt"/>
              </a:rPr>
              <a:t>H</a:t>
            </a:r>
          </a:p>
        </p:txBody>
      </p:sp>
      <p:sp>
        <p:nvSpPr>
          <p:cNvPr id="59432" name="Line 40"/>
          <p:cNvSpPr>
            <a:spLocks noChangeShapeType="1"/>
          </p:cNvSpPr>
          <p:nvPr/>
        </p:nvSpPr>
        <p:spPr bwMode="auto">
          <a:xfrm flipV="1">
            <a:off x="5711237" y="2990850"/>
            <a:ext cx="1857375" cy="228600"/>
          </a:xfrm>
          <a:prstGeom prst="line">
            <a:avLst/>
          </a:prstGeom>
          <a:noFill/>
          <a:ln w="19050">
            <a:solidFill>
              <a:schemeClr val="tx1"/>
            </a:solidFill>
            <a:round/>
            <a:headEnd/>
            <a:tailEnd/>
          </a:ln>
          <a:effectLst/>
        </p:spPr>
        <p:txBody>
          <a:bodyPr/>
          <a:lstStyle/>
          <a:p>
            <a:pPr>
              <a:defRPr/>
            </a:pPr>
            <a:endParaRPr lang="en-IN">
              <a:latin typeface="+mj-lt"/>
            </a:endParaRPr>
          </a:p>
        </p:txBody>
      </p:sp>
      <p:sp>
        <p:nvSpPr>
          <p:cNvPr id="59433" name="Text Box 41"/>
          <p:cNvSpPr txBox="1">
            <a:spLocks noChangeArrowheads="1"/>
          </p:cNvSpPr>
          <p:nvPr/>
        </p:nvSpPr>
        <p:spPr bwMode="auto">
          <a:xfrm>
            <a:off x="6273212" y="3600450"/>
            <a:ext cx="36260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5</a:t>
            </a:r>
            <a:r>
              <a:rPr lang="en-US" sz="1500" baseline="-25000">
                <a:latin typeface="+mj-lt"/>
              </a:rPr>
              <a:t>H</a:t>
            </a:r>
          </a:p>
        </p:txBody>
      </p:sp>
      <p:sp>
        <p:nvSpPr>
          <p:cNvPr id="59434" name="Text Box 42"/>
          <p:cNvSpPr txBox="1">
            <a:spLocks noChangeArrowheads="1"/>
          </p:cNvSpPr>
          <p:nvPr/>
        </p:nvSpPr>
        <p:spPr bwMode="auto">
          <a:xfrm>
            <a:off x="5701712" y="2076450"/>
            <a:ext cx="36260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6</a:t>
            </a:r>
            <a:r>
              <a:rPr lang="en-US" sz="1500" baseline="-25000">
                <a:latin typeface="+mj-lt"/>
              </a:rPr>
              <a:t>H</a:t>
            </a:r>
          </a:p>
        </p:txBody>
      </p:sp>
      <p:sp>
        <p:nvSpPr>
          <p:cNvPr id="59435" name="Text Box 43"/>
          <p:cNvSpPr txBox="1">
            <a:spLocks noChangeArrowheads="1"/>
          </p:cNvSpPr>
          <p:nvPr/>
        </p:nvSpPr>
        <p:spPr bwMode="auto">
          <a:xfrm>
            <a:off x="7206662" y="3152775"/>
            <a:ext cx="36260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7</a:t>
            </a:r>
            <a:r>
              <a:rPr lang="en-US" sz="1500" baseline="-25000">
                <a:latin typeface="+mj-lt"/>
              </a:rPr>
              <a:t>H</a:t>
            </a:r>
          </a:p>
        </p:txBody>
      </p:sp>
      <p:sp>
        <p:nvSpPr>
          <p:cNvPr id="59436" name="Text Box 44"/>
          <p:cNvSpPr txBox="1">
            <a:spLocks noChangeArrowheads="1"/>
          </p:cNvSpPr>
          <p:nvPr/>
        </p:nvSpPr>
        <p:spPr bwMode="auto">
          <a:xfrm>
            <a:off x="5758862" y="4029075"/>
            <a:ext cx="34176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6</a:t>
            </a:r>
            <a:r>
              <a:rPr lang="en-US" sz="1500" baseline="-25000">
                <a:latin typeface="+mj-lt"/>
              </a:rPr>
              <a:t>F</a:t>
            </a:r>
          </a:p>
        </p:txBody>
      </p:sp>
      <p:sp>
        <p:nvSpPr>
          <p:cNvPr id="59437" name="Text Box 45"/>
          <p:cNvSpPr txBox="1">
            <a:spLocks noChangeArrowheads="1"/>
          </p:cNvSpPr>
          <p:nvPr/>
        </p:nvSpPr>
        <p:spPr bwMode="auto">
          <a:xfrm>
            <a:off x="7282862" y="5210175"/>
            <a:ext cx="341760" cy="323165"/>
          </a:xfrm>
          <a:prstGeom prst="rect">
            <a:avLst/>
          </a:prstGeom>
          <a:noFill/>
          <a:ln w="9525">
            <a:noFill/>
            <a:miter lim="800000"/>
            <a:headEnd/>
            <a:tailEnd/>
          </a:ln>
          <a:effectLst/>
        </p:spPr>
        <p:txBody>
          <a:bodyPr wrap="none">
            <a:spAutoFit/>
          </a:bodyPr>
          <a:lstStyle/>
          <a:p>
            <a:pPr eaLnBrk="0" hangingPunct="0">
              <a:defRPr/>
            </a:pPr>
            <a:r>
              <a:rPr lang="en-US" sz="1500" dirty="0">
                <a:latin typeface="+mj-lt"/>
              </a:rPr>
              <a:t>7</a:t>
            </a:r>
            <a:r>
              <a:rPr lang="en-US" sz="1500" baseline="-25000" dirty="0">
                <a:latin typeface="+mj-lt"/>
              </a:rPr>
              <a:t>F</a:t>
            </a:r>
          </a:p>
        </p:txBody>
      </p:sp>
      <p:sp>
        <p:nvSpPr>
          <p:cNvPr id="59438" name="Text Box 46"/>
          <p:cNvSpPr txBox="1">
            <a:spLocks noChangeArrowheads="1"/>
          </p:cNvSpPr>
          <p:nvPr/>
        </p:nvSpPr>
        <p:spPr bwMode="auto">
          <a:xfrm>
            <a:off x="6054137" y="4876800"/>
            <a:ext cx="341760" cy="323165"/>
          </a:xfrm>
          <a:prstGeom prst="rect">
            <a:avLst/>
          </a:prstGeom>
          <a:noFill/>
          <a:ln w="9525">
            <a:noFill/>
            <a:miter lim="800000"/>
            <a:headEnd/>
            <a:tailEnd/>
          </a:ln>
          <a:effectLst/>
        </p:spPr>
        <p:txBody>
          <a:bodyPr wrap="none">
            <a:spAutoFit/>
          </a:bodyPr>
          <a:lstStyle/>
          <a:p>
            <a:pPr eaLnBrk="0" hangingPunct="0">
              <a:defRPr/>
            </a:pPr>
            <a:r>
              <a:rPr lang="en-US" sz="1500" dirty="0">
                <a:latin typeface="+mj-lt"/>
              </a:rPr>
              <a:t>5</a:t>
            </a:r>
            <a:r>
              <a:rPr lang="en-US" sz="1500" baseline="-25000" dirty="0">
                <a:latin typeface="+mj-lt"/>
              </a:rPr>
              <a:t>F</a:t>
            </a:r>
          </a:p>
        </p:txBody>
      </p:sp>
      <p:sp>
        <p:nvSpPr>
          <p:cNvPr id="59439" name="Freeform 47"/>
          <p:cNvSpPr>
            <a:spLocks/>
          </p:cNvSpPr>
          <p:nvPr/>
        </p:nvSpPr>
        <p:spPr bwMode="auto">
          <a:xfrm>
            <a:off x="6016037" y="3181350"/>
            <a:ext cx="2076450" cy="257175"/>
          </a:xfrm>
          <a:custGeom>
            <a:avLst/>
            <a:gdLst/>
            <a:ahLst/>
            <a:cxnLst>
              <a:cxn ang="0">
                <a:pos x="0" y="162"/>
              </a:cxn>
              <a:cxn ang="0">
                <a:pos x="1308" y="0"/>
              </a:cxn>
            </a:cxnLst>
            <a:rect l="0" t="0" r="r" b="b"/>
            <a:pathLst>
              <a:path w="1308" h="162">
                <a:moveTo>
                  <a:pt x="0" y="162"/>
                </a:moveTo>
                <a:lnTo>
                  <a:pt x="1308" y="0"/>
                </a:lnTo>
              </a:path>
            </a:pathLst>
          </a:custGeom>
          <a:noFill/>
          <a:ln w="9525">
            <a:solidFill>
              <a:schemeClr val="tx1"/>
            </a:solidFill>
            <a:round/>
            <a:headEnd/>
            <a:tailEnd/>
          </a:ln>
          <a:effectLst/>
        </p:spPr>
        <p:txBody>
          <a:bodyPr/>
          <a:lstStyle/>
          <a:p>
            <a:pPr>
              <a:defRPr/>
            </a:pPr>
            <a:endParaRPr lang="en-IN">
              <a:latin typeface="+mj-lt"/>
            </a:endParaRPr>
          </a:p>
        </p:txBody>
      </p:sp>
      <p:sp>
        <p:nvSpPr>
          <p:cNvPr id="59440" name="Text Box 48"/>
          <p:cNvSpPr txBox="1">
            <a:spLocks noChangeArrowheads="1"/>
          </p:cNvSpPr>
          <p:nvPr/>
        </p:nvSpPr>
        <p:spPr bwMode="auto">
          <a:xfrm>
            <a:off x="7940087" y="3105150"/>
            <a:ext cx="356188"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1</a:t>
            </a:r>
            <a:r>
              <a:rPr lang="en-US" sz="1500" baseline="-25000">
                <a:latin typeface="+mj-lt"/>
              </a:rPr>
              <a:t>A</a:t>
            </a:r>
          </a:p>
        </p:txBody>
      </p:sp>
      <p:sp>
        <p:nvSpPr>
          <p:cNvPr id="59441" name="Text Box 49"/>
          <p:cNvSpPr txBox="1">
            <a:spLocks noChangeArrowheads="1"/>
          </p:cNvSpPr>
          <p:nvPr/>
        </p:nvSpPr>
        <p:spPr bwMode="auto">
          <a:xfrm>
            <a:off x="8416337" y="2419350"/>
            <a:ext cx="356188"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2</a:t>
            </a:r>
            <a:r>
              <a:rPr lang="en-US" sz="1500" baseline="-25000">
                <a:latin typeface="+mj-lt"/>
              </a:rPr>
              <a:t>A</a:t>
            </a:r>
          </a:p>
        </p:txBody>
      </p:sp>
      <p:sp>
        <p:nvSpPr>
          <p:cNvPr id="59442" name="Text Box 50"/>
          <p:cNvSpPr txBox="1">
            <a:spLocks noChangeArrowheads="1"/>
          </p:cNvSpPr>
          <p:nvPr/>
        </p:nvSpPr>
        <p:spPr bwMode="auto">
          <a:xfrm>
            <a:off x="8587787" y="2028825"/>
            <a:ext cx="356188"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3</a:t>
            </a:r>
            <a:r>
              <a:rPr lang="en-US" sz="1500" baseline="-25000">
                <a:latin typeface="+mj-lt"/>
              </a:rPr>
              <a:t>A</a:t>
            </a:r>
          </a:p>
        </p:txBody>
      </p:sp>
      <p:sp>
        <p:nvSpPr>
          <p:cNvPr id="59443" name="Text Box 51"/>
          <p:cNvSpPr txBox="1">
            <a:spLocks noChangeArrowheads="1"/>
          </p:cNvSpPr>
          <p:nvPr/>
        </p:nvSpPr>
        <p:spPr bwMode="auto">
          <a:xfrm>
            <a:off x="8568737" y="3295650"/>
            <a:ext cx="356188" cy="323165"/>
          </a:xfrm>
          <a:prstGeom prst="rect">
            <a:avLst/>
          </a:prstGeom>
          <a:noFill/>
          <a:ln w="9525">
            <a:noFill/>
            <a:miter lim="800000"/>
            <a:headEnd/>
            <a:tailEnd/>
          </a:ln>
          <a:effectLst/>
        </p:spPr>
        <p:txBody>
          <a:bodyPr wrap="none">
            <a:spAutoFit/>
          </a:bodyPr>
          <a:lstStyle/>
          <a:p>
            <a:pPr eaLnBrk="0" hangingPunct="0">
              <a:defRPr/>
            </a:pPr>
            <a:r>
              <a:rPr lang="en-US" sz="1500" dirty="0">
                <a:latin typeface="+mj-lt"/>
              </a:rPr>
              <a:t>5</a:t>
            </a:r>
            <a:r>
              <a:rPr lang="en-US" sz="1500" baseline="-25000" dirty="0">
                <a:latin typeface="+mj-lt"/>
              </a:rPr>
              <a:t>A</a:t>
            </a:r>
          </a:p>
        </p:txBody>
      </p:sp>
      <p:sp>
        <p:nvSpPr>
          <p:cNvPr id="59444" name="Text Box 52"/>
          <p:cNvSpPr txBox="1">
            <a:spLocks noChangeArrowheads="1"/>
          </p:cNvSpPr>
          <p:nvPr/>
        </p:nvSpPr>
        <p:spPr bwMode="auto">
          <a:xfrm>
            <a:off x="8787812" y="2838450"/>
            <a:ext cx="356188" cy="323165"/>
          </a:xfrm>
          <a:prstGeom prst="rect">
            <a:avLst/>
          </a:prstGeom>
          <a:noFill/>
          <a:ln w="9525">
            <a:noFill/>
            <a:miter lim="800000"/>
            <a:headEnd/>
            <a:tailEnd/>
          </a:ln>
          <a:effectLst/>
        </p:spPr>
        <p:txBody>
          <a:bodyPr wrap="none">
            <a:spAutoFit/>
          </a:bodyPr>
          <a:lstStyle/>
          <a:p>
            <a:pPr eaLnBrk="0" hangingPunct="0">
              <a:defRPr/>
            </a:pPr>
            <a:r>
              <a:rPr lang="en-US" sz="1500" dirty="0">
                <a:latin typeface="+mj-lt"/>
              </a:rPr>
              <a:t>7</a:t>
            </a:r>
            <a:r>
              <a:rPr lang="en-US" sz="1500" baseline="-25000" dirty="0">
                <a:latin typeface="+mj-lt"/>
              </a:rPr>
              <a:t>A</a:t>
            </a:r>
          </a:p>
        </p:txBody>
      </p:sp>
      <p:sp>
        <p:nvSpPr>
          <p:cNvPr id="59445" name="Text Box 53"/>
          <p:cNvSpPr txBox="1">
            <a:spLocks noChangeArrowheads="1"/>
          </p:cNvSpPr>
          <p:nvPr/>
        </p:nvSpPr>
        <p:spPr bwMode="auto">
          <a:xfrm>
            <a:off x="7616237" y="1847850"/>
            <a:ext cx="356188"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6</a:t>
            </a:r>
            <a:r>
              <a:rPr lang="en-US" sz="1500" baseline="-25000">
                <a:latin typeface="+mj-lt"/>
              </a:rPr>
              <a:t>A</a:t>
            </a:r>
          </a:p>
        </p:txBody>
      </p:sp>
      <p:grpSp>
        <p:nvGrpSpPr>
          <p:cNvPr id="4" name="Group 89"/>
          <p:cNvGrpSpPr>
            <a:grpSpLocks/>
          </p:cNvGrpSpPr>
          <p:nvPr/>
        </p:nvGrpSpPr>
        <p:grpSpPr bwMode="auto">
          <a:xfrm>
            <a:off x="6120812" y="2076450"/>
            <a:ext cx="2752725" cy="1616075"/>
            <a:chOff x="2346" y="1360"/>
            <a:chExt cx="1734" cy="1018"/>
          </a:xfrm>
        </p:grpSpPr>
        <p:sp>
          <p:nvSpPr>
            <p:cNvPr id="59417" name="Freeform 25"/>
            <p:cNvSpPr>
              <a:spLocks/>
            </p:cNvSpPr>
            <p:nvPr/>
          </p:nvSpPr>
          <p:spPr bwMode="auto">
            <a:xfrm>
              <a:off x="2346" y="1360"/>
              <a:ext cx="1014" cy="122"/>
            </a:xfrm>
            <a:custGeom>
              <a:avLst/>
              <a:gdLst/>
              <a:ahLst/>
              <a:cxnLst>
                <a:cxn ang="0">
                  <a:pos x="0" y="122"/>
                </a:cxn>
                <a:cxn ang="0">
                  <a:pos x="1014" y="0"/>
                </a:cxn>
              </a:cxnLst>
              <a:rect l="0" t="0" r="r" b="b"/>
              <a:pathLst>
                <a:path w="1014" h="122">
                  <a:moveTo>
                    <a:pt x="0" y="122"/>
                  </a:moveTo>
                  <a:lnTo>
                    <a:pt x="1014" y="0"/>
                  </a:lnTo>
                </a:path>
              </a:pathLst>
            </a:custGeom>
            <a:noFill/>
            <a:ln w="9525">
              <a:solidFill>
                <a:schemeClr val="tx1"/>
              </a:solidFill>
              <a:round/>
              <a:headEnd/>
              <a:tailEnd/>
            </a:ln>
            <a:effectLst/>
          </p:spPr>
          <p:txBody>
            <a:bodyPr/>
            <a:lstStyle/>
            <a:p>
              <a:pPr>
                <a:defRPr/>
              </a:pPr>
              <a:endParaRPr lang="en-IN">
                <a:latin typeface="+mj-lt"/>
              </a:endParaRPr>
            </a:p>
          </p:txBody>
        </p:sp>
        <p:sp>
          <p:nvSpPr>
            <p:cNvPr id="59416" name="Freeform 24"/>
            <p:cNvSpPr>
              <a:spLocks/>
            </p:cNvSpPr>
            <p:nvPr/>
          </p:nvSpPr>
          <p:spPr bwMode="auto">
            <a:xfrm>
              <a:off x="2514" y="2160"/>
              <a:ext cx="1452" cy="218"/>
            </a:xfrm>
            <a:custGeom>
              <a:avLst/>
              <a:gdLst/>
              <a:ahLst/>
              <a:cxnLst>
                <a:cxn ang="0">
                  <a:pos x="0" y="180"/>
                </a:cxn>
                <a:cxn ang="0">
                  <a:pos x="1446" y="0"/>
                </a:cxn>
              </a:cxnLst>
              <a:rect l="0" t="0" r="r" b="b"/>
              <a:pathLst>
                <a:path w="1446" h="180">
                  <a:moveTo>
                    <a:pt x="0" y="180"/>
                  </a:moveTo>
                  <a:lnTo>
                    <a:pt x="1446" y="0"/>
                  </a:lnTo>
                </a:path>
              </a:pathLst>
            </a:custGeom>
            <a:noFill/>
            <a:ln w="9525">
              <a:solidFill>
                <a:schemeClr val="tx1"/>
              </a:solidFill>
              <a:round/>
              <a:headEnd/>
              <a:tailEnd/>
            </a:ln>
            <a:effectLst/>
          </p:spPr>
          <p:txBody>
            <a:bodyPr/>
            <a:lstStyle/>
            <a:p>
              <a:pPr>
                <a:defRPr/>
              </a:pPr>
              <a:endParaRPr lang="en-IN">
                <a:latin typeface="+mj-lt"/>
              </a:endParaRPr>
            </a:p>
          </p:txBody>
        </p:sp>
        <p:sp>
          <p:nvSpPr>
            <p:cNvPr id="59418" name="Freeform 26"/>
            <p:cNvSpPr>
              <a:spLocks/>
            </p:cNvSpPr>
            <p:nvPr/>
          </p:nvSpPr>
          <p:spPr bwMode="auto">
            <a:xfrm>
              <a:off x="3132" y="1950"/>
              <a:ext cx="948" cy="116"/>
            </a:xfrm>
            <a:custGeom>
              <a:avLst/>
              <a:gdLst/>
              <a:ahLst/>
              <a:cxnLst>
                <a:cxn ang="0">
                  <a:pos x="0" y="116"/>
                </a:cxn>
                <a:cxn ang="0">
                  <a:pos x="948" y="0"/>
                </a:cxn>
              </a:cxnLst>
              <a:rect l="0" t="0" r="r" b="b"/>
              <a:pathLst>
                <a:path w="948" h="116">
                  <a:moveTo>
                    <a:pt x="0" y="116"/>
                  </a:moveTo>
                  <a:lnTo>
                    <a:pt x="948" y="0"/>
                  </a:lnTo>
                </a:path>
              </a:pathLst>
            </a:custGeom>
            <a:noFill/>
            <a:ln w="9525">
              <a:solidFill>
                <a:schemeClr val="tx1"/>
              </a:solidFill>
              <a:round/>
              <a:headEnd/>
              <a:tailEnd/>
            </a:ln>
            <a:effectLst/>
          </p:spPr>
          <p:txBody>
            <a:bodyPr/>
            <a:lstStyle/>
            <a:p>
              <a:pPr>
                <a:defRPr/>
              </a:pPr>
              <a:endParaRPr lang="en-IN">
                <a:latin typeface="+mj-lt"/>
              </a:endParaRPr>
            </a:p>
          </p:txBody>
        </p:sp>
      </p:grpSp>
      <p:sp>
        <p:nvSpPr>
          <p:cNvPr id="59452" name="Line 60"/>
          <p:cNvSpPr>
            <a:spLocks noChangeShapeType="1"/>
          </p:cNvSpPr>
          <p:nvPr/>
        </p:nvSpPr>
        <p:spPr bwMode="auto">
          <a:xfrm flipV="1">
            <a:off x="5282612" y="2914650"/>
            <a:ext cx="0" cy="2133600"/>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59453" name="Line 61"/>
          <p:cNvSpPr>
            <a:spLocks noChangeShapeType="1"/>
          </p:cNvSpPr>
          <p:nvPr/>
        </p:nvSpPr>
        <p:spPr bwMode="auto">
          <a:xfrm flipV="1">
            <a:off x="6044612" y="3448050"/>
            <a:ext cx="0" cy="1066800"/>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59460" name="Freeform 68"/>
          <p:cNvSpPr>
            <a:spLocks/>
          </p:cNvSpPr>
          <p:nvPr/>
        </p:nvSpPr>
        <p:spPr bwMode="auto">
          <a:xfrm>
            <a:off x="6101762" y="2305050"/>
            <a:ext cx="0" cy="2038350"/>
          </a:xfrm>
          <a:custGeom>
            <a:avLst/>
            <a:gdLst/>
            <a:ahLst/>
            <a:cxnLst>
              <a:cxn ang="0">
                <a:pos x="0" y="1284"/>
              </a:cxn>
              <a:cxn ang="0">
                <a:pos x="0" y="0"/>
              </a:cxn>
            </a:cxnLst>
            <a:rect l="0" t="0" r="r" b="b"/>
            <a:pathLst>
              <a:path w="1" h="1284">
                <a:moveTo>
                  <a:pt x="0" y="1284"/>
                </a:moveTo>
                <a:lnTo>
                  <a:pt x="0" y="0"/>
                </a:lnTo>
              </a:path>
            </a:pathLst>
          </a:custGeom>
          <a:noFill/>
          <a:ln w="9525">
            <a:solidFill>
              <a:schemeClr val="tx1"/>
            </a:solidFill>
            <a:round/>
            <a:headEnd/>
            <a:tailEnd/>
          </a:ln>
          <a:effectLst/>
        </p:spPr>
        <p:txBody>
          <a:bodyPr/>
          <a:lstStyle/>
          <a:p>
            <a:pPr>
              <a:defRPr/>
            </a:pPr>
            <a:endParaRPr lang="en-IN">
              <a:latin typeface="+mj-lt"/>
            </a:endParaRPr>
          </a:p>
        </p:txBody>
      </p:sp>
      <p:grpSp>
        <p:nvGrpSpPr>
          <p:cNvPr id="5" name="Group 85"/>
          <p:cNvGrpSpPr>
            <a:grpSpLocks/>
          </p:cNvGrpSpPr>
          <p:nvPr/>
        </p:nvGrpSpPr>
        <p:grpSpPr bwMode="auto">
          <a:xfrm>
            <a:off x="5282612" y="4114800"/>
            <a:ext cx="2286000" cy="1228725"/>
            <a:chOff x="1824" y="2628"/>
            <a:chExt cx="1440" cy="774"/>
          </a:xfrm>
        </p:grpSpPr>
        <p:sp>
          <p:nvSpPr>
            <p:cNvPr id="59454" name="Line 62"/>
            <p:cNvSpPr>
              <a:spLocks noChangeShapeType="1"/>
            </p:cNvSpPr>
            <p:nvPr/>
          </p:nvSpPr>
          <p:spPr bwMode="auto">
            <a:xfrm flipV="1">
              <a:off x="1824" y="2640"/>
              <a:ext cx="0" cy="576"/>
            </a:xfrm>
            <a:prstGeom prst="line">
              <a:avLst/>
            </a:prstGeom>
            <a:noFill/>
            <a:ln w="19050">
              <a:noFill/>
              <a:round/>
              <a:headEnd/>
              <a:tailEnd/>
            </a:ln>
            <a:effectLst/>
          </p:spPr>
          <p:txBody>
            <a:bodyPr/>
            <a:lstStyle/>
            <a:p>
              <a:pPr>
                <a:defRPr/>
              </a:pPr>
              <a:endParaRPr lang="en-IN">
                <a:latin typeface="+mj-lt"/>
              </a:endParaRPr>
            </a:p>
          </p:txBody>
        </p:sp>
        <p:sp>
          <p:nvSpPr>
            <p:cNvPr id="59455" name="Line 63"/>
            <p:cNvSpPr>
              <a:spLocks noChangeShapeType="1"/>
            </p:cNvSpPr>
            <p:nvPr/>
          </p:nvSpPr>
          <p:spPr bwMode="auto">
            <a:xfrm flipV="1">
              <a:off x="3264" y="2640"/>
              <a:ext cx="0" cy="384"/>
            </a:xfrm>
            <a:prstGeom prst="line">
              <a:avLst/>
            </a:prstGeom>
            <a:noFill/>
            <a:ln w="19050">
              <a:noFill/>
              <a:round/>
              <a:headEnd/>
              <a:tailEnd/>
            </a:ln>
            <a:effectLst/>
          </p:spPr>
          <p:txBody>
            <a:bodyPr/>
            <a:lstStyle/>
            <a:p>
              <a:pPr>
                <a:defRPr/>
              </a:pPr>
              <a:endParaRPr lang="en-IN">
                <a:latin typeface="+mj-lt"/>
              </a:endParaRPr>
            </a:p>
          </p:txBody>
        </p:sp>
        <p:sp>
          <p:nvSpPr>
            <p:cNvPr id="59456" name="Line 64"/>
            <p:cNvSpPr>
              <a:spLocks noChangeShapeType="1"/>
            </p:cNvSpPr>
            <p:nvPr/>
          </p:nvSpPr>
          <p:spPr bwMode="auto">
            <a:xfrm flipV="1">
              <a:off x="2304" y="2640"/>
              <a:ext cx="0" cy="240"/>
            </a:xfrm>
            <a:prstGeom prst="line">
              <a:avLst/>
            </a:prstGeom>
            <a:noFill/>
            <a:ln w="19050">
              <a:noFill/>
              <a:round/>
              <a:headEnd/>
              <a:tailEnd/>
            </a:ln>
            <a:effectLst/>
          </p:spPr>
          <p:txBody>
            <a:bodyPr/>
            <a:lstStyle/>
            <a:p>
              <a:pPr>
                <a:defRPr/>
              </a:pPr>
              <a:endParaRPr lang="en-IN">
                <a:latin typeface="+mj-lt"/>
              </a:endParaRPr>
            </a:p>
          </p:txBody>
        </p:sp>
        <p:sp>
          <p:nvSpPr>
            <p:cNvPr id="59457" name="Line 65"/>
            <p:cNvSpPr>
              <a:spLocks noChangeShapeType="1"/>
            </p:cNvSpPr>
            <p:nvPr/>
          </p:nvSpPr>
          <p:spPr bwMode="auto">
            <a:xfrm flipV="1">
              <a:off x="2784" y="2640"/>
              <a:ext cx="0" cy="720"/>
            </a:xfrm>
            <a:prstGeom prst="line">
              <a:avLst/>
            </a:prstGeom>
            <a:noFill/>
            <a:ln w="19050">
              <a:noFill/>
              <a:round/>
              <a:headEnd/>
              <a:tailEnd/>
            </a:ln>
            <a:effectLst/>
          </p:spPr>
          <p:txBody>
            <a:bodyPr/>
            <a:lstStyle/>
            <a:p>
              <a:pPr>
                <a:defRPr/>
              </a:pPr>
              <a:endParaRPr lang="en-IN">
                <a:latin typeface="+mj-lt"/>
              </a:endParaRPr>
            </a:p>
          </p:txBody>
        </p:sp>
        <p:sp>
          <p:nvSpPr>
            <p:cNvPr id="59458" name="Line 66"/>
            <p:cNvSpPr>
              <a:spLocks noChangeShapeType="1"/>
            </p:cNvSpPr>
            <p:nvPr/>
          </p:nvSpPr>
          <p:spPr bwMode="auto">
            <a:xfrm flipV="1">
              <a:off x="3132" y="2634"/>
              <a:ext cx="0" cy="768"/>
            </a:xfrm>
            <a:prstGeom prst="line">
              <a:avLst/>
            </a:prstGeom>
            <a:noFill/>
            <a:ln w="19050">
              <a:noFill/>
              <a:round/>
              <a:headEnd/>
              <a:tailEnd/>
            </a:ln>
            <a:effectLst/>
          </p:spPr>
          <p:txBody>
            <a:bodyPr/>
            <a:lstStyle/>
            <a:p>
              <a:pPr>
                <a:defRPr/>
              </a:pPr>
              <a:endParaRPr lang="en-IN">
                <a:latin typeface="+mj-lt"/>
              </a:endParaRPr>
            </a:p>
          </p:txBody>
        </p:sp>
        <p:sp>
          <p:nvSpPr>
            <p:cNvPr id="59459" name="Line 67"/>
            <p:cNvSpPr>
              <a:spLocks noChangeShapeType="1"/>
            </p:cNvSpPr>
            <p:nvPr/>
          </p:nvSpPr>
          <p:spPr bwMode="auto">
            <a:xfrm flipV="1">
              <a:off x="2520" y="2628"/>
              <a:ext cx="0" cy="624"/>
            </a:xfrm>
            <a:prstGeom prst="line">
              <a:avLst/>
            </a:prstGeom>
            <a:noFill/>
            <a:ln w="19050">
              <a:noFill/>
              <a:round/>
              <a:headEnd/>
              <a:tailEnd/>
            </a:ln>
            <a:effectLst/>
          </p:spPr>
          <p:txBody>
            <a:bodyPr/>
            <a:lstStyle/>
            <a:p>
              <a:pPr>
                <a:defRPr/>
              </a:pPr>
              <a:endParaRPr lang="en-IN">
                <a:latin typeface="+mj-lt"/>
              </a:endParaRPr>
            </a:p>
          </p:txBody>
        </p:sp>
        <p:sp>
          <p:nvSpPr>
            <p:cNvPr id="59461" name="Line 69"/>
            <p:cNvSpPr>
              <a:spLocks noChangeShapeType="1"/>
            </p:cNvSpPr>
            <p:nvPr/>
          </p:nvSpPr>
          <p:spPr bwMode="auto">
            <a:xfrm flipV="1">
              <a:off x="2340" y="2652"/>
              <a:ext cx="0" cy="96"/>
            </a:xfrm>
            <a:prstGeom prst="line">
              <a:avLst/>
            </a:prstGeom>
            <a:noFill/>
            <a:ln w="19050">
              <a:noFill/>
              <a:round/>
              <a:headEnd/>
              <a:tailEnd/>
            </a:ln>
            <a:effectLst/>
          </p:spPr>
          <p:txBody>
            <a:bodyPr/>
            <a:lstStyle/>
            <a:p>
              <a:pPr>
                <a:defRPr/>
              </a:pPr>
              <a:endParaRPr lang="en-IN">
                <a:latin typeface="+mj-lt"/>
              </a:endParaRPr>
            </a:p>
          </p:txBody>
        </p:sp>
      </p:grpSp>
      <p:grpSp>
        <p:nvGrpSpPr>
          <p:cNvPr id="6" name="Group 90"/>
          <p:cNvGrpSpPr>
            <a:grpSpLocks/>
          </p:cNvGrpSpPr>
          <p:nvPr/>
        </p:nvGrpSpPr>
        <p:grpSpPr bwMode="auto">
          <a:xfrm>
            <a:off x="7543212" y="2085974"/>
            <a:ext cx="1330325" cy="1381125"/>
            <a:chOff x="3248" y="1344"/>
            <a:chExt cx="838" cy="870"/>
          </a:xfrm>
        </p:grpSpPr>
        <p:sp>
          <p:nvSpPr>
            <p:cNvPr id="59449" name="Freeform 57"/>
            <p:cNvSpPr>
              <a:spLocks/>
            </p:cNvSpPr>
            <p:nvPr/>
          </p:nvSpPr>
          <p:spPr bwMode="auto">
            <a:xfrm>
              <a:off x="3342" y="1930"/>
              <a:ext cx="744" cy="96"/>
            </a:xfrm>
            <a:custGeom>
              <a:avLst/>
              <a:gdLst/>
              <a:ahLst/>
              <a:cxnLst>
                <a:cxn ang="0">
                  <a:pos x="0" y="96"/>
                </a:cxn>
                <a:cxn ang="0">
                  <a:pos x="744" y="0"/>
                </a:cxn>
              </a:cxnLst>
              <a:rect l="0" t="0" r="r" b="b"/>
              <a:pathLst>
                <a:path w="744" h="96">
                  <a:moveTo>
                    <a:pt x="0" y="96"/>
                  </a:moveTo>
                  <a:lnTo>
                    <a:pt x="744" y="0"/>
                  </a:lnTo>
                </a:path>
              </a:pathLst>
            </a:custGeom>
            <a:noFill/>
            <a:ln w="19050">
              <a:solidFill>
                <a:schemeClr val="accent2"/>
              </a:solidFill>
              <a:round/>
              <a:headEnd/>
              <a:tailEnd/>
            </a:ln>
            <a:effectLst/>
          </p:spPr>
          <p:txBody>
            <a:bodyPr/>
            <a:lstStyle/>
            <a:p>
              <a:endParaRPr lang="en-IN" dirty="0">
                <a:latin typeface="+mj-lt"/>
              </a:endParaRPr>
            </a:p>
          </p:txBody>
        </p:sp>
        <p:grpSp>
          <p:nvGrpSpPr>
            <p:cNvPr id="7" name="Group 88"/>
            <p:cNvGrpSpPr>
              <a:grpSpLocks/>
            </p:cNvGrpSpPr>
            <p:nvPr/>
          </p:nvGrpSpPr>
          <p:grpSpPr bwMode="auto">
            <a:xfrm>
              <a:off x="3248" y="1344"/>
              <a:ext cx="712" cy="870"/>
              <a:chOff x="3236" y="1363"/>
              <a:chExt cx="712" cy="870"/>
            </a:xfrm>
          </p:grpSpPr>
          <p:sp>
            <p:nvSpPr>
              <p:cNvPr id="59450" name="Freeform 58"/>
              <p:cNvSpPr>
                <a:spLocks/>
              </p:cNvSpPr>
              <p:nvPr/>
            </p:nvSpPr>
            <p:spPr bwMode="auto">
              <a:xfrm>
                <a:off x="3340" y="2166"/>
                <a:ext cx="608" cy="67"/>
              </a:xfrm>
              <a:custGeom>
                <a:avLst/>
                <a:gdLst/>
                <a:ahLst/>
                <a:cxnLst>
                  <a:cxn ang="0">
                    <a:pos x="0" y="78"/>
                  </a:cxn>
                  <a:cxn ang="0">
                    <a:pos x="594" y="0"/>
                  </a:cxn>
                </a:cxnLst>
                <a:rect l="0" t="0" r="r" b="b"/>
                <a:pathLst>
                  <a:path w="594" h="78">
                    <a:moveTo>
                      <a:pt x="0" y="78"/>
                    </a:moveTo>
                    <a:lnTo>
                      <a:pt x="594" y="0"/>
                    </a:lnTo>
                  </a:path>
                </a:pathLst>
              </a:custGeom>
              <a:noFill/>
              <a:ln w="19050">
                <a:solidFill>
                  <a:schemeClr val="accent2"/>
                </a:solidFill>
                <a:round/>
                <a:headEnd/>
                <a:tailEnd/>
              </a:ln>
              <a:effectLst/>
            </p:spPr>
            <p:txBody>
              <a:bodyPr/>
              <a:lstStyle/>
              <a:p>
                <a:endParaRPr lang="en-IN">
                  <a:latin typeface="+mj-lt"/>
                </a:endParaRPr>
              </a:p>
            </p:txBody>
          </p:sp>
          <p:grpSp>
            <p:nvGrpSpPr>
              <p:cNvPr id="8" name="Group 87"/>
              <p:cNvGrpSpPr>
                <a:grpSpLocks/>
              </p:cNvGrpSpPr>
              <p:nvPr/>
            </p:nvGrpSpPr>
            <p:grpSpPr bwMode="auto">
              <a:xfrm>
                <a:off x="3236" y="1363"/>
                <a:ext cx="694" cy="723"/>
                <a:chOff x="3236" y="1363"/>
                <a:chExt cx="694" cy="723"/>
              </a:xfrm>
            </p:grpSpPr>
            <p:sp>
              <p:nvSpPr>
                <p:cNvPr id="59446" name="Freeform 54"/>
                <p:cNvSpPr>
                  <a:spLocks/>
                </p:cNvSpPr>
                <p:nvPr/>
              </p:nvSpPr>
              <p:spPr bwMode="auto">
                <a:xfrm>
                  <a:off x="3236" y="1363"/>
                  <a:ext cx="114" cy="11"/>
                </a:xfrm>
                <a:custGeom>
                  <a:avLst/>
                  <a:gdLst/>
                  <a:ahLst/>
                  <a:cxnLst>
                    <a:cxn ang="0">
                      <a:pos x="0" y="11"/>
                    </a:cxn>
                    <a:cxn ang="0">
                      <a:pos x="114" y="0"/>
                    </a:cxn>
                  </a:cxnLst>
                  <a:rect l="0" t="0" r="r" b="b"/>
                  <a:pathLst>
                    <a:path w="114" h="11">
                      <a:moveTo>
                        <a:pt x="0" y="11"/>
                      </a:moveTo>
                      <a:lnTo>
                        <a:pt x="114" y="0"/>
                      </a:lnTo>
                    </a:path>
                  </a:pathLst>
                </a:custGeom>
                <a:noFill/>
                <a:ln w="19050">
                  <a:solidFill>
                    <a:schemeClr val="accent2"/>
                  </a:solidFill>
                  <a:round/>
                  <a:headEnd/>
                  <a:tailEnd/>
                </a:ln>
                <a:effectLst/>
              </p:spPr>
              <p:txBody>
                <a:bodyPr/>
                <a:lstStyle/>
                <a:p>
                  <a:endParaRPr lang="en-IN">
                    <a:latin typeface="+mj-lt"/>
                  </a:endParaRPr>
                </a:p>
              </p:txBody>
            </p:sp>
            <p:sp>
              <p:nvSpPr>
                <p:cNvPr id="59447" name="Freeform 55"/>
                <p:cNvSpPr>
                  <a:spLocks/>
                </p:cNvSpPr>
                <p:nvPr/>
              </p:nvSpPr>
              <p:spPr bwMode="auto">
                <a:xfrm>
                  <a:off x="3258" y="1461"/>
                  <a:ext cx="672" cy="74"/>
                </a:xfrm>
                <a:custGeom>
                  <a:avLst/>
                  <a:gdLst/>
                  <a:ahLst/>
                  <a:cxnLst>
                    <a:cxn ang="0">
                      <a:pos x="0" y="90"/>
                    </a:cxn>
                    <a:cxn ang="0">
                      <a:pos x="666" y="0"/>
                    </a:cxn>
                  </a:cxnLst>
                  <a:rect l="0" t="0" r="r" b="b"/>
                  <a:pathLst>
                    <a:path w="666" h="90">
                      <a:moveTo>
                        <a:pt x="0" y="90"/>
                      </a:moveTo>
                      <a:lnTo>
                        <a:pt x="666" y="0"/>
                      </a:lnTo>
                    </a:path>
                  </a:pathLst>
                </a:custGeom>
                <a:noFill/>
                <a:ln w="19050">
                  <a:solidFill>
                    <a:schemeClr val="accent2"/>
                  </a:solidFill>
                  <a:round/>
                  <a:headEnd/>
                  <a:tailEnd/>
                </a:ln>
                <a:effectLst/>
              </p:spPr>
              <p:txBody>
                <a:bodyPr/>
                <a:lstStyle/>
                <a:p>
                  <a:endParaRPr lang="en-IN">
                    <a:latin typeface="+mj-lt"/>
                  </a:endParaRPr>
                </a:p>
              </p:txBody>
            </p:sp>
            <p:sp>
              <p:nvSpPr>
                <p:cNvPr id="59448" name="Freeform 56"/>
                <p:cNvSpPr>
                  <a:spLocks/>
                </p:cNvSpPr>
                <p:nvPr/>
              </p:nvSpPr>
              <p:spPr bwMode="auto">
                <a:xfrm>
                  <a:off x="3280" y="1632"/>
                  <a:ext cx="532" cy="66"/>
                </a:xfrm>
                <a:custGeom>
                  <a:avLst/>
                  <a:gdLst/>
                  <a:ahLst/>
                  <a:cxnLst>
                    <a:cxn ang="0">
                      <a:pos x="0" y="66"/>
                    </a:cxn>
                    <a:cxn ang="0">
                      <a:pos x="534" y="0"/>
                    </a:cxn>
                  </a:cxnLst>
                  <a:rect l="0" t="0" r="r" b="b"/>
                  <a:pathLst>
                    <a:path w="534" h="66">
                      <a:moveTo>
                        <a:pt x="0" y="66"/>
                      </a:moveTo>
                      <a:lnTo>
                        <a:pt x="534" y="0"/>
                      </a:lnTo>
                    </a:path>
                  </a:pathLst>
                </a:custGeom>
                <a:noFill/>
                <a:ln w="19050">
                  <a:solidFill>
                    <a:schemeClr val="accent2"/>
                  </a:solidFill>
                  <a:round/>
                  <a:headEnd/>
                  <a:tailEnd/>
                </a:ln>
                <a:effectLst/>
              </p:spPr>
              <p:txBody>
                <a:bodyPr/>
                <a:lstStyle/>
                <a:p>
                  <a:endParaRPr lang="en-IN" dirty="0">
                    <a:latin typeface="+mj-lt"/>
                  </a:endParaRPr>
                </a:p>
              </p:txBody>
            </p:sp>
            <p:sp>
              <p:nvSpPr>
                <p:cNvPr id="59451" name="Freeform 59"/>
                <p:cNvSpPr>
                  <a:spLocks/>
                </p:cNvSpPr>
                <p:nvPr/>
              </p:nvSpPr>
              <p:spPr bwMode="auto">
                <a:xfrm>
                  <a:off x="3324" y="2050"/>
                  <a:ext cx="258" cy="36"/>
                </a:xfrm>
                <a:custGeom>
                  <a:avLst/>
                  <a:gdLst/>
                  <a:ahLst/>
                  <a:cxnLst>
                    <a:cxn ang="0">
                      <a:pos x="0" y="36"/>
                    </a:cxn>
                    <a:cxn ang="0">
                      <a:pos x="258" y="0"/>
                    </a:cxn>
                  </a:cxnLst>
                  <a:rect l="0" t="0" r="r" b="b"/>
                  <a:pathLst>
                    <a:path w="258" h="36">
                      <a:moveTo>
                        <a:pt x="0" y="36"/>
                      </a:moveTo>
                      <a:lnTo>
                        <a:pt x="258" y="0"/>
                      </a:lnTo>
                    </a:path>
                  </a:pathLst>
                </a:custGeom>
                <a:noFill/>
                <a:ln w="19050">
                  <a:solidFill>
                    <a:schemeClr val="accent2"/>
                  </a:solidFill>
                  <a:round/>
                  <a:headEnd/>
                  <a:tailEnd/>
                </a:ln>
                <a:effectLst/>
              </p:spPr>
              <p:txBody>
                <a:bodyPr/>
                <a:lstStyle/>
                <a:p>
                  <a:endParaRPr lang="en-IN">
                    <a:latin typeface="+mj-lt"/>
                  </a:endParaRPr>
                </a:p>
              </p:txBody>
            </p:sp>
          </p:grpSp>
          <p:sp>
            <p:nvSpPr>
              <p:cNvPr id="59462" name="Line 70"/>
              <p:cNvSpPr>
                <a:spLocks noChangeShapeType="1"/>
              </p:cNvSpPr>
              <p:nvPr/>
            </p:nvSpPr>
            <p:spPr bwMode="auto">
              <a:xfrm flipV="1">
                <a:off x="3311" y="1885"/>
                <a:ext cx="365" cy="37"/>
              </a:xfrm>
              <a:prstGeom prst="line">
                <a:avLst/>
              </a:prstGeom>
              <a:noFill/>
              <a:ln w="19050">
                <a:solidFill>
                  <a:schemeClr val="accent2"/>
                </a:solidFill>
                <a:round/>
                <a:headEnd/>
                <a:tailEnd/>
              </a:ln>
              <a:effectLst/>
            </p:spPr>
            <p:txBody>
              <a:bodyPr/>
              <a:lstStyle/>
              <a:p>
                <a:endParaRPr lang="en-IN" dirty="0">
                  <a:latin typeface="+mj-lt"/>
                </a:endParaRPr>
              </a:p>
            </p:txBody>
          </p:sp>
        </p:grpSp>
      </p:grpSp>
      <p:sp>
        <p:nvSpPr>
          <p:cNvPr id="59463" name="Text Box 71"/>
          <p:cNvSpPr txBox="1">
            <a:spLocks noChangeArrowheads="1"/>
          </p:cNvSpPr>
          <p:nvPr/>
        </p:nvSpPr>
        <p:spPr bwMode="auto">
          <a:xfrm>
            <a:off x="8167100" y="2762250"/>
            <a:ext cx="356188" cy="323165"/>
          </a:xfrm>
          <a:prstGeom prst="rect">
            <a:avLst/>
          </a:prstGeom>
          <a:noFill/>
          <a:ln w="9525">
            <a:noFill/>
            <a:miter lim="800000"/>
            <a:headEnd/>
            <a:tailEnd/>
          </a:ln>
          <a:effectLst/>
        </p:spPr>
        <p:txBody>
          <a:bodyPr wrap="none">
            <a:spAutoFit/>
          </a:bodyPr>
          <a:lstStyle/>
          <a:p>
            <a:pPr eaLnBrk="0" hangingPunct="0">
              <a:defRPr/>
            </a:pPr>
            <a:r>
              <a:rPr lang="en-US" sz="1500" dirty="0">
                <a:latin typeface="+mj-lt"/>
              </a:rPr>
              <a:t>4</a:t>
            </a:r>
            <a:r>
              <a:rPr lang="en-US" sz="1500" baseline="-25000" dirty="0">
                <a:latin typeface="+mj-lt"/>
              </a:rPr>
              <a:t>A</a:t>
            </a:r>
          </a:p>
        </p:txBody>
      </p:sp>
      <p:sp>
        <p:nvSpPr>
          <p:cNvPr id="59464" name="Text Box 72"/>
          <p:cNvSpPr txBox="1">
            <a:spLocks noChangeArrowheads="1"/>
          </p:cNvSpPr>
          <p:nvPr/>
        </p:nvSpPr>
        <p:spPr bwMode="auto">
          <a:xfrm>
            <a:off x="4652963" y="3962400"/>
            <a:ext cx="272832"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F</a:t>
            </a:r>
          </a:p>
        </p:txBody>
      </p:sp>
      <p:sp>
        <p:nvSpPr>
          <p:cNvPr id="59465" name="Text Box 73"/>
          <p:cNvSpPr txBox="1">
            <a:spLocks noChangeArrowheads="1"/>
          </p:cNvSpPr>
          <p:nvPr/>
        </p:nvSpPr>
        <p:spPr bwMode="auto">
          <a:xfrm>
            <a:off x="4654550" y="3733800"/>
            <a:ext cx="304892"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H</a:t>
            </a:r>
          </a:p>
        </p:txBody>
      </p:sp>
      <p:sp>
        <p:nvSpPr>
          <p:cNvPr id="59466" name="Text Box 74"/>
          <p:cNvSpPr txBox="1">
            <a:spLocks noChangeArrowheads="1"/>
          </p:cNvSpPr>
          <p:nvPr/>
        </p:nvSpPr>
        <p:spPr bwMode="auto">
          <a:xfrm>
            <a:off x="7470187" y="1600200"/>
            <a:ext cx="295274"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A</a:t>
            </a:r>
          </a:p>
        </p:txBody>
      </p:sp>
      <p:sp>
        <p:nvSpPr>
          <p:cNvPr id="59467" name="Text Box 75"/>
          <p:cNvSpPr txBox="1">
            <a:spLocks noChangeArrowheads="1"/>
          </p:cNvSpPr>
          <p:nvPr/>
        </p:nvSpPr>
        <p:spPr bwMode="auto">
          <a:xfrm>
            <a:off x="7178087" y="1619250"/>
            <a:ext cx="304892"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H</a:t>
            </a:r>
          </a:p>
        </p:txBody>
      </p:sp>
      <p:sp>
        <p:nvSpPr>
          <p:cNvPr id="59468" name="Freeform 76"/>
          <p:cNvSpPr>
            <a:spLocks/>
          </p:cNvSpPr>
          <p:nvPr/>
        </p:nvSpPr>
        <p:spPr bwMode="auto">
          <a:xfrm>
            <a:off x="7721012" y="2095500"/>
            <a:ext cx="1152525" cy="1276350"/>
          </a:xfrm>
          <a:custGeom>
            <a:avLst/>
            <a:gdLst/>
            <a:ahLst/>
            <a:cxnLst>
              <a:cxn ang="0">
                <a:pos x="0" y="0"/>
              </a:cxn>
              <a:cxn ang="0">
                <a:pos x="594" y="804"/>
              </a:cxn>
              <a:cxn ang="0">
                <a:pos x="726" y="588"/>
              </a:cxn>
              <a:cxn ang="0">
                <a:pos x="0" y="0"/>
              </a:cxn>
            </a:cxnLst>
            <a:rect l="0" t="0" r="r" b="b"/>
            <a:pathLst>
              <a:path w="726" h="804">
                <a:moveTo>
                  <a:pt x="0" y="0"/>
                </a:moveTo>
                <a:lnTo>
                  <a:pt x="594" y="804"/>
                </a:lnTo>
                <a:lnTo>
                  <a:pt x="726" y="588"/>
                </a:lnTo>
                <a:lnTo>
                  <a:pt x="0" y="0"/>
                </a:lnTo>
                <a:close/>
              </a:path>
            </a:pathLst>
          </a:custGeom>
          <a:solidFill>
            <a:schemeClr val="accent1">
              <a:alpha val="57001"/>
            </a:schemeClr>
          </a:solidFill>
          <a:ln w="9525">
            <a:solidFill>
              <a:schemeClr val="tx1"/>
            </a:solidFill>
            <a:round/>
            <a:headEnd/>
            <a:tailEnd/>
          </a:ln>
          <a:effectLst/>
        </p:spPr>
        <p:txBody>
          <a:bodyPr/>
          <a:lstStyle/>
          <a:p>
            <a:pPr>
              <a:defRPr/>
            </a:pPr>
            <a:endParaRPr lang="en-IN" dirty="0">
              <a:latin typeface="+mj-lt"/>
            </a:endParaRPr>
          </a:p>
        </p:txBody>
      </p:sp>
      <p:sp>
        <p:nvSpPr>
          <p:cNvPr id="59469" name="Text Box 77"/>
          <p:cNvSpPr txBox="1">
            <a:spLocks noChangeArrowheads="1"/>
          </p:cNvSpPr>
          <p:nvPr/>
        </p:nvSpPr>
        <p:spPr bwMode="auto">
          <a:xfrm>
            <a:off x="5701712" y="2914650"/>
            <a:ext cx="348172" cy="307777"/>
          </a:xfrm>
          <a:prstGeom prst="rect">
            <a:avLst/>
          </a:prstGeom>
          <a:noFill/>
          <a:ln w="9525">
            <a:noFill/>
            <a:miter lim="800000"/>
            <a:headEnd/>
            <a:tailEnd/>
          </a:ln>
          <a:effectLst/>
        </p:spPr>
        <p:txBody>
          <a:bodyPr wrap="none">
            <a:spAutoFit/>
          </a:bodyPr>
          <a:lstStyle/>
          <a:p>
            <a:pPr eaLnBrk="0" hangingPunct="0">
              <a:defRPr/>
            </a:pPr>
            <a:r>
              <a:rPr lang="en-US" sz="1400" b="1" dirty="0">
                <a:latin typeface="+mj-lt"/>
              </a:rPr>
              <a:t>TL</a:t>
            </a:r>
          </a:p>
        </p:txBody>
      </p:sp>
      <p:sp>
        <p:nvSpPr>
          <p:cNvPr id="59470" name="Rectangle 78"/>
          <p:cNvSpPr>
            <a:spLocks noChangeArrowheads="1"/>
          </p:cNvSpPr>
          <p:nvPr/>
        </p:nvSpPr>
        <p:spPr bwMode="auto">
          <a:xfrm>
            <a:off x="533400" y="177800"/>
            <a:ext cx="8001000" cy="1216025"/>
          </a:xfrm>
          <a:prstGeom prst="rect">
            <a:avLst/>
          </a:prstGeom>
          <a:noFill/>
          <a:ln w="9525">
            <a:noFill/>
            <a:miter lim="800000"/>
            <a:headEnd/>
            <a:tailEnd/>
          </a:ln>
          <a:effectLst/>
        </p:spPr>
        <p:txBody>
          <a:bodyPr anchor="b"/>
          <a:lstStyle/>
          <a:p>
            <a:pPr>
              <a:defRPr/>
            </a:pPr>
            <a:endParaRPr lang="en-US" sz="2500" dirty="0">
              <a:latin typeface="+mj-lt"/>
            </a:endParaRPr>
          </a:p>
        </p:txBody>
      </p:sp>
      <p:sp>
        <p:nvSpPr>
          <p:cNvPr id="59471" name="Line 79"/>
          <p:cNvSpPr>
            <a:spLocks noChangeShapeType="1"/>
          </p:cNvSpPr>
          <p:nvPr/>
        </p:nvSpPr>
        <p:spPr bwMode="auto">
          <a:xfrm>
            <a:off x="6377987" y="3676650"/>
            <a:ext cx="0" cy="1371600"/>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59472" name="Line 80"/>
          <p:cNvSpPr>
            <a:spLocks noChangeShapeType="1"/>
          </p:cNvSpPr>
          <p:nvPr/>
        </p:nvSpPr>
        <p:spPr bwMode="auto">
          <a:xfrm>
            <a:off x="7340012" y="3219450"/>
            <a:ext cx="0" cy="2133600"/>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59473" name="Line 81"/>
          <p:cNvSpPr>
            <a:spLocks noChangeShapeType="1"/>
          </p:cNvSpPr>
          <p:nvPr/>
        </p:nvSpPr>
        <p:spPr bwMode="auto">
          <a:xfrm>
            <a:off x="6806612" y="2457450"/>
            <a:ext cx="0" cy="2819400"/>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59474" name="Line 82"/>
          <p:cNvSpPr>
            <a:spLocks noChangeShapeType="1"/>
          </p:cNvSpPr>
          <p:nvPr/>
        </p:nvSpPr>
        <p:spPr bwMode="auto">
          <a:xfrm flipV="1">
            <a:off x="5663612" y="2914650"/>
            <a:ext cx="2581275" cy="311150"/>
          </a:xfrm>
          <a:prstGeom prst="line">
            <a:avLst/>
          </a:prstGeom>
          <a:noFill/>
          <a:ln w="19050">
            <a:solidFill>
              <a:schemeClr val="tx1"/>
            </a:solidFill>
            <a:round/>
            <a:headEnd/>
            <a:tailEnd/>
          </a:ln>
          <a:effectLst/>
        </p:spPr>
        <p:txBody>
          <a:bodyPr/>
          <a:lstStyle/>
          <a:p>
            <a:pPr>
              <a:defRPr/>
            </a:pPr>
            <a:endParaRPr lang="en-IN" dirty="0">
              <a:latin typeface="+mj-lt"/>
            </a:endParaRPr>
          </a:p>
        </p:txBody>
      </p:sp>
      <p:sp>
        <p:nvSpPr>
          <p:cNvPr id="59483" name="Line 91"/>
          <p:cNvSpPr>
            <a:spLocks noChangeShapeType="1"/>
          </p:cNvSpPr>
          <p:nvPr/>
        </p:nvSpPr>
        <p:spPr bwMode="auto">
          <a:xfrm flipV="1">
            <a:off x="6273212" y="2847975"/>
            <a:ext cx="533400" cy="228600"/>
          </a:xfrm>
          <a:prstGeom prst="line">
            <a:avLst/>
          </a:prstGeom>
          <a:noFill/>
          <a:ln w="57150">
            <a:solidFill>
              <a:schemeClr val="tx1"/>
            </a:solidFill>
            <a:round/>
            <a:headEnd/>
            <a:tailEnd/>
          </a:ln>
          <a:effectLst/>
        </p:spPr>
        <p:txBody>
          <a:bodyPr/>
          <a:lstStyle/>
          <a:p>
            <a:pPr>
              <a:defRPr/>
            </a:pPr>
            <a:endParaRPr lang="en-IN">
              <a:latin typeface="+mj-lt"/>
            </a:endParaRPr>
          </a:p>
        </p:txBody>
      </p:sp>
      <p:sp>
        <p:nvSpPr>
          <p:cNvPr id="59484" name="Line 92"/>
          <p:cNvSpPr>
            <a:spLocks noChangeShapeType="1"/>
          </p:cNvSpPr>
          <p:nvPr/>
        </p:nvSpPr>
        <p:spPr bwMode="auto">
          <a:xfrm>
            <a:off x="6197012" y="4819650"/>
            <a:ext cx="533400" cy="76200"/>
          </a:xfrm>
          <a:prstGeom prst="line">
            <a:avLst/>
          </a:prstGeom>
          <a:noFill/>
          <a:ln w="57150">
            <a:solidFill>
              <a:schemeClr val="tx1"/>
            </a:solidFill>
            <a:round/>
            <a:headEnd/>
            <a:tailEnd/>
          </a:ln>
          <a:effectLst/>
        </p:spPr>
        <p:txBody>
          <a:bodyPr/>
          <a:lstStyle/>
          <a:p>
            <a:pPr>
              <a:defRPr/>
            </a:pPr>
            <a:endParaRPr lang="en-IN">
              <a:latin typeface="+mj-lt"/>
            </a:endParaRPr>
          </a:p>
        </p:txBody>
      </p:sp>
      <p:sp>
        <p:nvSpPr>
          <p:cNvPr id="59485" name="Oval 93"/>
          <p:cNvSpPr>
            <a:spLocks noChangeArrowheads="1"/>
          </p:cNvSpPr>
          <p:nvPr/>
        </p:nvSpPr>
        <p:spPr bwMode="auto">
          <a:xfrm>
            <a:off x="6139862" y="4743450"/>
            <a:ext cx="152400" cy="152400"/>
          </a:xfrm>
          <a:prstGeom prst="ellipse">
            <a:avLst/>
          </a:prstGeom>
          <a:solidFill>
            <a:schemeClr val="accent1"/>
          </a:solidFill>
          <a:ln w="9525">
            <a:solidFill>
              <a:schemeClr val="tx1"/>
            </a:solidFill>
            <a:round/>
            <a:headEnd/>
            <a:tailEnd/>
          </a:ln>
          <a:effectLst/>
        </p:spPr>
        <p:txBody>
          <a:bodyPr wrap="none" anchor="ctr"/>
          <a:lstStyle/>
          <a:p>
            <a:pPr>
              <a:defRPr/>
            </a:pPr>
            <a:endParaRPr lang="en-IN">
              <a:latin typeface="+mj-lt"/>
            </a:endParaRPr>
          </a:p>
        </p:txBody>
      </p:sp>
      <p:sp>
        <p:nvSpPr>
          <p:cNvPr id="59486" name="Oval 94"/>
          <p:cNvSpPr>
            <a:spLocks noChangeArrowheads="1"/>
          </p:cNvSpPr>
          <p:nvPr/>
        </p:nvSpPr>
        <p:spPr bwMode="auto">
          <a:xfrm>
            <a:off x="6730412" y="2752725"/>
            <a:ext cx="152400" cy="152400"/>
          </a:xfrm>
          <a:prstGeom prst="ellipse">
            <a:avLst/>
          </a:prstGeom>
          <a:solidFill>
            <a:schemeClr val="accent1"/>
          </a:solidFill>
          <a:ln w="9525">
            <a:solidFill>
              <a:schemeClr val="tx1"/>
            </a:solidFill>
            <a:round/>
            <a:headEnd/>
            <a:tailEnd/>
          </a:ln>
          <a:effectLst/>
        </p:spPr>
        <p:txBody>
          <a:bodyPr wrap="none" anchor="ctr"/>
          <a:lstStyle/>
          <a:p>
            <a:pPr>
              <a:defRPr/>
            </a:pPr>
            <a:endParaRPr lang="en-IN">
              <a:latin typeface="+mj-lt"/>
            </a:endParaRPr>
          </a:p>
        </p:txBody>
      </p:sp>
      <p:sp>
        <p:nvSpPr>
          <p:cNvPr id="59487" name="Oval 95"/>
          <p:cNvSpPr>
            <a:spLocks noChangeArrowheads="1"/>
          </p:cNvSpPr>
          <p:nvPr/>
        </p:nvSpPr>
        <p:spPr bwMode="auto">
          <a:xfrm>
            <a:off x="6197012" y="2990850"/>
            <a:ext cx="152400" cy="152400"/>
          </a:xfrm>
          <a:prstGeom prst="ellipse">
            <a:avLst/>
          </a:prstGeom>
          <a:solidFill>
            <a:schemeClr val="accent1"/>
          </a:solidFill>
          <a:ln w="9525">
            <a:solidFill>
              <a:schemeClr val="tx1"/>
            </a:solidFill>
            <a:round/>
            <a:headEnd/>
            <a:tailEnd/>
          </a:ln>
          <a:effectLst/>
        </p:spPr>
        <p:txBody>
          <a:bodyPr wrap="none" anchor="ctr"/>
          <a:lstStyle/>
          <a:p>
            <a:pPr>
              <a:defRPr/>
            </a:pPr>
            <a:endParaRPr lang="en-IN">
              <a:latin typeface="+mj-lt"/>
            </a:endParaRPr>
          </a:p>
        </p:txBody>
      </p:sp>
      <p:sp>
        <p:nvSpPr>
          <p:cNvPr id="59488" name="Oval 96"/>
          <p:cNvSpPr>
            <a:spLocks noChangeArrowheads="1"/>
          </p:cNvSpPr>
          <p:nvPr/>
        </p:nvSpPr>
        <p:spPr bwMode="auto">
          <a:xfrm>
            <a:off x="6720887" y="4829175"/>
            <a:ext cx="152400" cy="152400"/>
          </a:xfrm>
          <a:prstGeom prst="ellipse">
            <a:avLst/>
          </a:prstGeom>
          <a:solidFill>
            <a:schemeClr val="accent1"/>
          </a:solidFill>
          <a:ln w="9525">
            <a:solidFill>
              <a:schemeClr val="tx1"/>
            </a:solidFill>
            <a:round/>
            <a:headEnd/>
            <a:tailEnd/>
          </a:ln>
          <a:effectLst/>
        </p:spPr>
        <p:txBody>
          <a:bodyPr wrap="none" anchor="ctr"/>
          <a:lstStyle/>
          <a:p>
            <a:pPr>
              <a:defRPr/>
            </a:pPr>
            <a:endParaRPr lang="en-IN">
              <a:latin typeface="+mj-lt"/>
            </a:endParaRPr>
          </a:p>
        </p:txBody>
      </p:sp>
      <p:sp>
        <p:nvSpPr>
          <p:cNvPr id="12" name="Content Placeholder 11">
            <a:extLst>
              <a:ext uri="{FF2B5EF4-FFF2-40B4-BE49-F238E27FC236}">
                <a16:creationId xmlns:a16="http://schemas.microsoft.com/office/drawing/2014/main" id="{FADFCB58-E5B5-4F23-BA65-D455B00DE73D}"/>
              </a:ext>
            </a:extLst>
          </p:cNvPr>
          <p:cNvSpPr>
            <a:spLocks noGrp="1"/>
          </p:cNvSpPr>
          <p:nvPr>
            <p:ph idx="1"/>
          </p:nvPr>
        </p:nvSpPr>
        <p:spPr>
          <a:xfrm>
            <a:off x="457200" y="1295400"/>
            <a:ext cx="4828587" cy="5029200"/>
          </a:xfrm>
        </p:spPr>
        <p:txBody>
          <a:bodyPr>
            <a:noAutofit/>
          </a:bodyPr>
          <a:lstStyle/>
          <a:p>
            <a:pPr marL="0" indent="0" algn="ctr">
              <a:buNone/>
            </a:pPr>
            <a:r>
              <a:rPr lang="en-US" sz="2800" b="1" dirty="0">
                <a:solidFill>
                  <a:srgbClr val="002060"/>
                </a:solidFill>
              </a:rPr>
              <a:t>Given: Views of two planes (1-2-3-4 and 5-6-7) on H &amp; F.  Determine the line of intersection. </a:t>
            </a:r>
          </a:p>
          <a:p>
            <a:r>
              <a:rPr lang="en-US" sz="2800" dirty="0">
                <a:solidFill>
                  <a:srgbClr val="002060"/>
                </a:solidFill>
              </a:rPr>
              <a:t>Edge View Method</a:t>
            </a:r>
          </a:p>
          <a:p>
            <a:r>
              <a:rPr lang="en-US" sz="2800" dirty="0">
                <a:solidFill>
                  <a:srgbClr val="002060"/>
                </a:solidFill>
              </a:rPr>
              <a:t>EV of a plane will intersect other plane at the line of intersection</a:t>
            </a:r>
          </a:p>
          <a:p>
            <a:r>
              <a:rPr lang="en-US" sz="2800" dirty="0">
                <a:solidFill>
                  <a:srgbClr val="002060"/>
                </a:solidFill>
              </a:rPr>
              <a:t>Edge view of 1-2-3-4</a:t>
            </a:r>
          </a:p>
          <a:p>
            <a:pPr lvl="1"/>
            <a:r>
              <a:rPr lang="en-US" sz="2400" dirty="0">
                <a:solidFill>
                  <a:srgbClr val="002060"/>
                </a:solidFill>
              </a:rPr>
              <a:t>EV could have been for 5-6-7 as well.</a:t>
            </a:r>
          </a:p>
          <a:p>
            <a:endParaRPr lang="en-IN" sz="2800" dirty="0">
              <a:solidFill>
                <a:srgbClr val="002060"/>
              </a:solidFill>
            </a:endParaRPr>
          </a:p>
        </p:txBody>
      </p:sp>
      <p:sp>
        <p:nvSpPr>
          <p:cNvPr id="10" name="Footer Placeholder 9">
            <a:extLst>
              <a:ext uri="{FF2B5EF4-FFF2-40B4-BE49-F238E27FC236}">
                <a16:creationId xmlns:a16="http://schemas.microsoft.com/office/drawing/2014/main" id="{DA2161EB-7D60-42C8-AF7A-FB20618D5A7E}"/>
              </a:ext>
            </a:extLst>
          </p:cNvPr>
          <p:cNvSpPr>
            <a:spLocks noGrp="1"/>
          </p:cNvSpPr>
          <p:nvPr>
            <p:ph type="ftr" sz="quarter" idx="11"/>
          </p:nvPr>
        </p:nvSpPr>
        <p:spPr/>
        <p:txBody>
          <a:bodyPr/>
          <a:lstStyle/>
          <a:p>
            <a:r>
              <a:rPr lang="en-US"/>
              <a:t>Surface Intersections I</a:t>
            </a:r>
            <a:endParaRPr lang="en-US" dirty="0"/>
          </a:p>
        </p:txBody>
      </p:sp>
      <p:sp>
        <p:nvSpPr>
          <p:cNvPr id="11" name="Slide Number Placeholder 10">
            <a:extLst>
              <a:ext uri="{FF2B5EF4-FFF2-40B4-BE49-F238E27FC236}">
                <a16:creationId xmlns:a16="http://schemas.microsoft.com/office/drawing/2014/main" id="{9C599C28-C094-40A4-B5F2-7236D6C6CDDD}"/>
              </a:ext>
            </a:extLst>
          </p:cNvPr>
          <p:cNvSpPr>
            <a:spLocks noGrp="1"/>
          </p:cNvSpPr>
          <p:nvPr>
            <p:ph type="sldNum" sz="quarter" idx="12"/>
          </p:nvPr>
        </p:nvSpPr>
        <p:spPr>
          <a:xfrm>
            <a:off x="6501812" y="6413499"/>
            <a:ext cx="2133600" cy="365125"/>
          </a:xfrm>
        </p:spPr>
        <p:txBody>
          <a:bodyPr/>
          <a:lstStyle/>
          <a:p>
            <a:fld id="{3C6A28E6-F40D-4DD8-8F34-F62FEDA74B16}" type="slidenum">
              <a:rPr lang="en-US" smtClean="0"/>
              <a:pPr/>
              <a:t>12</a:t>
            </a:fld>
            <a:endParaRPr lang="en-US"/>
          </a:p>
        </p:txBody>
      </p:sp>
      <p:sp>
        <p:nvSpPr>
          <p:cNvPr id="99" name="Title 8">
            <a:extLst>
              <a:ext uri="{FF2B5EF4-FFF2-40B4-BE49-F238E27FC236}">
                <a16:creationId xmlns:a16="http://schemas.microsoft.com/office/drawing/2014/main" id="{4C90CB65-3E96-494A-B9D0-446032B64C22}"/>
              </a:ext>
            </a:extLst>
          </p:cNvPr>
          <p:cNvSpPr txBox="1">
            <a:spLocks/>
          </p:cNvSpPr>
          <p:nvPr/>
        </p:nvSpPr>
        <p:spPr>
          <a:xfrm>
            <a:off x="457200" y="274638"/>
            <a:ext cx="8229600" cy="83094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C00000"/>
                </a:solidFill>
              </a:rPr>
              <a:t>Recap: Intersection of Two Planes</a:t>
            </a:r>
          </a:p>
        </p:txBody>
      </p:sp>
    </p:spTree>
    <p:extLst>
      <p:ext uri="{BB962C8B-B14F-4D97-AF65-F5344CB8AC3E}">
        <p14:creationId xmlns:p14="http://schemas.microsoft.com/office/powerpoint/2010/main" val="39264309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6" fill="hold" nodeType="clickEffect">
                                  <p:stCondLst>
                                    <p:cond delay="0"/>
                                  </p:stCondLst>
                                  <p:childTnLst>
                                    <p:set>
                                      <p:cBhvr>
                                        <p:cTn id="10" dur="1" fill="hold">
                                          <p:stCondLst>
                                            <p:cond delay="0"/>
                                          </p:stCondLst>
                                        </p:cTn>
                                        <p:tgtEl>
                                          <p:spTgt spid="59404"/>
                                        </p:tgtEl>
                                        <p:attrNameLst>
                                          <p:attrName>style.visibility</p:attrName>
                                        </p:attrNameLst>
                                      </p:cBhvr>
                                      <p:to>
                                        <p:strVal val="visible"/>
                                      </p:to>
                                    </p:set>
                                    <p:animEffect transition="in" filter="strips(downRight)">
                                      <p:cBhvr>
                                        <p:cTn id="11" dur="500"/>
                                        <p:tgtEl>
                                          <p:spTgt spid="5940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59465"/>
                                        </p:tgtEl>
                                        <p:attrNameLst>
                                          <p:attrName>style.visibility</p:attrName>
                                        </p:attrNameLst>
                                      </p:cBhvr>
                                      <p:to>
                                        <p:strVal val="visible"/>
                                      </p:to>
                                    </p:set>
                                    <p:animEffect transition="in" filter="blinds(horizontal)">
                                      <p:cBhvr>
                                        <p:cTn id="16" dur="500"/>
                                        <p:tgtEl>
                                          <p:spTgt spid="5946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9464"/>
                                        </p:tgtEl>
                                        <p:attrNameLst>
                                          <p:attrName>style.visibility</p:attrName>
                                        </p:attrNameLst>
                                      </p:cBhvr>
                                      <p:to>
                                        <p:strVal val="visible"/>
                                      </p:to>
                                    </p:set>
                                    <p:animEffect transition="in" filter="blinds(horizontal)">
                                      <p:cBhvr>
                                        <p:cTn id="19" dur="500"/>
                                        <p:tgtEl>
                                          <p:spTgt spid="59464"/>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59395"/>
                                        </p:tgtEl>
                                        <p:attrNameLst>
                                          <p:attrName>style.visibility</p:attrName>
                                        </p:attrNameLst>
                                      </p:cBhvr>
                                      <p:to>
                                        <p:strVal val="visible"/>
                                      </p:to>
                                    </p:set>
                                    <p:animEffect transition="in" filter="box(in)">
                                      <p:cBhvr>
                                        <p:cTn id="24" dur="500"/>
                                        <p:tgtEl>
                                          <p:spTgt spid="59395"/>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9422"/>
                                        </p:tgtEl>
                                        <p:attrNameLst>
                                          <p:attrName>style.visibility</p:attrName>
                                        </p:attrNameLst>
                                      </p:cBhvr>
                                      <p:to>
                                        <p:strVal val="visible"/>
                                      </p:to>
                                    </p:set>
                                    <p:animEffect transition="in" filter="blinds(horizontal)">
                                      <p:cBhvr>
                                        <p:cTn id="29" dur="500"/>
                                        <p:tgtEl>
                                          <p:spTgt spid="59422"/>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59423"/>
                                        </p:tgtEl>
                                        <p:attrNameLst>
                                          <p:attrName>style.visibility</p:attrName>
                                        </p:attrNameLst>
                                      </p:cBhvr>
                                      <p:to>
                                        <p:strVal val="visible"/>
                                      </p:to>
                                    </p:set>
                                    <p:animEffect transition="in" filter="blinds(horizontal)">
                                      <p:cBhvr>
                                        <p:cTn id="32" dur="500"/>
                                        <p:tgtEl>
                                          <p:spTgt spid="5942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9424"/>
                                        </p:tgtEl>
                                        <p:attrNameLst>
                                          <p:attrName>style.visibility</p:attrName>
                                        </p:attrNameLst>
                                      </p:cBhvr>
                                      <p:to>
                                        <p:strVal val="visible"/>
                                      </p:to>
                                    </p:set>
                                    <p:animEffect transition="in" filter="blinds(horizontal)">
                                      <p:cBhvr>
                                        <p:cTn id="35" dur="500"/>
                                        <p:tgtEl>
                                          <p:spTgt spid="59424"/>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59425"/>
                                        </p:tgtEl>
                                        <p:attrNameLst>
                                          <p:attrName>style.visibility</p:attrName>
                                        </p:attrNameLst>
                                      </p:cBhvr>
                                      <p:to>
                                        <p:strVal val="visible"/>
                                      </p:to>
                                    </p:set>
                                    <p:animEffect transition="in" filter="blinds(horizontal)">
                                      <p:cBhvr>
                                        <p:cTn id="38" dur="500"/>
                                        <p:tgtEl>
                                          <p:spTgt spid="59425"/>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12" fill="hold" nodeType="clickEffect">
                                  <p:stCondLst>
                                    <p:cond delay="0"/>
                                  </p:stCondLst>
                                  <p:childTnLst>
                                    <p:set>
                                      <p:cBhvr>
                                        <p:cTn id="42" dur="1" fill="hold">
                                          <p:stCondLst>
                                            <p:cond delay="0"/>
                                          </p:stCondLst>
                                        </p:cTn>
                                        <p:tgtEl>
                                          <p:spTgt spid="59453"/>
                                        </p:tgtEl>
                                        <p:attrNameLst>
                                          <p:attrName>style.visibility</p:attrName>
                                        </p:attrNameLst>
                                      </p:cBhvr>
                                      <p:to>
                                        <p:strVal val="visible"/>
                                      </p:to>
                                    </p:set>
                                    <p:animEffect transition="in" filter="strips(downLeft)">
                                      <p:cBhvr>
                                        <p:cTn id="43" dur="500"/>
                                        <p:tgtEl>
                                          <p:spTgt spid="59453"/>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12" fill="hold" nodeType="clickEffect">
                                  <p:stCondLst>
                                    <p:cond delay="0"/>
                                  </p:stCondLst>
                                  <p:childTnLst>
                                    <p:set>
                                      <p:cBhvr>
                                        <p:cTn id="47" dur="1" fill="hold">
                                          <p:stCondLst>
                                            <p:cond delay="0"/>
                                          </p:stCondLst>
                                        </p:cTn>
                                        <p:tgtEl>
                                          <p:spTgt spid="59473"/>
                                        </p:tgtEl>
                                        <p:attrNameLst>
                                          <p:attrName>style.visibility</p:attrName>
                                        </p:attrNameLst>
                                      </p:cBhvr>
                                      <p:to>
                                        <p:strVal val="visible"/>
                                      </p:to>
                                    </p:set>
                                    <p:animEffect transition="in" filter="strips(downLeft)">
                                      <p:cBhvr>
                                        <p:cTn id="48" dur="500"/>
                                        <p:tgtEl>
                                          <p:spTgt spid="59473"/>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12" fill="hold" nodeType="clickEffect">
                                  <p:stCondLst>
                                    <p:cond delay="0"/>
                                  </p:stCondLst>
                                  <p:childTnLst>
                                    <p:set>
                                      <p:cBhvr>
                                        <p:cTn id="52" dur="1" fill="hold">
                                          <p:stCondLst>
                                            <p:cond delay="0"/>
                                          </p:stCondLst>
                                        </p:cTn>
                                        <p:tgtEl>
                                          <p:spTgt spid="59452"/>
                                        </p:tgtEl>
                                        <p:attrNameLst>
                                          <p:attrName>style.visibility</p:attrName>
                                        </p:attrNameLst>
                                      </p:cBhvr>
                                      <p:to>
                                        <p:strVal val="visible"/>
                                      </p:to>
                                    </p:set>
                                    <p:animEffect transition="in" filter="strips(downLeft)">
                                      <p:cBhvr>
                                        <p:cTn id="53" dur="500"/>
                                        <p:tgtEl>
                                          <p:spTgt spid="59452"/>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12" fill="hold" nodeType="clickEffect">
                                  <p:stCondLst>
                                    <p:cond delay="0"/>
                                  </p:stCondLst>
                                  <p:childTnLst>
                                    <p:set>
                                      <p:cBhvr>
                                        <p:cTn id="57" dur="1" fill="hold">
                                          <p:stCondLst>
                                            <p:cond delay="0"/>
                                          </p:stCondLst>
                                        </p:cTn>
                                        <p:tgtEl>
                                          <p:spTgt spid="59414"/>
                                        </p:tgtEl>
                                        <p:attrNameLst>
                                          <p:attrName>style.visibility</p:attrName>
                                        </p:attrNameLst>
                                      </p:cBhvr>
                                      <p:to>
                                        <p:strVal val="visible"/>
                                      </p:to>
                                    </p:set>
                                    <p:animEffect transition="in" filter="strips(downLeft)">
                                      <p:cBhvr>
                                        <p:cTn id="58" dur="500"/>
                                        <p:tgtEl>
                                          <p:spTgt spid="59414"/>
                                        </p:tgtEl>
                                      </p:cBhvr>
                                    </p:animEffect>
                                  </p:childTnLst>
                                </p:cTn>
                              </p:par>
                            </p:childTnLst>
                          </p:cTn>
                        </p:par>
                      </p:childTnLst>
                    </p:cTn>
                  </p:par>
                  <p:par>
                    <p:cTn id="59" fill="hold">
                      <p:stCondLst>
                        <p:cond delay="indefinite"/>
                      </p:stCondLst>
                      <p:childTnLst>
                        <p:par>
                          <p:cTn id="60" fill="hold">
                            <p:stCondLst>
                              <p:cond delay="0"/>
                            </p:stCondLst>
                            <p:childTnLst>
                              <p:par>
                                <p:cTn id="61" presetID="4" presetClass="entr" presetSubtype="16" fill="hold" nodeType="clickEffect">
                                  <p:stCondLst>
                                    <p:cond delay="0"/>
                                  </p:stCondLst>
                                  <p:childTnLst>
                                    <p:set>
                                      <p:cBhvr>
                                        <p:cTn id="62" dur="1" fill="hold">
                                          <p:stCondLst>
                                            <p:cond delay="0"/>
                                          </p:stCondLst>
                                        </p:cTn>
                                        <p:tgtEl>
                                          <p:spTgt spid="59394"/>
                                        </p:tgtEl>
                                        <p:attrNameLst>
                                          <p:attrName>style.visibility</p:attrName>
                                        </p:attrNameLst>
                                      </p:cBhvr>
                                      <p:to>
                                        <p:strVal val="visible"/>
                                      </p:to>
                                    </p:set>
                                    <p:animEffect transition="in" filter="box(in)">
                                      <p:cBhvr>
                                        <p:cTn id="63" dur="500"/>
                                        <p:tgtEl>
                                          <p:spTgt spid="59394"/>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59426"/>
                                        </p:tgtEl>
                                        <p:attrNameLst>
                                          <p:attrName>style.visibility</p:attrName>
                                        </p:attrNameLst>
                                      </p:cBhvr>
                                      <p:to>
                                        <p:strVal val="visible"/>
                                      </p:to>
                                    </p:set>
                                    <p:animEffect transition="in" filter="blinds(horizontal)">
                                      <p:cBhvr>
                                        <p:cTn id="68" dur="500"/>
                                        <p:tgtEl>
                                          <p:spTgt spid="59426"/>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59429"/>
                                        </p:tgtEl>
                                        <p:attrNameLst>
                                          <p:attrName>style.visibility</p:attrName>
                                        </p:attrNameLst>
                                      </p:cBhvr>
                                      <p:to>
                                        <p:strVal val="visible"/>
                                      </p:to>
                                    </p:set>
                                    <p:animEffect transition="in" filter="blinds(horizontal)">
                                      <p:cBhvr>
                                        <p:cTn id="71" dur="500"/>
                                        <p:tgtEl>
                                          <p:spTgt spid="59429"/>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59428"/>
                                        </p:tgtEl>
                                        <p:attrNameLst>
                                          <p:attrName>style.visibility</p:attrName>
                                        </p:attrNameLst>
                                      </p:cBhvr>
                                      <p:to>
                                        <p:strVal val="visible"/>
                                      </p:to>
                                    </p:set>
                                    <p:animEffect transition="in" filter="blinds(horizontal)">
                                      <p:cBhvr>
                                        <p:cTn id="74" dur="500"/>
                                        <p:tgtEl>
                                          <p:spTgt spid="59428"/>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59427"/>
                                        </p:tgtEl>
                                        <p:attrNameLst>
                                          <p:attrName>style.visibility</p:attrName>
                                        </p:attrNameLst>
                                      </p:cBhvr>
                                      <p:to>
                                        <p:strVal val="visible"/>
                                      </p:to>
                                    </p:set>
                                    <p:animEffect transition="in" filter="blinds(horizontal)">
                                      <p:cBhvr>
                                        <p:cTn id="77" dur="500"/>
                                        <p:tgtEl>
                                          <p:spTgt spid="59427"/>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16" fill="hold" nodeType="clickEffect">
                                  <p:stCondLst>
                                    <p:cond delay="0"/>
                                  </p:stCondLst>
                                  <p:childTnLst>
                                    <p:set>
                                      <p:cBhvr>
                                        <p:cTn id="81" dur="1" fill="hold">
                                          <p:stCondLst>
                                            <p:cond delay="0"/>
                                          </p:stCondLst>
                                        </p:cTn>
                                        <p:tgtEl>
                                          <p:spTgt spid="2"/>
                                        </p:tgtEl>
                                        <p:attrNameLst>
                                          <p:attrName>style.visibility</p:attrName>
                                        </p:attrNameLst>
                                      </p:cBhvr>
                                      <p:to>
                                        <p:strVal val="visible"/>
                                      </p:to>
                                    </p:set>
                                    <p:animEffect transition="in" filter="box(in)">
                                      <p:cBhvr>
                                        <p:cTn id="82" dur="500"/>
                                        <p:tgtEl>
                                          <p:spTgt spid="2"/>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59434"/>
                                        </p:tgtEl>
                                        <p:attrNameLst>
                                          <p:attrName>style.visibility</p:attrName>
                                        </p:attrNameLst>
                                      </p:cBhvr>
                                      <p:to>
                                        <p:strVal val="visible"/>
                                      </p:to>
                                    </p:set>
                                    <p:animEffect transition="in" filter="blinds(horizontal)">
                                      <p:cBhvr>
                                        <p:cTn id="87" dur="500"/>
                                        <p:tgtEl>
                                          <p:spTgt spid="59434"/>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59433"/>
                                        </p:tgtEl>
                                        <p:attrNameLst>
                                          <p:attrName>style.visibility</p:attrName>
                                        </p:attrNameLst>
                                      </p:cBhvr>
                                      <p:to>
                                        <p:strVal val="visible"/>
                                      </p:to>
                                    </p:set>
                                    <p:animEffect transition="in" filter="blinds(horizontal)">
                                      <p:cBhvr>
                                        <p:cTn id="90" dur="500"/>
                                        <p:tgtEl>
                                          <p:spTgt spid="59433"/>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59435"/>
                                        </p:tgtEl>
                                        <p:attrNameLst>
                                          <p:attrName>style.visibility</p:attrName>
                                        </p:attrNameLst>
                                      </p:cBhvr>
                                      <p:to>
                                        <p:strVal val="visible"/>
                                      </p:to>
                                    </p:set>
                                    <p:animEffect transition="in" filter="blinds(horizontal)">
                                      <p:cBhvr>
                                        <p:cTn id="93" dur="500"/>
                                        <p:tgtEl>
                                          <p:spTgt spid="59435"/>
                                        </p:tgtEl>
                                      </p:cBhvr>
                                    </p:animEffect>
                                  </p:childTnLst>
                                </p:cTn>
                              </p:par>
                            </p:childTnLst>
                          </p:cTn>
                        </p:par>
                      </p:childTnLst>
                    </p:cTn>
                  </p:par>
                  <p:par>
                    <p:cTn id="94" fill="hold">
                      <p:stCondLst>
                        <p:cond delay="indefinite"/>
                      </p:stCondLst>
                      <p:childTnLst>
                        <p:par>
                          <p:cTn id="95" fill="hold">
                            <p:stCondLst>
                              <p:cond delay="0"/>
                            </p:stCondLst>
                            <p:childTnLst>
                              <p:par>
                                <p:cTn id="96" presetID="18" presetClass="entr" presetSubtype="12" fill="hold" nodeType="clickEffect">
                                  <p:stCondLst>
                                    <p:cond delay="0"/>
                                  </p:stCondLst>
                                  <p:childTnLst>
                                    <p:set>
                                      <p:cBhvr>
                                        <p:cTn id="97" dur="1" fill="hold">
                                          <p:stCondLst>
                                            <p:cond delay="0"/>
                                          </p:stCondLst>
                                        </p:cTn>
                                        <p:tgtEl>
                                          <p:spTgt spid="59471"/>
                                        </p:tgtEl>
                                        <p:attrNameLst>
                                          <p:attrName>style.visibility</p:attrName>
                                        </p:attrNameLst>
                                      </p:cBhvr>
                                      <p:to>
                                        <p:strVal val="visible"/>
                                      </p:to>
                                    </p:set>
                                    <p:animEffect transition="in" filter="strips(downLeft)">
                                      <p:cBhvr>
                                        <p:cTn id="98" dur="500"/>
                                        <p:tgtEl>
                                          <p:spTgt spid="59471"/>
                                        </p:tgtEl>
                                      </p:cBhvr>
                                    </p:animEffect>
                                  </p:childTnLst>
                                </p:cTn>
                              </p:par>
                            </p:childTnLst>
                          </p:cTn>
                        </p:par>
                      </p:childTnLst>
                    </p:cTn>
                  </p:par>
                  <p:par>
                    <p:cTn id="99" fill="hold">
                      <p:stCondLst>
                        <p:cond delay="indefinite"/>
                      </p:stCondLst>
                      <p:childTnLst>
                        <p:par>
                          <p:cTn id="100" fill="hold">
                            <p:stCondLst>
                              <p:cond delay="0"/>
                            </p:stCondLst>
                            <p:childTnLst>
                              <p:par>
                                <p:cTn id="101" presetID="18" presetClass="entr" presetSubtype="12" fill="hold" nodeType="clickEffect">
                                  <p:stCondLst>
                                    <p:cond delay="0"/>
                                  </p:stCondLst>
                                  <p:childTnLst>
                                    <p:set>
                                      <p:cBhvr>
                                        <p:cTn id="102" dur="1" fill="hold">
                                          <p:stCondLst>
                                            <p:cond delay="0"/>
                                          </p:stCondLst>
                                        </p:cTn>
                                        <p:tgtEl>
                                          <p:spTgt spid="59460"/>
                                        </p:tgtEl>
                                        <p:attrNameLst>
                                          <p:attrName>style.visibility</p:attrName>
                                        </p:attrNameLst>
                                      </p:cBhvr>
                                      <p:to>
                                        <p:strVal val="visible"/>
                                      </p:to>
                                    </p:set>
                                    <p:animEffect transition="in" filter="strips(downLeft)">
                                      <p:cBhvr>
                                        <p:cTn id="103" dur="500"/>
                                        <p:tgtEl>
                                          <p:spTgt spid="59460"/>
                                        </p:tgtEl>
                                      </p:cBhvr>
                                    </p:animEffect>
                                  </p:childTnLst>
                                </p:cTn>
                              </p:par>
                            </p:childTnLst>
                          </p:cTn>
                        </p:par>
                      </p:childTnLst>
                    </p:cTn>
                  </p:par>
                  <p:par>
                    <p:cTn id="104" fill="hold">
                      <p:stCondLst>
                        <p:cond delay="indefinite"/>
                      </p:stCondLst>
                      <p:childTnLst>
                        <p:par>
                          <p:cTn id="105" fill="hold">
                            <p:stCondLst>
                              <p:cond delay="0"/>
                            </p:stCondLst>
                            <p:childTnLst>
                              <p:par>
                                <p:cTn id="106" presetID="18" presetClass="entr" presetSubtype="12" fill="hold" nodeType="clickEffect">
                                  <p:stCondLst>
                                    <p:cond delay="0"/>
                                  </p:stCondLst>
                                  <p:childTnLst>
                                    <p:set>
                                      <p:cBhvr>
                                        <p:cTn id="107" dur="1" fill="hold">
                                          <p:stCondLst>
                                            <p:cond delay="0"/>
                                          </p:stCondLst>
                                        </p:cTn>
                                        <p:tgtEl>
                                          <p:spTgt spid="59472"/>
                                        </p:tgtEl>
                                        <p:attrNameLst>
                                          <p:attrName>style.visibility</p:attrName>
                                        </p:attrNameLst>
                                      </p:cBhvr>
                                      <p:to>
                                        <p:strVal val="visible"/>
                                      </p:to>
                                    </p:set>
                                    <p:animEffect transition="in" filter="strips(downLeft)">
                                      <p:cBhvr>
                                        <p:cTn id="108" dur="500"/>
                                        <p:tgtEl>
                                          <p:spTgt spid="59472"/>
                                        </p:tgtEl>
                                      </p:cBhvr>
                                    </p:animEffect>
                                  </p:childTnLst>
                                </p:cTn>
                              </p:par>
                            </p:childTnLst>
                          </p:cTn>
                        </p:par>
                      </p:childTnLst>
                    </p:cTn>
                  </p:par>
                  <p:par>
                    <p:cTn id="109" fill="hold">
                      <p:stCondLst>
                        <p:cond delay="indefinite"/>
                      </p:stCondLst>
                      <p:childTnLst>
                        <p:par>
                          <p:cTn id="110" fill="hold">
                            <p:stCondLst>
                              <p:cond delay="0"/>
                            </p:stCondLst>
                            <p:childTnLst>
                              <p:par>
                                <p:cTn id="111" presetID="4" presetClass="entr" presetSubtype="16" fill="hold" nodeType="clickEffect">
                                  <p:stCondLst>
                                    <p:cond delay="0"/>
                                  </p:stCondLst>
                                  <p:childTnLst>
                                    <p:set>
                                      <p:cBhvr>
                                        <p:cTn id="112" dur="1" fill="hold">
                                          <p:stCondLst>
                                            <p:cond delay="0"/>
                                          </p:stCondLst>
                                        </p:cTn>
                                        <p:tgtEl>
                                          <p:spTgt spid="3"/>
                                        </p:tgtEl>
                                        <p:attrNameLst>
                                          <p:attrName>style.visibility</p:attrName>
                                        </p:attrNameLst>
                                      </p:cBhvr>
                                      <p:to>
                                        <p:strVal val="visible"/>
                                      </p:to>
                                    </p:set>
                                    <p:animEffect transition="in" filter="box(in)">
                                      <p:cBhvr>
                                        <p:cTn id="113" dur="500"/>
                                        <p:tgtEl>
                                          <p:spTgt spid="3"/>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grpId="0" nodeType="clickEffect">
                                  <p:stCondLst>
                                    <p:cond delay="0"/>
                                  </p:stCondLst>
                                  <p:childTnLst>
                                    <p:set>
                                      <p:cBhvr>
                                        <p:cTn id="117" dur="1" fill="hold">
                                          <p:stCondLst>
                                            <p:cond delay="0"/>
                                          </p:stCondLst>
                                        </p:cTn>
                                        <p:tgtEl>
                                          <p:spTgt spid="59436"/>
                                        </p:tgtEl>
                                        <p:attrNameLst>
                                          <p:attrName>style.visibility</p:attrName>
                                        </p:attrNameLst>
                                      </p:cBhvr>
                                      <p:to>
                                        <p:strVal val="visible"/>
                                      </p:to>
                                    </p:set>
                                    <p:animEffect transition="in" filter="blinds(horizontal)">
                                      <p:cBhvr>
                                        <p:cTn id="118" dur="500"/>
                                        <p:tgtEl>
                                          <p:spTgt spid="59436"/>
                                        </p:tgtEl>
                                      </p:cBhvr>
                                    </p:animEffect>
                                  </p:childTnLst>
                                </p:cTn>
                              </p:par>
                              <p:par>
                                <p:cTn id="119" presetID="3" presetClass="entr" presetSubtype="10" fill="hold" grpId="0" nodeType="withEffect">
                                  <p:stCondLst>
                                    <p:cond delay="0"/>
                                  </p:stCondLst>
                                  <p:childTnLst>
                                    <p:set>
                                      <p:cBhvr>
                                        <p:cTn id="120" dur="1" fill="hold">
                                          <p:stCondLst>
                                            <p:cond delay="0"/>
                                          </p:stCondLst>
                                        </p:cTn>
                                        <p:tgtEl>
                                          <p:spTgt spid="59438"/>
                                        </p:tgtEl>
                                        <p:attrNameLst>
                                          <p:attrName>style.visibility</p:attrName>
                                        </p:attrNameLst>
                                      </p:cBhvr>
                                      <p:to>
                                        <p:strVal val="visible"/>
                                      </p:to>
                                    </p:set>
                                    <p:animEffect transition="in" filter="blinds(horizontal)">
                                      <p:cBhvr>
                                        <p:cTn id="121" dur="500"/>
                                        <p:tgtEl>
                                          <p:spTgt spid="59438"/>
                                        </p:tgtEl>
                                      </p:cBhvr>
                                    </p:animEffect>
                                  </p:childTnLst>
                                </p:cTn>
                              </p:par>
                              <p:par>
                                <p:cTn id="122" presetID="3" presetClass="entr" presetSubtype="10" fill="hold" grpId="0" nodeType="withEffect">
                                  <p:stCondLst>
                                    <p:cond delay="0"/>
                                  </p:stCondLst>
                                  <p:childTnLst>
                                    <p:set>
                                      <p:cBhvr>
                                        <p:cTn id="123" dur="1" fill="hold">
                                          <p:stCondLst>
                                            <p:cond delay="0"/>
                                          </p:stCondLst>
                                        </p:cTn>
                                        <p:tgtEl>
                                          <p:spTgt spid="59437"/>
                                        </p:tgtEl>
                                        <p:attrNameLst>
                                          <p:attrName>style.visibility</p:attrName>
                                        </p:attrNameLst>
                                      </p:cBhvr>
                                      <p:to>
                                        <p:strVal val="visible"/>
                                      </p:to>
                                    </p:set>
                                    <p:animEffect transition="in" filter="blinds(horizontal)">
                                      <p:cBhvr>
                                        <p:cTn id="124" dur="500"/>
                                        <p:tgtEl>
                                          <p:spTgt spid="59437"/>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8" presetClass="entr" presetSubtype="12" fill="hold" nodeType="clickEffect">
                                  <p:stCondLst>
                                    <p:cond delay="0"/>
                                  </p:stCondLst>
                                  <p:childTnLst>
                                    <p:set>
                                      <p:cBhvr>
                                        <p:cTn id="144" dur="1" fill="hold">
                                          <p:stCondLst>
                                            <p:cond delay="0"/>
                                          </p:stCondLst>
                                        </p:cTn>
                                        <p:tgtEl>
                                          <p:spTgt spid="59406"/>
                                        </p:tgtEl>
                                        <p:attrNameLst>
                                          <p:attrName>style.visibility</p:attrName>
                                        </p:attrNameLst>
                                      </p:cBhvr>
                                      <p:to>
                                        <p:strVal val="visible"/>
                                      </p:to>
                                    </p:set>
                                    <p:animEffect transition="in" filter="strips(downLeft)">
                                      <p:cBhvr>
                                        <p:cTn id="145" dur="500"/>
                                        <p:tgtEl>
                                          <p:spTgt spid="59406"/>
                                        </p:tgtEl>
                                      </p:cBhvr>
                                    </p:animEffect>
                                  </p:childTnLst>
                                </p:cTn>
                              </p:par>
                            </p:childTnLst>
                          </p:cTn>
                        </p:par>
                      </p:childTnLst>
                    </p:cTn>
                  </p:par>
                  <p:par>
                    <p:cTn id="146" fill="hold">
                      <p:stCondLst>
                        <p:cond delay="indefinite"/>
                      </p:stCondLst>
                      <p:childTnLst>
                        <p:par>
                          <p:cTn id="147" fill="hold">
                            <p:stCondLst>
                              <p:cond delay="0"/>
                            </p:stCondLst>
                            <p:childTnLst>
                              <p:par>
                                <p:cTn id="148" presetID="3" presetClass="entr" presetSubtype="10" fill="hold" grpId="0" nodeType="clickEffect">
                                  <p:stCondLst>
                                    <p:cond delay="0"/>
                                  </p:stCondLst>
                                  <p:childTnLst>
                                    <p:set>
                                      <p:cBhvr>
                                        <p:cTn id="149" dur="1" fill="hold">
                                          <p:stCondLst>
                                            <p:cond delay="0"/>
                                          </p:stCondLst>
                                        </p:cTn>
                                        <p:tgtEl>
                                          <p:spTgt spid="59430"/>
                                        </p:tgtEl>
                                        <p:attrNameLst>
                                          <p:attrName>style.visibility</p:attrName>
                                        </p:attrNameLst>
                                      </p:cBhvr>
                                      <p:to>
                                        <p:strVal val="visible"/>
                                      </p:to>
                                    </p:set>
                                    <p:animEffect transition="in" filter="blinds(horizontal)">
                                      <p:cBhvr>
                                        <p:cTn id="150" dur="500"/>
                                        <p:tgtEl>
                                          <p:spTgt spid="59430"/>
                                        </p:tgtEl>
                                      </p:cBhvr>
                                    </p:animEffect>
                                  </p:childTnLst>
                                </p:cTn>
                              </p:par>
                            </p:childTnLst>
                          </p:cTn>
                        </p:par>
                      </p:childTnLst>
                    </p:cTn>
                  </p:par>
                  <p:par>
                    <p:cTn id="151" fill="hold">
                      <p:stCondLst>
                        <p:cond delay="indefinite"/>
                      </p:stCondLst>
                      <p:childTnLst>
                        <p:par>
                          <p:cTn id="152" fill="hold">
                            <p:stCondLst>
                              <p:cond delay="0"/>
                            </p:stCondLst>
                            <p:childTnLst>
                              <p:par>
                                <p:cTn id="153" presetID="18" presetClass="entr" presetSubtype="3" fill="hold" nodeType="clickEffect">
                                  <p:stCondLst>
                                    <p:cond delay="0"/>
                                  </p:stCondLst>
                                  <p:childTnLst>
                                    <p:set>
                                      <p:cBhvr>
                                        <p:cTn id="154" dur="1" fill="hold">
                                          <p:stCondLst>
                                            <p:cond delay="0"/>
                                          </p:stCondLst>
                                        </p:cTn>
                                        <p:tgtEl>
                                          <p:spTgt spid="59413"/>
                                        </p:tgtEl>
                                        <p:attrNameLst>
                                          <p:attrName>style.visibility</p:attrName>
                                        </p:attrNameLst>
                                      </p:cBhvr>
                                      <p:to>
                                        <p:strVal val="visible"/>
                                      </p:to>
                                    </p:set>
                                    <p:animEffect transition="in" filter="strips(upRight)">
                                      <p:cBhvr>
                                        <p:cTn id="155" dur="500"/>
                                        <p:tgtEl>
                                          <p:spTgt spid="59413"/>
                                        </p:tgtEl>
                                      </p:cBhvr>
                                    </p:animEffect>
                                  </p:childTnLst>
                                </p:cTn>
                              </p:par>
                            </p:childTnLst>
                          </p:cTn>
                        </p:par>
                      </p:childTnLst>
                    </p:cTn>
                  </p:par>
                  <p:par>
                    <p:cTn id="156" fill="hold">
                      <p:stCondLst>
                        <p:cond delay="indefinite"/>
                      </p:stCondLst>
                      <p:childTnLst>
                        <p:par>
                          <p:cTn id="157" fill="hold">
                            <p:stCondLst>
                              <p:cond delay="0"/>
                            </p:stCondLst>
                            <p:childTnLst>
                              <p:par>
                                <p:cTn id="158" presetID="18" presetClass="entr" presetSubtype="12" fill="hold" nodeType="clickEffect">
                                  <p:stCondLst>
                                    <p:cond delay="0"/>
                                  </p:stCondLst>
                                  <p:childTnLst>
                                    <p:set>
                                      <p:cBhvr>
                                        <p:cTn id="159" dur="1" fill="hold">
                                          <p:stCondLst>
                                            <p:cond delay="0"/>
                                          </p:stCondLst>
                                        </p:cTn>
                                        <p:tgtEl>
                                          <p:spTgt spid="59432"/>
                                        </p:tgtEl>
                                        <p:attrNameLst>
                                          <p:attrName>style.visibility</p:attrName>
                                        </p:attrNameLst>
                                      </p:cBhvr>
                                      <p:to>
                                        <p:strVal val="visible"/>
                                      </p:to>
                                    </p:set>
                                    <p:animEffect transition="in" filter="strips(downLeft)">
                                      <p:cBhvr>
                                        <p:cTn id="160" dur="500"/>
                                        <p:tgtEl>
                                          <p:spTgt spid="59432"/>
                                        </p:tgtEl>
                                      </p:cBhvr>
                                    </p:animEffect>
                                  </p:childTnLst>
                                </p:cTn>
                              </p:par>
                            </p:childTnLst>
                          </p:cTn>
                        </p:par>
                      </p:childTnLst>
                    </p:cTn>
                  </p:par>
                  <p:par>
                    <p:cTn id="161" fill="hold">
                      <p:stCondLst>
                        <p:cond delay="indefinite"/>
                      </p:stCondLst>
                      <p:childTnLst>
                        <p:par>
                          <p:cTn id="162" fill="hold">
                            <p:stCondLst>
                              <p:cond delay="0"/>
                            </p:stCondLst>
                            <p:childTnLst>
                              <p:par>
                                <p:cTn id="163" presetID="3" presetClass="entr" presetSubtype="10" fill="hold" grpId="0" nodeType="clickEffect">
                                  <p:stCondLst>
                                    <p:cond delay="0"/>
                                  </p:stCondLst>
                                  <p:childTnLst>
                                    <p:set>
                                      <p:cBhvr>
                                        <p:cTn id="164" dur="1" fill="hold">
                                          <p:stCondLst>
                                            <p:cond delay="0"/>
                                          </p:stCondLst>
                                        </p:cTn>
                                        <p:tgtEl>
                                          <p:spTgt spid="59431"/>
                                        </p:tgtEl>
                                        <p:attrNameLst>
                                          <p:attrName>style.visibility</p:attrName>
                                        </p:attrNameLst>
                                      </p:cBhvr>
                                      <p:to>
                                        <p:strVal val="visible"/>
                                      </p:to>
                                    </p:set>
                                    <p:animEffect transition="in" filter="blinds(horizontal)">
                                      <p:cBhvr>
                                        <p:cTn id="165" dur="500"/>
                                        <p:tgtEl>
                                          <p:spTgt spid="59431"/>
                                        </p:tgtEl>
                                      </p:cBhvr>
                                    </p:animEffect>
                                  </p:childTnLst>
                                </p:cTn>
                              </p:par>
                            </p:childTnLst>
                          </p:cTn>
                        </p:par>
                      </p:childTnLst>
                    </p:cTn>
                  </p:par>
                  <p:par>
                    <p:cTn id="166" fill="hold">
                      <p:stCondLst>
                        <p:cond delay="indefinite"/>
                      </p:stCondLst>
                      <p:childTnLst>
                        <p:par>
                          <p:cTn id="167" fill="hold">
                            <p:stCondLst>
                              <p:cond delay="0"/>
                            </p:stCondLst>
                            <p:childTnLst>
                              <p:par>
                                <p:cTn id="168" presetID="3" presetClass="entr" presetSubtype="10" fill="hold" grpId="0" nodeType="clickEffect">
                                  <p:stCondLst>
                                    <p:cond delay="0"/>
                                  </p:stCondLst>
                                  <p:childTnLst>
                                    <p:set>
                                      <p:cBhvr>
                                        <p:cTn id="169" dur="1" fill="hold">
                                          <p:stCondLst>
                                            <p:cond delay="0"/>
                                          </p:stCondLst>
                                        </p:cTn>
                                        <p:tgtEl>
                                          <p:spTgt spid="59469"/>
                                        </p:tgtEl>
                                        <p:attrNameLst>
                                          <p:attrName>style.visibility</p:attrName>
                                        </p:attrNameLst>
                                      </p:cBhvr>
                                      <p:to>
                                        <p:strVal val="visible"/>
                                      </p:to>
                                    </p:set>
                                    <p:animEffect transition="in" filter="blinds(horizontal)">
                                      <p:cBhvr>
                                        <p:cTn id="170" dur="500"/>
                                        <p:tgtEl>
                                          <p:spTgt spid="59469"/>
                                        </p:tgtEl>
                                      </p:cBhvr>
                                    </p:animEffect>
                                  </p:childTnLst>
                                </p:cTn>
                              </p:par>
                            </p:childTnLst>
                          </p:cTn>
                        </p:par>
                      </p:childTnLst>
                    </p:cTn>
                  </p:par>
                  <p:par>
                    <p:cTn id="171" fill="hold">
                      <p:stCondLst>
                        <p:cond delay="indefinite"/>
                      </p:stCondLst>
                      <p:childTnLst>
                        <p:par>
                          <p:cTn id="172" fill="hold">
                            <p:stCondLst>
                              <p:cond delay="0"/>
                            </p:stCondLst>
                            <p:childTnLst>
                              <p:par>
                                <p:cTn id="173" presetID="18" presetClass="entr" presetSubtype="3" fill="hold" nodeType="clickEffect">
                                  <p:stCondLst>
                                    <p:cond delay="0"/>
                                  </p:stCondLst>
                                  <p:childTnLst>
                                    <p:set>
                                      <p:cBhvr>
                                        <p:cTn id="174" dur="1" fill="hold">
                                          <p:stCondLst>
                                            <p:cond delay="0"/>
                                          </p:stCondLst>
                                        </p:cTn>
                                        <p:tgtEl>
                                          <p:spTgt spid="59474"/>
                                        </p:tgtEl>
                                        <p:attrNameLst>
                                          <p:attrName>style.visibility</p:attrName>
                                        </p:attrNameLst>
                                      </p:cBhvr>
                                      <p:to>
                                        <p:strVal val="visible"/>
                                      </p:to>
                                    </p:set>
                                    <p:animEffect transition="in" filter="strips(upRight)">
                                      <p:cBhvr>
                                        <p:cTn id="175" dur="500"/>
                                        <p:tgtEl>
                                          <p:spTgt spid="59474"/>
                                        </p:tgtEl>
                                      </p:cBhvr>
                                    </p:animEffect>
                                  </p:childTnLst>
                                </p:cTn>
                              </p:par>
                            </p:childTnLst>
                          </p:cTn>
                        </p:par>
                      </p:childTnLst>
                    </p:cTn>
                  </p:par>
                  <p:par>
                    <p:cTn id="176" fill="hold">
                      <p:stCondLst>
                        <p:cond delay="indefinite"/>
                      </p:stCondLst>
                      <p:childTnLst>
                        <p:par>
                          <p:cTn id="177" fill="hold">
                            <p:stCondLst>
                              <p:cond delay="0"/>
                            </p:stCondLst>
                            <p:childTnLst>
                              <p:par>
                                <p:cTn id="178" presetID="18" presetClass="entr" presetSubtype="12" fill="hold" nodeType="clickEffect">
                                  <p:stCondLst>
                                    <p:cond delay="0"/>
                                  </p:stCondLst>
                                  <p:childTnLst>
                                    <p:set>
                                      <p:cBhvr>
                                        <p:cTn id="179" dur="1" fill="hold">
                                          <p:stCondLst>
                                            <p:cond delay="0"/>
                                          </p:stCondLst>
                                        </p:cTn>
                                        <p:tgtEl>
                                          <p:spTgt spid="59405"/>
                                        </p:tgtEl>
                                        <p:attrNameLst>
                                          <p:attrName>style.visibility</p:attrName>
                                        </p:attrNameLst>
                                      </p:cBhvr>
                                      <p:to>
                                        <p:strVal val="visible"/>
                                      </p:to>
                                    </p:set>
                                    <p:animEffect transition="in" filter="strips(downLeft)">
                                      <p:cBhvr>
                                        <p:cTn id="180" dur="500"/>
                                        <p:tgtEl>
                                          <p:spTgt spid="59405"/>
                                        </p:tgtEl>
                                      </p:cBhvr>
                                    </p:animEffect>
                                  </p:childTnLst>
                                </p:cTn>
                              </p:par>
                            </p:childTnLst>
                          </p:cTn>
                        </p:par>
                      </p:childTnLst>
                    </p:cTn>
                  </p:par>
                  <p:par>
                    <p:cTn id="181" fill="hold">
                      <p:stCondLst>
                        <p:cond delay="indefinite"/>
                      </p:stCondLst>
                      <p:childTnLst>
                        <p:par>
                          <p:cTn id="182" fill="hold">
                            <p:stCondLst>
                              <p:cond delay="0"/>
                            </p:stCondLst>
                            <p:childTnLst>
                              <p:par>
                                <p:cTn id="183" presetID="3" presetClass="entr" presetSubtype="10" fill="hold" grpId="0" nodeType="clickEffect">
                                  <p:stCondLst>
                                    <p:cond delay="0"/>
                                  </p:stCondLst>
                                  <p:childTnLst>
                                    <p:set>
                                      <p:cBhvr>
                                        <p:cTn id="184" dur="1" fill="hold">
                                          <p:stCondLst>
                                            <p:cond delay="0"/>
                                          </p:stCondLst>
                                        </p:cTn>
                                        <p:tgtEl>
                                          <p:spTgt spid="59467"/>
                                        </p:tgtEl>
                                        <p:attrNameLst>
                                          <p:attrName>style.visibility</p:attrName>
                                        </p:attrNameLst>
                                      </p:cBhvr>
                                      <p:to>
                                        <p:strVal val="visible"/>
                                      </p:to>
                                    </p:set>
                                    <p:animEffect transition="in" filter="blinds(horizontal)">
                                      <p:cBhvr>
                                        <p:cTn id="185" dur="500"/>
                                        <p:tgtEl>
                                          <p:spTgt spid="59467"/>
                                        </p:tgtEl>
                                      </p:cBhvr>
                                    </p:animEffect>
                                  </p:childTnLst>
                                </p:cTn>
                              </p:par>
                              <p:par>
                                <p:cTn id="186" presetID="3" presetClass="entr" presetSubtype="10" fill="hold" grpId="0" nodeType="withEffect">
                                  <p:stCondLst>
                                    <p:cond delay="0"/>
                                  </p:stCondLst>
                                  <p:childTnLst>
                                    <p:set>
                                      <p:cBhvr>
                                        <p:cTn id="187" dur="1" fill="hold">
                                          <p:stCondLst>
                                            <p:cond delay="0"/>
                                          </p:stCondLst>
                                        </p:cTn>
                                        <p:tgtEl>
                                          <p:spTgt spid="59466"/>
                                        </p:tgtEl>
                                        <p:attrNameLst>
                                          <p:attrName>style.visibility</p:attrName>
                                        </p:attrNameLst>
                                      </p:cBhvr>
                                      <p:to>
                                        <p:strVal val="visible"/>
                                      </p:to>
                                    </p:set>
                                    <p:animEffect transition="in" filter="blinds(horizontal)">
                                      <p:cBhvr>
                                        <p:cTn id="188" dur="500"/>
                                        <p:tgtEl>
                                          <p:spTgt spid="59466"/>
                                        </p:tgtEl>
                                      </p:cBhvr>
                                    </p:animEffect>
                                  </p:childTnLst>
                                </p:cTn>
                              </p:par>
                            </p:childTnLst>
                          </p:cTn>
                        </p:par>
                      </p:childTnLst>
                    </p:cTn>
                  </p:par>
                  <p:par>
                    <p:cTn id="189" fill="hold">
                      <p:stCondLst>
                        <p:cond delay="indefinite"/>
                      </p:stCondLst>
                      <p:childTnLst>
                        <p:par>
                          <p:cTn id="190" fill="hold">
                            <p:stCondLst>
                              <p:cond delay="0"/>
                            </p:stCondLst>
                            <p:childTnLst>
                              <p:par>
                                <p:cTn id="191" presetID="18" presetClass="entr" presetSubtype="3" fill="hold" nodeType="clickEffect">
                                  <p:stCondLst>
                                    <p:cond delay="0"/>
                                  </p:stCondLst>
                                  <p:childTnLst>
                                    <p:set>
                                      <p:cBhvr>
                                        <p:cTn id="192" dur="1" fill="hold">
                                          <p:stCondLst>
                                            <p:cond delay="0"/>
                                          </p:stCondLst>
                                        </p:cTn>
                                        <p:tgtEl>
                                          <p:spTgt spid="59439"/>
                                        </p:tgtEl>
                                        <p:attrNameLst>
                                          <p:attrName>style.visibility</p:attrName>
                                        </p:attrNameLst>
                                      </p:cBhvr>
                                      <p:to>
                                        <p:strVal val="visible"/>
                                      </p:to>
                                    </p:set>
                                    <p:animEffect transition="in" filter="strips(upRight)">
                                      <p:cBhvr>
                                        <p:cTn id="193" dur="500"/>
                                        <p:tgtEl>
                                          <p:spTgt spid="59439"/>
                                        </p:tgtEl>
                                      </p:cBhvr>
                                    </p:animEffect>
                                  </p:childTnLst>
                                </p:cTn>
                              </p:par>
                            </p:childTnLst>
                          </p:cTn>
                        </p:par>
                      </p:childTnLst>
                    </p:cTn>
                  </p:par>
                  <p:par>
                    <p:cTn id="194" fill="hold">
                      <p:stCondLst>
                        <p:cond delay="indefinite"/>
                      </p:stCondLst>
                      <p:childTnLst>
                        <p:par>
                          <p:cTn id="195" fill="hold">
                            <p:stCondLst>
                              <p:cond delay="0"/>
                            </p:stCondLst>
                            <p:childTnLst>
                              <p:par>
                                <p:cTn id="196" presetID="18" presetClass="entr" presetSubtype="3" fill="hold" nodeType="clickEffect">
                                  <p:stCondLst>
                                    <p:cond delay="0"/>
                                  </p:stCondLst>
                                  <p:childTnLst>
                                    <p:set>
                                      <p:cBhvr>
                                        <p:cTn id="197" dur="1" fill="hold">
                                          <p:stCondLst>
                                            <p:cond delay="0"/>
                                          </p:stCondLst>
                                        </p:cTn>
                                        <p:tgtEl>
                                          <p:spTgt spid="59415"/>
                                        </p:tgtEl>
                                        <p:attrNameLst>
                                          <p:attrName>style.visibility</p:attrName>
                                        </p:attrNameLst>
                                      </p:cBhvr>
                                      <p:to>
                                        <p:strVal val="visible"/>
                                      </p:to>
                                    </p:set>
                                    <p:animEffect transition="in" filter="strips(upRight)">
                                      <p:cBhvr>
                                        <p:cTn id="198" dur="500"/>
                                        <p:tgtEl>
                                          <p:spTgt spid="59415"/>
                                        </p:tgtEl>
                                      </p:cBhvr>
                                    </p:animEffect>
                                  </p:childTnLst>
                                </p:cTn>
                              </p:par>
                            </p:childTnLst>
                          </p:cTn>
                        </p:par>
                      </p:childTnLst>
                    </p:cTn>
                  </p:par>
                  <p:par>
                    <p:cTn id="199" fill="hold">
                      <p:stCondLst>
                        <p:cond delay="indefinite"/>
                      </p:stCondLst>
                      <p:childTnLst>
                        <p:par>
                          <p:cTn id="200" fill="hold">
                            <p:stCondLst>
                              <p:cond delay="0"/>
                            </p:stCondLst>
                            <p:childTnLst>
                              <p:par>
                                <p:cTn id="201" presetID="18" presetClass="entr" presetSubtype="3" fill="hold" nodeType="clickEffect">
                                  <p:stCondLst>
                                    <p:cond delay="0"/>
                                  </p:stCondLst>
                                  <p:childTnLst>
                                    <p:set>
                                      <p:cBhvr>
                                        <p:cTn id="202" dur="1" fill="hold">
                                          <p:stCondLst>
                                            <p:cond delay="0"/>
                                          </p:stCondLst>
                                        </p:cTn>
                                        <p:tgtEl>
                                          <p:spTgt spid="59419"/>
                                        </p:tgtEl>
                                        <p:attrNameLst>
                                          <p:attrName>style.visibility</p:attrName>
                                        </p:attrNameLst>
                                      </p:cBhvr>
                                      <p:to>
                                        <p:strVal val="visible"/>
                                      </p:to>
                                    </p:set>
                                    <p:animEffect transition="in" filter="strips(upRight)">
                                      <p:cBhvr>
                                        <p:cTn id="203" dur="500"/>
                                        <p:tgtEl>
                                          <p:spTgt spid="59419"/>
                                        </p:tgtEl>
                                      </p:cBhvr>
                                    </p:animEffect>
                                  </p:childTnLst>
                                </p:cTn>
                              </p:par>
                            </p:childTnLst>
                          </p:cTn>
                        </p:par>
                      </p:childTnLst>
                    </p:cTn>
                  </p:par>
                  <p:par>
                    <p:cTn id="204" fill="hold">
                      <p:stCondLst>
                        <p:cond delay="indefinite"/>
                      </p:stCondLst>
                      <p:childTnLst>
                        <p:par>
                          <p:cTn id="205" fill="hold">
                            <p:stCondLst>
                              <p:cond delay="0"/>
                            </p:stCondLst>
                            <p:childTnLst>
                              <p:par>
                                <p:cTn id="206" presetID="18" presetClass="entr" presetSubtype="3" fill="hold" nodeType="clickEffect">
                                  <p:stCondLst>
                                    <p:cond delay="0"/>
                                  </p:stCondLst>
                                  <p:childTnLst>
                                    <p:set>
                                      <p:cBhvr>
                                        <p:cTn id="207" dur="1" fill="hold">
                                          <p:stCondLst>
                                            <p:cond delay="0"/>
                                          </p:stCondLst>
                                        </p:cTn>
                                        <p:tgtEl>
                                          <p:spTgt spid="4"/>
                                        </p:tgtEl>
                                        <p:attrNameLst>
                                          <p:attrName>style.visibility</p:attrName>
                                        </p:attrNameLst>
                                      </p:cBhvr>
                                      <p:to>
                                        <p:strVal val="visible"/>
                                      </p:to>
                                    </p:set>
                                    <p:animEffect transition="in" filter="strips(upRight)">
                                      <p:cBhvr>
                                        <p:cTn id="208" dur="500"/>
                                        <p:tgtEl>
                                          <p:spTgt spid="4"/>
                                        </p:tgtEl>
                                      </p:cBhvr>
                                    </p:animEffect>
                                  </p:childTnLst>
                                </p:cTn>
                              </p:par>
                            </p:childTnLst>
                          </p:cTn>
                        </p:par>
                      </p:childTnLst>
                    </p:cTn>
                  </p:par>
                  <p:par>
                    <p:cTn id="209" fill="hold">
                      <p:stCondLst>
                        <p:cond delay="indefinite"/>
                      </p:stCondLst>
                      <p:childTnLst>
                        <p:par>
                          <p:cTn id="210" fill="hold">
                            <p:stCondLst>
                              <p:cond delay="0"/>
                            </p:stCondLst>
                            <p:childTnLst>
                              <p:par>
                                <p:cTn id="211" presetID="18" presetClass="entr" presetSubtype="12" fill="hold" nodeType="clickEffect">
                                  <p:stCondLst>
                                    <p:cond delay="0"/>
                                  </p:stCondLst>
                                  <p:childTnLst>
                                    <p:set>
                                      <p:cBhvr>
                                        <p:cTn id="212" dur="1" fill="hold">
                                          <p:stCondLst>
                                            <p:cond delay="0"/>
                                          </p:stCondLst>
                                        </p:cTn>
                                        <p:tgtEl>
                                          <p:spTgt spid="5"/>
                                        </p:tgtEl>
                                        <p:attrNameLst>
                                          <p:attrName>style.visibility</p:attrName>
                                        </p:attrNameLst>
                                      </p:cBhvr>
                                      <p:to>
                                        <p:strVal val="visible"/>
                                      </p:to>
                                    </p:set>
                                    <p:animEffect transition="in" filter="strips(downLeft)">
                                      <p:cBhvr>
                                        <p:cTn id="213" dur="500"/>
                                        <p:tgtEl>
                                          <p:spTgt spid="5"/>
                                        </p:tgtEl>
                                      </p:cBhvr>
                                    </p:animEffect>
                                  </p:childTnLst>
                                </p:cTn>
                              </p:par>
                            </p:childTnLst>
                          </p:cTn>
                        </p:par>
                      </p:childTnLst>
                    </p:cTn>
                  </p:par>
                  <p:par>
                    <p:cTn id="214" fill="hold">
                      <p:stCondLst>
                        <p:cond delay="indefinite"/>
                      </p:stCondLst>
                      <p:childTnLst>
                        <p:par>
                          <p:cTn id="215" fill="hold">
                            <p:stCondLst>
                              <p:cond delay="0"/>
                            </p:stCondLst>
                            <p:childTnLst>
                              <p:par>
                                <p:cTn id="216" presetID="18" presetClass="entr" presetSubtype="3" fill="hold" nodeType="clickEffect">
                                  <p:stCondLst>
                                    <p:cond delay="0"/>
                                  </p:stCondLst>
                                  <p:childTnLst>
                                    <p:set>
                                      <p:cBhvr>
                                        <p:cTn id="217" dur="1" fill="hold">
                                          <p:stCondLst>
                                            <p:cond delay="0"/>
                                          </p:stCondLst>
                                        </p:cTn>
                                        <p:tgtEl>
                                          <p:spTgt spid="6"/>
                                        </p:tgtEl>
                                        <p:attrNameLst>
                                          <p:attrName>style.visibility</p:attrName>
                                        </p:attrNameLst>
                                      </p:cBhvr>
                                      <p:to>
                                        <p:strVal val="visible"/>
                                      </p:to>
                                    </p:set>
                                    <p:animEffect transition="in" filter="strips(upRight)">
                                      <p:cBhvr>
                                        <p:cTn id="218" dur="500"/>
                                        <p:tgtEl>
                                          <p:spTgt spid="6"/>
                                        </p:tgtEl>
                                      </p:cBhvr>
                                    </p:animEffect>
                                  </p:childTnLst>
                                </p:cTn>
                              </p:par>
                            </p:childTnLst>
                          </p:cTn>
                        </p:par>
                      </p:childTnLst>
                    </p:cTn>
                  </p:par>
                  <p:par>
                    <p:cTn id="219" fill="hold">
                      <p:stCondLst>
                        <p:cond delay="indefinite"/>
                      </p:stCondLst>
                      <p:childTnLst>
                        <p:par>
                          <p:cTn id="220" fill="hold">
                            <p:stCondLst>
                              <p:cond delay="0"/>
                            </p:stCondLst>
                            <p:childTnLst>
                              <p:par>
                                <p:cTn id="221" presetID="18" presetClass="entr" presetSubtype="3" fill="hold" nodeType="clickEffect">
                                  <p:stCondLst>
                                    <p:cond delay="0"/>
                                  </p:stCondLst>
                                  <p:childTnLst>
                                    <p:set>
                                      <p:cBhvr>
                                        <p:cTn id="222" dur="1" fill="hold">
                                          <p:stCondLst>
                                            <p:cond delay="0"/>
                                          </p:stCondLst>
                                        </p:cTn>
                                        <p:tgtEl>
                                          <p:spTgt spid="59410"/>
                                        </p:tgtEl>
                                        <p:attrNameLst>
                                          <p:attrName>style.visibility</p:attrName>
                                        </p:attrNameLst>
                                      </p:cBhvr>
                                      <p:to>
                                        <p:strVal val="visible"/>
                                      </p:to>
                                    </p:set>
                                    <p:animEffect transition="in" filter="strips(upRight)">
                                      <p:cBhvr>
                                        <p:cTn id="223" dur="500"/>
                                        <p:tgtEl>
                                          <p:spTgt spid="59410"/>
                                        </p:tgtEl>
                                      </p:cBhvr>
                                    </p:animEffect>
                                  </p:childTnLst>
                                </p:cTn>
                              </p:par>
                            </p:childTnLst>
                          </p:cTn>
                        </p:par>
                      </p:childTnLst>
                    </p:cTn>
                  </p:par>
                  <p:par>
                    <p:cTn id="224" fill="hold">
                      <p:stCondLst>
                        <p:cond delay="indefinite"/>
                      </p:stCondLst>
                      <p:childTnLst>
                        <p:par>
                          <p:cTn id="225" fill="hold">
                            <p:stCondLst>
                              <p:cond delay="0"/>
                            </p:stCondLst>
                            <p:childTnLst>
                              <p:par>
                                <p:cTn id="226" presetID="3" presetClass="entr" presetSubtype="10" fill="hold" grpId="0" nodeType="clickEffect">
                                  <p:stCondLst>
                                    <p:cond delay="0"/>
                                  </p:stCondLst>
                                  <p:childTnLst>
                                    <p:set>
                                      <p:cBhvr>
                                        <p:cTn id="227" dur="1" fill="hold">
                                          <p:stCondLst>
                                            <p:cond delay="0"/>
                                          </p:stCondLst>
                                        </p:cTn>
                                        <p:tgtEl>
                                          <p:spTgt spid="59440"/>
                                        </p:tgtEl>
                                        <p:attrNameLst>
                                          <p:attrName>style.visibility</p:attrName>
                                        </p:attrNameLst>
                                      </p:cBhvr>
                                      <p:to>
                                        <p:strVal val="visible"/>
                                      </p:to>
                                    </p:set>
                                    <p:animEffect transition="in" filter="blinds(horizontal)">
                                      <p:cBhvr>
                                        <p:cTn id="228" dur="500"/>
                                        <p:tgtEl>
                                          <p:spTgt spid="59440"/>
                                        </p:tgtEl>
                                      </p:cBhvr>
                                    </p:animEffect>
                                  </p:childTnLst>
                                </p:cTn>
                              </p:par>
                              <p:par>
                                <p:cTn id="229" presetID="3" presetClass="entr" presetSubtype="10" fill="hold" grpId="0" nodeType="withEffect">
                                  <p:stCondLst>
                                    <p:cond delay="0"/>
                                  </p:stCondLst>
                                  <p:childTnLst>
                                    <p:set>
                                      <p:cBhvr>
                                        <p:cTn id="230" dur="1" fill="hold">
                                          <p:stCondLst>
                                            <p:cond delay="0"/>
                                          </p:stCondLst>
                                        </p:cTn>
                                        <p:tgtEl>
                                          <p:spTgt spid="59463"/>
                                        </p:tgtEl>
                                        <p:attrNameLst>
                                          <p:attrName>style.visibility</p:attrName>
                                        </p:attrNameLst>
                                      </p:cBhvr>
                                      <p:to>
                                        <p:strVal val="visible"/>
                                      </p:to>
                                    </p:set>
                                    <p:animEffect transition="in" filter="blinds(horizontal)">
                                      <p:cBhvr>
                                        <p:cTn id="231" dur="500"/>
                                        <p:tgtEl>
                                          <p:spTgt spid="59463"/>
                                        </p:tgtEl>
                                      </p:cBhvr>
                                    </p:animEffect>
                                  </p:childTnLst>
                                </p:cTn>
                              </p:par>
                              <p:par>
                                <p:cTn id="232" presetID="3" presetClass="entr" presetSubtype="10" fill="hold" grpId="0" nodeType="withEffect">
                                  <p:stCondLst>
                                    <p:cond delay="0"/>
                                  </p:stCondLst>
                                  <p:childTnLst>
                                    <p:set>
                                      <p:cBhvr>
                                        <p:cTn id="233" dur="1" fill="hold">
                                          <p:stCondLst>
                                            <p:cond delay="0"/>
                                          </p:stCondLst>
                                        </p:cTn>
                                        <p:tgtEl>
                                          <p:spTgt spid="59441"/>
                                        </p:tgtEl>
                                        <p:attrNameLst>
                                          <p:attrName>style.visibility</p:attrName>
                                        </p:attrNameLst>
                                      </p:cBhvr>
                                      <p:to>
                                        <p:strVal val="visible"/>
                                      </p:to>
                                    </p:set>
                                    <p:animEffect transition="in" filter="blinds(horizontal)">
                                      <p:cBhvr>
                                        <p:cTn id="234" dur="500"/>
                                        <p:tgtEl>
                                          <p:spTgt spid="59441"/>
                                        </p:tgtEl>
                                      </p:cBhvr>
                                    </p:animEffect>
                                  </p:childTnLst>
                                </p:cTn>
                              </p:par>
                              <p:par>
                                <p:cTn id="235" presetID="3" presetClass="entr" presetSubtype="10" fill="hold" grpId="0" nodeType="withEffect">
                                  <p:stCondLst>
                                    <p:cond delay="0"/>
                                  </p:stCondLst>
                                  <p:childTnLst>
                                    <p:set>
                                      <p:cBhvr>
                                        <p:cTn id="236" dur="1" fill="hold">
                                          <p:stCondLst>
                                            <p:cond delay="0"/>
                                          </p:stCondLst>
                                        </p:cTn>
                                        <p:tgtEl>
                                          <p:spTgt spid="59442"/>
                                        </p:tgtEl>
                                        <p:attrNameLst>
                                          <p:attrName>style.visibility</p:attrName>
                                        </p:attrNameLst>
                                      </p:cBhvr>
                                      <p:to>
                                        <p:strVal val="visible"/>
                                      </p:to>
                                    </p:set>
                                    <p:animEffect transition="in" filter="blinds(horizontal)">
                                      <p:cBhvr>
                                        <p:cTn id="237" dur="500"/>
                                        <p:tgtEl>
                                          <p:spTgt spid="59442"/>
                                        </p:tgtEl>
                                      </p:cBhvr>
                                    </p:animEffect>
                                  </p:childTnLst>
                                </p:cTn>
                              </p:par>
                            </p:childTnLst>
                          </p:cTn>
                        </p:par>
                      </p:childTnLst>
                    </p:cTn>
                  </p:par>
                  <p:par>
                    <p:cTn id="238" fill="hold">
                      <p:stCondLst>
                        <p:cond delay="indefinite"/>
                      </p:stCondLst>
                      <p:childTnLst>
                        <p:par>
                          <p:cTn id="239" fill="hold">
                            <p:stCondLst>
                              <p:cond delay="0"/>
                            </p:stCondLst>
                            <p:childTnLst>
                              <p:par>
                                <p:cTn id="240" presetID="4" presetClass="entr" presetSubtype="16" fill="hold" nodeType="clickEffect">
                                  <p:stCondLst>
                                    <p:cond delay="0"/>
                                  </p:stCondLst>
                                  <p:childTnLst>
                                    <p:set>
                                      <p:cBhvr>
                                        <p:cTn id="241" dur="1" fill="hold">
                                          <p:stCondLst>
                                            <p:cond delay="0"/>
                                          </p:stCondLst>
                                        </p:cTn>
                                        <p:tgtEl>
                                          <p:spTgt spid="59468"/>
                                        </p:tgtEl>
                                        <p:attrNameLst>
                                          <p:attrName>style.visibility</p:attrName>
                                        </p:attrNameLst>
                                      </p:cBhvr>
                                      <p:to>
                                        <p:strVal val="visible"/>
                                      </p:to>
                                    </p:set>
                                    <p:animEffect transition="in" filter="box(in)">
                                      <p:cBhvr>
                                        <p:cTn id="242" dur="500"/>
                                        <p:tgtEl>
                                          <p:spTgt spid="59468"/>
                                        </p:tgtEl>
                                      </p:cBhvr>
                                    </p:animEffect>
                                  </p:childTnLst>
                                </p:cTn>
                              </p:par>
                            </p:childTnLst>
                          </p:cTn>
                        </p:par>
                      </p:childTnLst>
                    </p:cTn>
                  </p:par>
                  <p:par>
                    <p:cTn id="243" fill="hold">
                      <p:stCondLst>
                        <p:cond delay="indefinite"/>
                      </p:stCondLst>
                      <p:childTnLst>
                        <p:par>
                          <p:cTn id="244" fill="hold">
                            <p:stCondLst>
                              <p:cond delay="0"/>
                            </p:stCondLst>
                            <p:childTnLst>
                              <p:par>
                                <p:cTn id="245" presetID="3" presetClass="entr" presetSubtype="10" fill="hold" grpId="0" nodeType="clickEffect">
                                  <p:stCondLst>
                                    <p:cond delay="0"/>
                                  </p:stCondLst>
                                  <p:childTnLst>
                                    <p:set>
                                      <p:cBhvr>
                                        <p:cTn id="246" dur="1" fill="hold">
                                          <p:stCondLst>
                                            <p:cond delay="0"/>
                                          </p:stCondLst>
                                        </p:cTn>
                                        <p:tgtEl>
                                          <p:spTgt spid="59443"/>
                                        </p:tgtEl>
                                        <p:attrNameLst>
                                          <p:attrName>style.visibility</p:attrName>
                                        </p:attrNameLst>
                                      </p:cBhvr>
                                      <p:to>
                                        <p:strVal val="visible"/>
                                      </p:to>
                                    </p:set>
                                    <p:animEffect transition="in" filter="blinds(horizontal)">
                                      <p:cBhvr>
                                        <p:cTn id="247" dur="500"/>
                                        <p:tgtEl>
                                          <p:spTgt spid="59443"/>
                                        </p:tgtEl>
                                      </p:cBhvr>
                                    </p:animEffect>
                                  </p:childTnLst>
                                </p:cTn>
                              </p:par>
                              <p:par>
                                <p:cTn id="248" presetID="3" presetClass="entr" presetSubtype="10" fill="hold" grpId="0" nodeType="withEffect">
                                  <p:stCondLst>
                                    <p:cond delay="0"/>
                                  </p:stCondLst>
                                  <p:childTnLst>
                                    <p:set>
                                      <p:cBhvr>
                                        <p:cTn id="249" dur="1" fill="hold">
                                          <p:stCondLst>
                                            <p:cond delay="0"/>
                                          </p:stCondLst>
                                        </p:cTn>
                                        <p:tgtEl>
                                          <p:spTgt spid="59445"/>
                                        </p:tgtEl>
                                        <p:attrNameLst>
                                          <p:attrName>style.visibility</p:attrName>
                                        </p:attrNameLst>
                                      </p:cBhvr>
                                      <p:to>
                                        <p:strVal val="visible"/>
                                      </p:to>
                                    </p:set>
                                    <p:animEffect transition="in" filter="blinds(horizontal)">
                                      <p:cBhvr>
                                        <p:cTn id="250" dur="500"/>
                                        <p:tgtEl>
                                          <p:spTgt spid="59445"/>
                                        </p:tgtEl>
                                      </p:cBhvr>
                                    </p:animEffect>
                                  </p:childTnLst>
                                </p:cTn>
                              </p:par>
                              <p:par>
                                <p:cTn id="251" presetID="3" presetClass="entr" presetSubtype="10" fill="hold" grpId="0" nodeType="withEffect">
                                  <p:stCondLst>
                                    <p:cond delay="0"/>
                                  </p:stCondLst>
                                  <p:childTnLst>
                                    <p:set>
                                      <p:cBhvr>
                                        <p:cTn id="252" dur="1" fill="hold">
                                          <p:stCondLst>
                                            <p:cond delay="0"/>
                                          </p:stCondLst>
                                        </p:cTn>
                                        <p:tgtEl>
                                          <p:spTgt spid="59444"/>
                                        </p:tgtEl>
                                        <p:attrNameLst>
                                          <p:attrName>style.visibility</p:attrName>
                                        </p:attrNameLst>
                                      </p:cBhvr>
                                      <p:to>
                                        <p:strVal val="visible"/>
                                      </p:to>
                                    </p:set>
                                    <p:animEffect transition="in" filter="blinds(horizontal)">
                                      <p:cBhvr>
                                        <p:cTn id="253" dur="500"/>
                                        <p:tgtEl>
                                          <p:spTgt spid="59444"/>
                                        </p:tgtEl>
                                      </p:cBhvr>
                                    </p:animEffect>
                                  </p:childTnLst>
                                </p:cTn>
                              </p:par>
                            </p:childTnLst>
                          </p:cTn>
                        </p:par>
                      </p:childTnLst>
                    </p:cTn>
                  </p:par>
                  <p:par>
                    <p:cTn id="254" fill="hold">
                      <p:stCondLst>
                        <p:cond delay="indefinite"/>
                      </p:stCondLst>
                      <p:childTnLst>
                        <p:par>
                          <p:cTn id="255" fill="hold">
                            <p:stCondLst>
                              <p:cond delay="0"/>
                            </p:stCondLst>
                            <p:childTnLst>
                              <p:par>
                                <p:cTn id="256" presetID="18" presetClass="entr" presetSubtype="12" fill="hold" nodeType="clickEffect">
                                  <p:stCondLst>
                                    <p:cond delay="0"/>
                                  </p:stCondLst>
                                  <p:childTnLst>
                                    <p:set>
                                      <p:cBhvr>
                                        <p:cTn id="257" dur="1" fill="hold">
                                          <p:stCondLst>
                                            <p:cond delay="0"/>
                                          </p:stCondLst>
                                        </p:cTn>
                                        <p:tgtEl>
                                          <p:spTgt spid="59411"/>
                                        </p:tgtEl>
                                        <p:attrNameLst>
                                          <p:attrName>style.visibility</p:attrName>
                                        </p:attrNameLst>
                                      </p:cBhvr>
                                      <p:to>
                                        <p:strVal val="visible"/>
                                      </p:to>
                                    </p:set>
                                    <p:animEffect transition="in" filter="strips(downLeft)">
                                      <p:cBhvr>
                                        <p:cTn id="258" dur="500"/>
                                        <p:tgtEl>
                                          <p:spTgt spid="59411"/>
                                        </p:tgtEl>
                                      </p:cBhvr>
                                    </p:animEffect>
                                  </p:childTnLst>
                                </p:cTn>
                              </p:par>
                            </p:childTnLst>
                          </p:cTn>
                        </p:par>
                      </p:childTnLst>
                    </p:cTn>
                  </p:par>
                  <p:par>
                    <p:cTn id="259" fill="hold">
                      <p:stCondLst>
                        <p:cond delay="indefinite"/>
                      </p:stCondLst>
                      <p:childTnLst>
                        <p:par>
                          <p:cTn id="260" fill="hold">
                            <p:stCondLst>
                              <p:cond delay="0"/>
                            </p:stCondLst>
                            <p:childTnLst>
                              <p:par>
                                <p:cTn id="261" presetID="3" presetClass="entr" presetSubtype="10" fill="hold" grpId="0" nodeType="clickEffect">
                                  <p:stCondLst>
                                    <p:cond delay="0"/>
                                  </p:stCondLst>
                                  <p:childTnLst>
                                    <p:set>
                                      <p:cBhvr>
                                        <p:cTn id="262" dur="1" fill="hold">
                                          <p:stCondLst>
                                            <p:cond delay="0"/>
                                          </p:stCondLst>
                                        </p:cTn>
                                        <p:tgtEl>
                                          <p:spTgt spid="59486"/>
                                        </p:tgtEl>
                                        <p:attrNameLst>
                                          <p:attrName>style.visibility</p:attrName>
                                        </p:attrNameLst>
                                      </p:cBhvr>
                                      <p:to>
                                        <p:strVal val="visible"/>
                                      </p:to>
                                    </p:set>
                                    <p:animEffect transition="in" filter="blinds(horizontal)">
                                      <p:cBhvr>
                                        <p:cTn id="263" dur="500"/>
                                        <p:tgtEl>
                                          <p:spTgt spid="59486"/>
                                        </p:tgtEl>
                                      </p:cBhvr>
                                    </p:animEffect>
                                  </p:childTnLst>
                                </p:cTn>
                              </p:par>
                            </p:childTnLst>
                          </p:cTn>
                        </p:par>
                      </p:childTnLst>
                    </p:cTn>
                  </p:par>
                  <p:par>
                    <p:cTn id="264" fill="hold">
                      <p:stCondLst>
                        <p:cond delay="indefinite"/>
                      </p:stCondLst>
                      <p:childTnLst>
                        <p:par>
                          <p:cTn id="265" fill="hold">
                            <p:stCondLst>
                              <p:cond delay="0"/>
                            </p:stCondLst>
                            <p:childTnLst>
                              <p:par>
                                <p:cTn id="266" presetID="18" presetClass="entr" presetSubtype="12" fill="hold" nodeType="clickEffect">
                                  <p:stCondLst>
                                    <p:cond delay="0"/>
                                  </p:stCondLst>
                                  <p:childTnLst>
                                    <p:set>
                                      <p:cBhvr>
                                        <p:cTn id="267" dur="1" fill="hold">
                                          <p:stCondLst>
                                            <p:cond delay="0"/>
                                          </p:stCondLst>
                                        </p:cTn>
                                        <p:tgtEl>
                                          <p:spTgt spid="59412"/>
                                        </p:tgtEl>
                                        <p:attrNameLst>
                                          <p:attrName>style.visibility</p:attrName>
                                        </p:attrNameLst>
                                      </p:cBhvr>
                                      <p:to>
                                        <p:strVal val="visible"/>
                                      </p:to>
                                    </p:set>
                                    <p:animEffect transition="in" filter="strips(downLeft)">
                                      <p:cBhvr>
                                        <p:cTn id="268" dur="500"/>
                                        <p:tgtEl>
                                          <p:spTgt spid="59412"/>
                                        </p:tgtEl>
                                      </p:cBhvr>
                                    </p:animEffect>
                                  </p:childTnLst>
                                </p:cTn>
                              </p:par>
                            </p:childTnLst>
                          </p:cTn>
                        </p:par>
                      </p:childTnLst>
                    </p:cTn>
                  </p:par>
                  <p:par>
                    <p:cTn id="269" fill="hold">
                      <p:stCondLst>
                        <p:cond delay="indefinite"/>
                      </p:stCondLst>
                      <p:childTnLst>
                        <p:par>
                          <p:cTn id="270" fill="hold">
                            <p:stCondLst>
                              <p:cond delay="0"/>
                            </p:stCondLst>
                            <p:childTnLst>
                              <p:par>
                                <p:cTn id="271" presetID="3" presetClass="entr" presetSubtype="10" fill="hold" grpId="0" nodeType="clickEffect">
                                  <p:stCondLst>
                                    <p:cond delay="0"/>
                                  </p:stCondLst>
                                  <p:childTnLst>
                                    <p:set>
                                      <p:cBhvr>
                                        <p:cTn id="272" dur="1" fill="hold">
                                          <p:stCondLst>
                                            <p:cond delay="0"/>
                                          </p:stCondLst>
                                        </p:cTn>
                                        <p:tgtEl>
                                          <p:spTgt spid="59487"/>
                                        </p:tgtEl>
                                        <p:attrNameLst>
                                          <p:attrName>style.visibility</p:attrName>
                                        </p:attrNameLst>
                                      </p:cBhvr>
                                      <p:to>
                                        <p:strVal val="visible"/>
                                      </p:to>
                                    </p:set>
                                    <p:animEffect transition="in" filter="blinds(horizontal)">
                                      <p:cBhvr>
                                        <p:cTn id="273" dur="500"/>
                                        <p:tgtEl>
                                          <p:spTgt spid="59487"/>
                                        </p:tgtEl>
                                      </p:cBhvr>
                                    </p:animEffect>
                                  </p:childTnLst>
                                </p:cTn>
                              </p:par>
                            </p:childTnLst>
                          </p:cTn>
                        </p:par>
                      </p:childTnLst>
                    </p:cTn>
                  </p:par>
                  <p:par>
                    <p:cTn id="274" fill="hold">
                      <p:stCondLst>
                        <p:cond delay="indefinite"/>
                      </p:stCondLst>
                      <p:childTnLst>
                        <p:par>
                          <p:cTn id="275" fill="hold">
                            <p:stCondLst>
                              <p:cond delay="0"/>
                            </p:stCondLst>
                            <p:childTnLst>
                              <p:par>
                                <p:cTn id="276" presetID="18" presetClass="entr" presetSubtype="3" fill="hold" nodeType="clickEffect">
                                  <p:stCondLst>
                                    <p:cond delay="0"/>
                                  </p:stCondLst>
                                  <p:childTnLst>
                                    <p:set>
                                      <p:cBhvr>
                                        <p:cTn id="277" dur="1" fill="hold">
                                          <p:stCondLst>
                                            <p:cond delay="0"/>
                                          </p:stCondLst>
                                        </p:cTn>
                                        <p:tgtEl>
                                          <p:spTgt spid="59483"/>
                                        </p:tgtEl>
                                        <p:attrNameLst>
                                          <p:attrName>style.visibility</p:attrName>
                                        </p:attrNameLst>
                                      </p:cBhvr>
                                      <p:to>
                                        <p:strVal val="visible"/>
                                      </p:to>
                                    </p:set>
                                    <p:animEffect transition="in" filter="strips(upRight)">
                                      <p:cBhvr>
                                        <p:cTn id="278" dur="500"/>
                                        <p:tgtEl>
                                          <p:spTgt spid="59483"/>
                                        </p:tgtEl>
                                      </p:cBhvr>
                                    </p:animEffect>
                                  </p:childTnLst>
                                </p:cTn>
                              </p:par>
                            </p:childTnLst>
                          </p:cTn>
                        </p:par>
                      </p:childTnLst>
                    </p:cTn>
                  </p:par>
                  <p:par>
                    <p:cTn id="279" fill="hold">
                      <p:stCondLst>
                        <p:cond delay="indefinite"/>
                      </p:stCondLst>
                      <p:childTnLst>
                        <p:par>
                          <p:cTn id="280" fill="hold">
                            <p:stCondLst>
                              <p:cond delay="0"/>
                            </p:stCondLst>
                            <p:childTnLst>
                              <p:par>
                                <p:cTn id="281" presetID="18" presetClass="entr" presetSubtype="12" fill="hold" nodeType="clickEffect">
                                  <p:stCondLst>
                                    <p:cond delay="0"/>
                                  </p:stCondLst>
                                  <p:childTnLst>
                                    <p:set>
                                      <p:cBhvr>
                                        <p:cTn id="282" dur="1" fill="hold">
                                          <p:stCondLst>
                                            <p:cond delay="0"/>
                                          </p:stCondLst>
                                        </p:cTn>
                                        <p:tgtEl>
                                          <p:spTgt spid="59421"/>
                                        </p:tgtEl>
                                        <p:attrNameLst>
                                          <p:attrName>style.visibility</p:attrName>
                                        </p:attrNameLst>
                                      </p:cBhvr>
                                      <p:to>
                                        <p:strVal val="visible"/>
                                      </p:to>
                                    </p:set>
                                    <p:animEffect transition="in" filter="strips(downLeft)">
                                      <p:cBhvr>
                                        <p:cTn id="283" dur="500"/>
                                        <p:tgtEl>
                                          <p:spTgt spid="59421"/>
                                        </p:tgtEl>
                                      </p:cBhvr>
                                    </p:animEffect>
                                  </p:childTnLst>
                                </p:cTn>
                              </p:par>
                            </p:childTnLst>
                          </p:cTn>
                        </p:par>
                      </p:childTnLst>
                    </p:cTn>
                  </p:par>
                  <p:par>
                    <p:cTn id="284" fill="hold">
                      <p:stCondLst>
                        <p:cond delay="indefinite"/>
                      </p:stCondLst>
                      <p:childTnLst>
                        <p:par>
                          <p:cTn id="285" fill="hold">
                            <p:stCondLst>
                              <p:cond delay="0"/>
                            </p:stCondLst>
                            <p:childTnLst>
                              <p:par>
                                <p:cTn id="286" presetID="3" presetClass="entr" presetSubtype="10" fill="hold" grpId="0" nodeType="clickEffect">
                                  <p:stCondLst>
                                    <p:cond delay="0"/>
                                  </p:stCondLst>
                                  <p:childTnLst>
                                    <p:set>
                                      <p:cBhvr>
                                        <p:cTn id="287" dur="1" fill="hold">
                                          <p:stCondLst>
                                            <p:cond delay="0"/>
                                          </p:stCondLst>
                                        </p:cTn>
                                        <p:tgtEl>
                                          <p:spTgt spid="59488"/>
                                        </p:tgtEl>
                                        <p:attrNameLst>
                                          <p:attrName>style.visibility</p:attrName>
                                        </p:attrNameLst>
                                      </p:cBhvr>
                                      <p:to>
                                        <p:strVal val="visible"/>
                                      </p:to>
                                    </p:set>
                                    <p:animEffect transition="in" filter="blinds(horizontal)">
                                      <p:cBhvr>
                                        <p:cTn id="288" dur="500"/>
                                        <p:tgtEl>
                                          <p:spTgt spid="59488"/>
                                        </p:tgtEl>
                                      </p:cBhvr>
                                    </p:animEffect>
                                  </p:childTnLst>
                                </p:cTn>
                              </p:par>
                            </p:childTnLst>
                          </p:cTn>
                        </p:par>
                      </p:childTnLst>
                    </p:cTn>
                  </p:par>
                  <p:par>
                    <p:cTn id="289" fill="hold">
                      <p:stCondLst>
                        <p:cond delay="indefinite"/>
                      </p:stCondLst>
                      <p:childTnLst>
                        <p:par>
                          <p:cTn id="290" fill="hold">
                            <p:stCondLst>
                              <p:cond delay="0"/>
                            </p:stCondLst>
                            <p:childTnLst>
                              <p:par>
                                <p:cTn id="291" presetID="18" presetClass="entr" presetSubtype="12" fill="hold" nodeType="clickEffect">
                                  <p:stCondLst>
                                    <p:cond delay="0"/>
                                  </p:stCondLst>
                                  <p:childTnLst>
                                    <p:set>
                                      <p:cBhvr>
                                        <p:cTn id="292" dur="1" fill="hold">
                                          <p:stCondLst>
                                            <p:cond delay="0"/>
                                          </p:stCondLst>
                                        </p:cTn>
                                        <p:tgtEl>
                                          <p:spTgt spid="59420"/>
                                        </p:tgtEl>
                                        <p:attrNameLst>
                                          <p:attrName>style.visibility</p:attrName>
                                        </p:attrNameLst>
                                      </p:cBhvr>
                                      <p:to>
                                        <p:strVal val="visible"/>
                                      </p:to>
                                    </p:set>
                                    <p:animEffect transition="in" filter="strips(downLeft)">
                                      <p:cBhvr>
                                        <p:cTn id="293" dur="500"/>
                                        <p:tgtEl>
                                          <p:spTgt spid="59420"/>
                                        </p:tgtEl>
                                      </p:cBhvr>
                                    </p:animEffect>
                                  </p:childTnLst>
                                </p:cTn>
                              </p:par>
                            </p:childTnLst>
                          </p:cTn>
                        </p:par>
                      </p:childTnLst>
                    </p:cTn>
                  </p:par>
                  <p:par>
                    <p:cTn id="294" fill="hold">
                      <p:stCondLst>
                        <p:cond delay="indefinite"/>
                      </p:stCondLst>
                      <p:childTnLst>
                        <p:par>
                          <p:cTn id="295" fill="hold">
                            <p:stCondLst>
                              <p:cond delay="0"/>
                            </p:stCondLst>
                            <p:childTnLst>
                              <p:par>
                                <p:cTn id="296" presetID="3" presetClass="entr" presetSubtype="10" fill="hold" grpId="0" nodeType="clickEffect">
                                  <p:stCondLst>
                                    <p:cond delay="0"/>
                                  </p:stCondLst>
                                  <p:childTnLst>
                                    <p:set>
                                      <p:cBhvr>
                                        <p:cTn id="297" dur="1" fill="hold">
                                          <p:stCondLst>
                                            <p:cond delay="0"/>
                                          </p:stCondLst>
                                        </p:cTn>
                                        <p:tgtEl>
                                          <p:spTgt spid="59485"/>
                                        </p:tgtEl>
                                        <p:attrNameLst>
                                          <p:attrName>style.visibility</p:attrName>
                                        </p:attrNameLst>
                                      </p:cBhvr>
                                      <p:to>
                                        <p:strVal val="visible"/>
                                      </p:to>
                                    </p:set>
                                    <p:animEffect transition="in" filter="blinds(horizontal)">
                                      <p:cBhvr>
                                        <p:cTn id="298" dur="500"/>
                                        <p:tgtEl>
                                          <p:spTgt spid="59485"/>
                                        </p:tgtEl>
                                      </p:cBhvr>
                                    </p:animEffect>
                                  </p:childTnLst>
                                </p:cTn>
                              </p:par>
                            </p:childTnLst>
                          </p:cTn>
                        </p:par>
                      </p:childTnLst>
                    </p:cTn>
                  </p:par>
                  <p:par>
                    <p:cTn id="299" fill="hold">
                      <p:stCondLst>
                        <p:cond delay="indefinite"/>
                      </p:stCondLst>
                      <p:childTnLst>
                        <p:par>
                          <p:cTn id="300" fill="hold">
                            <p:stCondLst>
                              <p:cond delay="0"/>
                            </p:stCondLst>
                            <p:childTnLst>
                              <p:par>
                                <p:cTn id="301" presetID="18" presetClass="entr" presetSubtype="6" fill="hold" nodeType="clickEffect">
                                  <p:stCondLst>
                                    <p:cond delay="0"/>
                                  </p:stCondLst>
                                  <p:childTnLst>
                                    <p:set>
                                      <p:cBhvr>
                                        <p:cTn id="302" dur="1" fill="hold">
                                          <p:stCondLst>
                                            <p:cond delay="0"/>
                                          </p:stCondLst>
                                        </p:cTn>
                                        <p:tgtEl>
                                          <p:spTgt spid="59484"/>
                                        </p:tgtEl>
                                        <p:attrNameLst>
                                          <p:attrName>style.visibility</p:attrName>
                                        </p:attrNameLst>
                                      </p:cBhvr>
                                      <p:to>
                                        <p:strVal val="visible"/>
                                      </p:to>
                                    </p:set>
                                    <p:animEffect transition="in" filter="strips(downRight)">
                                      <p:cBhvr>
                                        <p:cTn id="303" dur="500"/>
                                        <p:tgtEl>
                                          <p:spTgt spid="59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22" grpId="0"/>
      <p:bldP spid="59423" grpId="0"/>
      <p:bldP spid="59424" grpId="0"/>
      <p:bldP spid="59425" grpId="0"/>
      <p:bldP spid="59426" grpId="0"/>
      <p:bldP spid="59427" grpId="0"/>
      <p:bldP spid="59428" grpId="0"/>
      <p:bldP spid="59429" grpId="0"/>
      <p:bldP spid="59430" grpId="0"/>
      <p:bldP spid="59431" grpId="0"/>
      <p:bldP spid="59433" grpId="0"/>
      <p:bldP spid="59434" grpId="0"/>
      <p:bldP spid="59435" grpId="0"/>
      <p:bldP spid="59436" grpId="0"/>
      <p:bldP spid="59437" grpId="0"/>
      <p:bldP spid="59438" grpId="0"/>
      <p:bldP spid="59440" grpId="0"/>
      <p:bldP spid="59441" grpId="0"/>
      <p:bldP spid="59442" grpId="0"/>
      <p:bldP spid="59443" grpId="0"/>
      <p:bldP spid="59444" grpId="0"/>
      <p:bldP spid="59445" grpId="0"/>
      <p:bldP spid="59463" grpId="0"/>
      <p:bldP spid="59464" grpId="0"/>
      <p:bldP spid="59465" grpId="0"/>
      <p:bldP spid="59466" grpId="0"/>
      <p:bldP spid="59467" grpId="0"/>
      <p:bldP spid="59469" grpId="0"/>
      <p:bldP spid="59485" grpId="0" animBg="1"/>
      <p:bldP spid="59486" grpId="0" animBg="1"/>
      <p:bldP spid="59487" grpId="0" animBg="1"/>
      <p:bldP spid="59488" grpId="0" animBg="1"/>
      <p:bldP spid="12"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70" name="Rectangle 78"/>
          <p:cNvSpPr>
            <a:spLocks noChangeArrowheads="1"/>
          </p:cNvSpPr>
          <p:nvPr/>
        </p:nvSpPr>
        <p:spPr bwMode="auto">
          <a:xfrm>
            <a:off x="533400" y="177800"/>
            <a:ext cx="8001000" cy="1216025"/>
          </a:xfrm>
          <a:prstGeom prst="rect">
            <a:avLst/>
          </a:prstGeom>
          <a:noFill/>
          <a:ln w="9525">
            <a:noFill/>
            <a:miter lim="800000"/>
            <a:headEnd/>
            <a:tailEnd/>
          </a:ln>
          <a:effectLst/>
        </p:spPr>
        <p:txBody>
          <a:bodyPr anchor="b"/>
          <a:lstStyle/>
          <a:p>
            <a:pPr>
              <a:defRPr/>
            </a:pPr>
            <a:endParaRPr lang="en-US" sz="2500" dirty="0">
              <a:latin typeface="+mj-lt"/>
            </a:endParaRPr>
          </a:p>
        </p:txBody>
      </p:sp>
      <p:sp>
        <p:nvSpPr>
          <p:cNvPr id="9" name="Title 8">
            <a:extLst>
              <a:ext uri="{FF2B5EF4-FFF2-40B4-BE49-F238E27FC236}">
                <a16:creationId xmlns:a16="http://schemas.microsoft.com/office/drawing/2014/main" id="{7952AE41-CD86-487F-9E6A-5A9417C21A23}"/>
              </a:ext>
            </a:extLst>
          </p:cNvPr>
          <p:cNvSpPr>
            <a:spLocks noGrp="1"/>
          </p:cNvSpPr>
          <p:nvPr>
            <p:ph type="title"/>
          </p:nvPr>
        </p:nvSpPr>
        <p:spPr>
          <a:xfrm>
            <a:off x="457200" y="274638"/>
            <a:ext cx="8229600" cy="830947"/>
          </a:xfrm>
        </p:spPr>
        <p:txBody>
          <a:bodyPr>
            <a:noAutofit/>
          </a:bodyPr>
          <a:lstStyle/>
          <a:p>
            <a:pPr algn="l"/>
            <a:r>
              <a:rPr lang="en-US" sz="4000" b="1" dirty="0">
                <a:solidFill>
                  <a:srgbClr val="C00000"/>
                </a:solidFill>
              </a:rPr>
              <a:t>Recap: Intersection of Two Planes</a:t>
            </a:r>
          </a:p>
        </p:txBody>
      </p:sp>
      <p:sp>
        <p:nvSpPr>
          <p:cNvPr id="12" name="Content Placeholder 11">
            <a:extLst>
              <a:ext uri="{FF2B5EF4-FFF2-40B4-BE49-F238E27FC236}">
                <a16:creationId xmlns:a16="http://schemas.microsoft.com/office/drawing/2014/main" id="{FADFCB58-E5B5-4F23-BA65-D455B00DE73D}"/>
              </a:ext>
            </a:extLst>
          </p:cNvPr>
          <p:cNvSpPr>
            <a:spLocks noGrp="1"/>
          </p:cNvSpPr>
          <p:nvPr>
            <p:ph idx="1"/>
          </p:nvPr>
        </p:nvSpPr>
        <p:spPr>
          <a:xfrm>
            <a:off x="457200" y="1295400"/>
            <a:ext cx="4220022" cy="5029200"/>
          </a:xfrm>
        </p:spPr>
        <p:txBody>
          <a:bodyPr>
            <a:normAutofit/>
          </a:bodyPr>
          <a:lstStyle/>
          <a:p>
            <a:r>
              <a:rPr lang="en-US" sz="2400" dirty="0">
                <a:solidFill>
                  <a:srgbClr val="002060"/>
                </a:solidFill>
              </a:rPr>
              <a:t>Given projections of two planes (1-2-3-4 and 5-6-7) on H and F.  Determine the projections of line of intersection. </a:t>
            </a:r>
          </a:p>
          <a:p>
            <a:endParaRPr lang="en-US" dirty="0">
              <a:solidFill>
                <a:srgbClr val="002060"/>
              </a:solidFill>
            </a:endParaRPr>
          </a:p>
          <a:p>
            <a:r>
              <a:rPr lang="en-US" sz="2400" b="1" dirty="0">
                <a:solidFill>
                  <a:srgbClr val="002060"/>
                </a:solidFill>
              </a:rPr>
              <a:t>Cutting Plane Method</a:t>
            </a:r>
          </a:p>
          <a:p>
            <a:r>
              <a:rPr lang="en-US" sz="2400" dirty="0">
                <a:solidFill>
                  <a:srgbClr val="002060"/>
                </a:solidFill>
              </a:rPr>
              <a:t>Vertical cutting plane having line 6</a:t>
            </a:r>
            <a:r>
              <a:rPr lang="en-US" sz="2400" baseline="-25000" dirty="0">
                <a:solidFill>
                  <a:srgbClr val="002060"/>
                </a:solidFill>
              </a:rPr>
              <a:t>H</a:t>
            </a:r>
            <a:r>
              <a:rPr lang="en-US" sz="2400" dirty="0">
                <a:solidFill>
                  <a:srgbClr val="002060"/>
                </a:solidFill>
              </a:rPr>
              <a:t> - 7</a:t>
            </a:r>
            <a:r>
              <a:rPr lang="en-US" sz="2400" baseline="-25000" dirty="0">
                <a:solidFill>
                  <a:srgbClr val="002060"/>
                </a:solidFill>
              </a:rPr>
              <a:t>H</a:t>
            </a:r>
          </a:p>
          <a:p>
            <a:r>
              <a:rPr lang="en-US" sz="2400" dirty="0">
                <a:solidFill>
                  <a:srgbClr val="002060"/>
                </a:solidFill>
              </a:rPr>
              <a:t>Vertical cutting plane having line 6</a:t>
            </a:r>
            <a:r>
              <a:rPr lang="en-US" sz="2400" baseline="-25000" dirty="0">
                <a:solidFill>
                  <a:srgbClr val="002060"/>
                </a:solidFill>
              </a:rPr>
              <a:t>H</a:t>
            </a:r>
            <a:r>
              <a:rPr lang="en-US" sz="2400" dirty="0">
                <a:solidFill>
                  <a:srgbClr val="002060"/>
                </a:solidFill>
              </a:rPr>
              <a:t> - 5</a:t>
            </a:r>
            <a:r>
              <a:rPr lang="en-US" sz="2400" baseline="-25000" dirty="0">
                <a:solidFill>
                  <a:srgbClr val="002060"/>
                </a:solidFill>
              </a:rPr>
              <a:t>H</a:t>
            </a:r>
            <a:r>
              <a:rPr lang="en-US" sz="2400" dirty="0">
                <a:solidFill>
                  <a:srgbClr val="002060"/>
                </a:solidFill>
              </a:rPr>
              <a:t> </a:t>
            </a:r>
          </a:p>
          <a:p>
            <a:endParaRPr lang="en-IN" sz="2400" dirty="0">
              <a:solidFill>
                <a:srgbClr val="002060"/>
              </a:solidFill>
            </a:endParaRPr>
          </a:p>
        </p:txBody>
      </p:sp>
      <p:sp>
        <p:nvSpPr>
          <p:cNvPr id="10" name="Footer Placeholder 9">
            <a:extLst>
              <a:ext uri="{FF2B5EF4-FFF2-40B4-BE49-F238E27FC236}">
                <a16:creationId xmlns:a16="http://schemas.microsoft.com/office/drawing/2014/main" id="{DA2161EB-7D60-42C8-AF7A-FB20618D5A7E}"/>
              </a:ext>
            </a:extLst>
          </p:cNvPr>
          <p:cNvSpPr>
            <a:spLocks noGrp="1"/>
          </p:cNvSpPr>
          <p:nvPr>
            <p:ph type="ftr" sz="quarter" idx="11"/>
          </p:nvPr>
        </p:nvSpPr>
        <p:spPr/>
        <p:txBody>
          <a:bodyPr/>
          <a:lstStyle/>
          <a:p>
            <a:r>
              <a:rPr lang="en-US"/>
              <a:t>Surface Intersections I</a:t>
            </a:r>
            <a:endParaRPr lang="en-US" dirty="0"/>
          </a:p>
        </p:txBody>
      </p:sp>
      <p:sp>
        <p:nvSpPr>
          <p:cNvPr id="11" name="Slide Number Placeholder 10">
            <a:extLst>
              <a:ext uri="{FF2B5EF4-FFF2-40B4-BE49-F238E27FC236}">
                <a16:creationId xmlns:a16="http://schemas.microsoft.com/office/drawing/2014/main" id="{9C599C28-C094-40A4-B5F2-7236D6C6CDDD}"/>
              </a:ext>
            </a:extLst>
          </p:cNvPr>
          <p:cNvSpPr>
            <a:spLocks noGrp="1"/>
          </p:cNvSpPr>
          <p:nvPr>
            <p:ph type="sldNum" sz="quarter" idx="12"/>
          </p:nvPr>
        </p:nvSpPr>
        <p:spPr>
          <a:xfrm>
            <a:off x="6501812" y="6413499"/>
            <a:ext cx="2133600" cy="365125"/>
          </a:xfrm>
        </p:spPr>
        <p:txBody>
          <a:bodyPr/>
          <a:lstStyle/>
          <a:p>
            <a:fld id="{3C6A28E6-F40D-4DD8-8F34-F62FEDA74B16}" type="slidenum">
              <a:rPr lang="en-US" smtClean="0"/>
              <a:pPr/>
              <a:t>13</a:t>
            </a:fld>
            <a:endParaRPr lang="en-US"/>
          </a:p>
        </p:txBody>
      </p:sp>
      <p:sp>
        <p:nvSpPr>
          <p:cNvPr id="97" name="Freeform 2">
            <a:extLst>
              <a:ext uri="{FF2B5EF4-FFF2-40B4-BE49-F238E27FC236}">
                <a16:creationId xmlns:a16="http://schemas.microsoft.com/office/drawing/2014/main" id="{851EE93B-3F64-47E4-A1D2-5F59FD70FF44}"/>
              </a:ext>
            </a:extLst>
          </p:cNvPr>
          <p:cNvSpPr>
            <a:spLocks/>
          </p:cNvSpPr>
          <p:nvPr/>
        </p:nvSpPr>
        <p:spPr bwMode="auto">
          <a:xfrm>
            <a:off x="6027738" y="4578350"/>
            <a:ext cx="2276475" cy="762000"/>
          </a:xfrm>
          <a:custGeom>
            <a:avLst/>
            <a:gdLst/>
            <a:ahLst/>
            <a:cxnLst>
              <a:cxn ang="0">
                <a:pos x="0" y="348"/>
              </a:cxn>
              <a:cxn ang="0">
                <a:pos x="474" y="0"/>
              </a:cxn>
              <a:cxn ang="0">
                <a:pos x="1434" y="144"/>
              </a:cxn>
              <a:cxn ang="0">
                <a:pos x="954" y="480"/>
              </a:cxn>
              <a:cxn ang="0">
                <a:pos x="0" y="348"/>
              </a:cxn>
            </a:cxnLst>
            <a:rect l="0" t="0" r="r" b="b"/>
            <a:pathLst>
              <a:path w="1434" h="480">
                <a:moveTo>
                  <a:pt x="0" y="348"/>
                </a:moveTo>
                <a:lnTo>
                  <a:pt x="474" y="0"/>
                </a:lnTo>
                <a:lnTo>
                  <a:pt x="1434" y="144"/>
                </a:lnTo>
                <a:lnTo>
                  <a:pt x="954" y="480"/>
                </a:lnTo>
                <a:lnTo>
                  <a:pt x="0" y="348"/>
                </a:lnTo>
                <a:close/>
              </a:path>
            </a:pathLst>
          </a:custGeom>
          <a:solidFill>
            <a:schemeClr val="accent1">
              <a:alpha val="57001"/>
            </a:schemeClr>
          </a:solidFill>
          <a:ln w="9525">
            <a:solidFill>
              <a:schemeClr val="tx1"/>
            </a:solidFill>
            <a:round/>
            <a:headEnd/>
            <a:tailEnd/>
          </a:ln>
          <a:effectLst/>
        </p:spPr>
        <p:txBody>
          <a:bodyPr/>
          <a:lstStyle/>
          <a:p>
            <a:pPr>
              <a:defRPr/>
            </a:pPr>
            <a:endParaRPr lang="en-IN">
              <a:latin typeface="+mj-lt"/>
            </a:endParaRPr>
          </a:p>
        </p:txBody>
      </p:sp>
      <p:sp>
        <p:nvSpPr>
          <p:cNvPr id="98" name="Freeform 3">
            <a:extLst>
              <a:ext uri="{FF2B5EF4-FFF2-40B4-BE49-F238E27FC236}">
                <a16:creationId xmlns:a16="http://schemas.microsoft.com/office/drawing/2014/main" id="{5A1AA0A7-4AA7-455F-A707-83BF7A645714}"/>
              </a:ext>
            </a:extLst>
          </p:cNvPr>
          <p:cNvSpPr>
            <a:spLocks/>
          </p:cNvSpPr>
          <p:nvPr/>
        </p:nvSpPr>
        <p:spPr bwMode="auto">
          <a:xfrm>
            <a:off x="6019800" y="2546350"/>
            <a:ext cx="2295525" cy="971550"/>
          </a:xfrm>
          <a:custGeom>
            <a:avLst/>
            <a:gdLst/>
            <a:ahLst/>
            <a:cxnLst>
              <a:cxn ang="0">
                <a:pos x="0" y="294"/>
              </a:cxn>
              <a:cxn ang="0">
                <a:pos x="966" y="0"/>
              </a:cxn>
              <a:cxn ang="0">
                <a:pos x="1446" y="336"/>
              </a:cxn>
              <a:cxn ang="0">
                <a:pos x="462" y="612"/>
              </a:cxn>
              <a:cxn ang="0">
                <a:pos x="0" y="294"/>
              </a:cxn>
            </a:cxnLst>
            <a:rect l="0" t="0" r="r" b="b"/>
            <a:pathLst>
              <a:path w="1446" h="612">
                <a:moveTo>
                  <a:pt x="0" y="294"/>
                </a:moveTo>
                <a:lnTo>
                  <a:pt x="966" y="0"/>
                </a:lnTo>
                <a:lnTo>
                  <a:pt x="1446" y="336"/>
                </a:lnTo>
                <a:lnTo>
                  <a:pt x="462" y="612"/>
                </a:lnTo>
                <a:lnTo>
                  <a:pt x="0" y="294"/>
                </a:lnTo>
                <a:close/>
              </a:path>
            </a:pathLst>
          </a:custGeom>
          <a:solidFill>
            <a:schemeClr val="accent1">
              <a:alpha val="57001"/>
            </a:schemeClr>
          </a:solidFill>
          <a:ln w="9525">
            <a:solidFill>
              <a:schemeClr val="tx1"/>
            </a:solidFill>
            <a:round/>
            <a:headEnd/>
            <a:tailEnd/>
          </a:ln>
          <a:effectLst/>
        </p:spPr>
        <p:txBody>
          <a:bodyPr/>
          <a:lstStyle/>
          <a:p>
            <a:pPr>
              <a:defRPr/>
            </a:pPr>
            <a:endParaRPr lang="en-IN">
              <a:latin typeface="+mj-lt"/>
            </a:endParaRPr>
          </a:p>
        </p:txBody>
      </p:sp>
      <p:grpSp>
        <p:nvGrpSpPr>
          <p:cNvPr id="99" name="Group 55">
            <a:extLst>
              <a:ext uri="{FF2B5EF4-FFF2-40B4-BE49-F238E27FC236}">
                <a16:creationId xmlns:a16="http://schemas.microsoft.com/office/drawing/2014/main" id="{BFEDCB76-785C-4015-944C-AA853C44F800}"/>
              </a:ext>
            </a:extLst>
          </p:cNvPr>
          <p:cNvGrpSpPr>
            <a:grpSpLocks/>
          </p:cNvGrpSpPr>
          <p:nvPr/>
        </p:nvGrpSpPr>
        <p:grpSpPr bwMode="auto">
          <a:xfrm>
            <a:off x="6846888" y="2368550"/>
            <a:ext cx="1257300" cy="1362075"/>
            <a:chOff x="2825" y="1520"/>
            <a:chExt cx="792" cy="858"/>
          </a:xfrm>
        </p:grpSpPr>
        <p:grpSp>
          <p:nvGrpSpPr>
            <p:cNvPr id="100" name="Group 4">
              <a:extLst>
                <a:ext uri="{FF2B5EF4-FFF2-40B4-BE49-F238E27FC236}">
                  <a16:creationId xmlns:a16="http://schemas.microsoft.com/office/drawing/2014/main" id="{C6101C16-EDE3-4FFB-8F70-19B1E7C86E04}"/>
                </a:ext>
              </a:extLst>
            </p:cNvPr>
            <p:cNvGrpSpPr>
              <a:grpSpLocks/>
            </p:cNvGrpSpPr>
            <p:nvPr/>
          </p:nvGrpSpPr>
          <p:grpSpPr bwMode="auto">
            <a:xfrm>
              <a:off x="2825" y="1520"/>
              <a:ext cx="792" cy="858"/>
              <a:chOff x="3785" y="1618"/>
              <a:chExt cx="792" cy="858"/>
            </a:xfrm>
          </p:grpSpPr>
          <p:sp>
            <p:nvSpPr>
              <p:cNvPr id="103" name="Freeform 5">
                <a:extLst>
                  <a:ext uri="{FF2B5EF4-FFF2-40B4-BE49-F238E27FC236}">
                    <a16:creationId xmlns:a16="http://schemas.microsoft.com/office/drawing/2014/main" id="{2FC18AB3-3BD2-4C43-8972-B803E0195CC4}"/>
                  </a:ext>
                </a:extLst>
              </p:cNvPr>
              <p:cNvSpPr>
                <a:spLocks/>
              </p:cNvSpPr>
              <p:nvPr/>
            </p:nvSpPr>
            <p:spPr bwMode="auto">
              <a:xfrm>
                <a:off x="3905" y="2110"/>
                <a:ext cx="672" cy="366"/>
              </a:xfrm>
              <a:custGeom>
                <a:avLst/>
                <a:gdLst/>
                <a:ahLst/>
                <a:cxnLst>
                  <a:cxn ang="0">
                    <a:pos x="0" y="162"/>
                  </a:cxn>
                  <a:cxn ang="0">
                    <a:pos x="42" y="366"/>
                  </a:cxn>
                  <a:cxn ang="0">
                    <a:pos x="672" y="84"/>
                  </a:cxn>
                  <a:cxn ang="0">
                    <a:pos x="564" y="0"/>
                  </a:cxn>
                  <a:cxn ang="0">
                    <a:pos x="0" y="162"/>
                  </a:cxn>
                </a:cxnLst>
                <a:rect l="0" t="0" r="r" b="b"/>
                <a:pathLst>
                  <a:path w="672" h="366">
                    <a:moveTo>
                      <a:pt x="0" y="162"/>
                    </a:moveTo>
                    <a:lnTo>
                      <a:pt x="42" y="366"/>
                    </a:lnTo>
                    <a:lnTo>
                      <a:pt x="672" y="84"/>
                    </a:lnTo>
                    <a:lnTo>
                      <a:pt x="564" y="0"/>
                    </a:lnTo>
                    <a:lnTo>
                      <a:pt x="0" y="162"/>
                    </a:lnTo>
                    <a:close/>
                  </a:path>
                </a:pathLst>
              </a:custGeom>
              <a:solidFill>
                <a:srgbClr val="CCFFFF">
                  <a:alpha val="57001"/>
                </a:srgbClr>
              </a:solidFill>
              <a:ln w="9525">
                <a:solidFill>
                  <a:schemeClr val="tx1"/>
                </a:solidFill>
                <a:round/>
                <a:headEnd/>
                <a:tailEnd/>
              </a:ln>
              <a:effectLst/>
            </p:spPr>
            <p:txBody>
              <a:bodyPr/>
              <a:lstStyle/>
              <a:p>
                <a:pPr>
                  <a:defRPr/>
                </a:pPr>
                <a:endParaRPr lang="en-IN">
                  <a:latin typeface="+mj-lt"/>
                </a:endParaRPr>
              </a:p>
            </p:txBody>
          </p:sp>
          <p:sp>
            <p:nvSpPr>
              <p:cNvPr id="104" name="Freeform 6">
                <a:extLst>
                  <a:ext uri="{FF2B5EF4-FFF2-40B4-BE49-F238E27FC236}">
                    <a16:creationId xmlns:a16="http://schemas.microsoft.com/office/drawing/2014/main" id="{BF9A2530-0338-448F-8759-08C72C6023CF}"/>
                  </a:ext>
                </a:extLst>
              </p:cNvPr>
              <p:cNvSpPr>
                <a:spLocks/>
              </p:cNvSpPr>
              <p:nvPr/>
            </p:nvSpPr>
            <p:spPr bwMode="auto">
              <a:xfrm>
                <a:off x="3785" y="1618"/>
                <a:ext cx="450" cy="504"/>
              </a:xfrm>
              <a:custGeom>
                <a:avLst/>
                <a:gdLst/>
                <a:ahLst/>
                <a:cxnLst>
                  <a:cxn ang="0">
                    <a:pos x="0" y="0"/>
                  </a:cxn>
                  <a:cxn ang="0">
                    <a:pos x="90" y="504"/>
                  </a:cxn>
                  <a:cxn ang="0">
                    <a:pos x="450" y="342"/>
                  </a:cxn>
                  <a:cxn ang="0">
                    <a:pos x="0" y="0"/>
                  </a:cxn>
                </a:cxnLst>
                <a:rect l="0" t="0" r="r" b="b"/>
                <a:pathLst>
                  <a:path w="450" h="504">
                    <a:moveTo>
                      <a:pt x="0" y="0"/>
                    </a:moveTo>
                    <a:lnTo>
                      <a:pt x="90" y="504"/>
                    </a:lnTo>
                    <a:lnTo>
                      <a:pt x="450" y="342"/>
                    </a:lnTo>
                    <a:lnTo>
                      <a:pt x="0" y="0"/>
                    </a:lnTo>
                    <a:close/>
                  </a:path>
                </a:pathLst>
              </a:custGeom>
              <a:solidFill>
                <a:srgbClr val="CCFFFF">
                  <a:alpha val="57001"/>
                </a:srgbClr>
              </a:solidFill>
              <a:ln w="9525">
                <a:solidFill>
                  <a:schemeClr val="tx1"/>
                </a:solidFill>
                <a:round/>
                <a:headEnd/>
                <a:tailEnd/>
              </a:ln>
              <a:effectLst/>
            </p:spPr>
            <p:txBody>
              <a:bodyPr/>
              <a:lstStyle/>
              <a:p>
                <a:pPr>
                  <a:defRPr/>
                </a:pPr>
                <a:endParaRPr lang="en-IN">
                  <a:latin typeface="+mj-lt"/>
                </a:endParaRPr>
              </a:p>
            </p:txBody>
          </p:sp>
        </p:grpSp>
        <p:sp>
          <p:nvSpPr>
            <p:cNvPr id="101" name="Freeform 7">
              <a:extLst>
                <a:ext uri="{FF2B5EF4-FFF2-40B4-BE49-F238E27FC236}">
                  <a16:creationId xmlns:a16="http://schemas.microsoft.com/office/drawing/2014/main" id="{629DF590-AA6E-4E24-9F73-673CE316EA92}"/>
                </a:ext>
              </a:extLst>
            </p:cNvPr>
            <p:cNvSpPr>
              <a:spLocks/>
            </p:cNvSpPr>
            <p:nvPr/>
          </p:nvSpPr>
          <p:spPr bwMode="auto">
            <a:xfrm>
              <a:off x="2916" y="2024"/>
              <a:ext cx="29" cy="144"/>
            </a:xfrm>
            <a:custGeom>
              <a:avLst/>
              <a:gdLst/>
              <a:ahLst/>
              <a:cxnLst>
                <a:cxn ang="0">
                  <a:pos x="29" y="144"/>
                </a:cxn>
                <a:cxn ang="0">
                  <a:pos x="0" y="0"/>
                </a:cxn>
              </a:cxnLst>
              <a:rect l="0" t="0" r="r" b="b"/>
              <a:pathLst>
                <a:path w="29" h="144">
                  <a:moveTo>
                    <a:pt x="29" y="144"/>
                  </a:moveTo>
                  <a:lnTo>
                    <a:pt x="0" y="0"/>
                  </a:lnTo>
                </a:path>
              </a:pathLst>
            </a:custGeom>
            <a:noFill/>
            <a:ln w="9525">
              <a:solidFill>
                <a:schemeClr val="tx1"/>
              </a:solidFill>
              <a:prstDash val="dash"/>
              <a:round/>
              <a:headEnd/>
              <a:tailEnd/>
            </a:ln>
            <a:effectLst/>
          </p:spPr>
          <p:txBody>
            <a:bodyPr/>
            <a:lstStyle/>
            <a:p>
              <a:pPr>
                <a:defRPr/>
              </a:pPr>
              <a:endParaRPr lang="en-IN">
                <a:latin typeface="+mj-lt"/>
              </a:endParaRPr>
            </a:p>
          </p:txBody>
        </p:sp>
        <p:sp>
          <p:nvSpPr>
            <p:cNvPr id="102" name="Freeform 8">
              <a:extLst>
                <a:ext uri="{FF2B5EF4-FFF2-40B4-BE49-F238E27FC236}">
                  <a16:creationId xmlns:a16="http://schemas.microsoft.com/office/drawing/2014/main" id="{1C8CE662-01BC-45B1-9445-7F75B61BF49A}"/>
                </a:ext>
              </a:extLst>
            </p:cNvPr>
            <p:cNvSpPr>
              <a:spLocks/>
            </p:cNvSpPr>
            <p:nvPr/>
          </p:nvSpPr>
          <p:spPr bwMode="auto">
            <a:xfrm>
              <a:off x="3263" y="1856"/>
              <a:ext cx="246" cy="156"/>
            </a:xfrm>
            <a:custGeom>
              <a:avLst/>
              <a:gdLst/>
              <a:ahLst/>
              <a:cxnLst>
                <a:cxn ang="0">
                  <a:pos x="246" y="156"/>
                </a:cxn>
                <a:cxn ang="0">
                  <a:pos x="0" y="0"/>
                </a:cxn>
              </a:cxnLst>
              <a:rect l="0" t="0" r="r" b="b"/>
              <a:pathLst>
                <a:path w="246" h="156">
                  <a:moveTo>
                    <a:pt x="246" y="156"/>
                  </a:moveTo>
                  <a:lnTo>
                    <a:pt x="0" y="0"/>
                  </a:lnTo>
                </a:path>
              </a:pathLst>
            </a:custGeom>
            <a:noFill/>
            <a:ln w="9525">
              <a:solidFill>
                <a:schemeClr val="tx1"/>
              </a:solidFill>
              <a:prstDash val="dash"/>
              <a:round/>
              <a:headEnd/>
              <a:tailEnd/>
            </a:ln>
            <a:effectLst/>
          </p:spPr>
          <p:txBody>
            <a:bodyPr/>
            <a:lstStyle/>
            <a:p>
              <a:pPr>
                <a:defRPr/>
              </a:pPr>
              <a:endParaRPr lang="en-IN">
                <a:latin typeface="+mj-lt"/>
              </a:endParaRPr>
            </a:p>
          </p:txBody>
        </p:sp>
      </p:grpSp>
      <p:grpSp>
        <p:nvGrpSpPr>
          <p:cNvPr id="105" name="Group 54">
            <a:extLst>
              <a:ext uri="{FF2B5EF4-FFF2-40B4-BE49-F238E27FC236}">
                <a16:creationId xmlns:a16="http://schemas.microsoft.com/office/drawing/2014/main" id="{16A22A6B-BD2F-44F0-BC9C-817C8C081E31}"/>
              </a:ext>
            </a:extLst>
          </p:cNvPr>
          <p:cNvGrpSpPr>
            <a:grpSpLocks/>
          </p:cNvGrpSpPr>
          <p:nvPr/>
        </p:nvGrpSpPr>
        <p:grpSpPr bwMode="auto">
          <a:xfrm>
            <a:off x="6837363" y="4397375"/>
            <a:ext cx="1266825" cy="1009650"/>
            <a:chOff x="2819" y="2798"/>
            <a:chExt cx="798" cy="636"/>
          </a:xfrm>
        </p:grpSpPr>
        <p:sp>
          <p:nvSpPr>
            <p:cNvPr id="106" name="Freeform 9">
              <a:extLst>
                <a:ext uri="{FF2B5EF4-FFF2-40B4-BE49-F238E27FC236}">
                  <a16:creationId xmlns:a16="http://schemas.microsoft.com/office/drawing/2014/main" id="{BEF82484-F23D-4F77-89CD-54EB53622168}"/>
                </a:ext>
              </a:extLst>
            </p:cNvPr>
            <p:cNvSpPr>
              <a:spLocks/>
            </p:cNvSpPr>
            <p:nvPr/>
          </p:nvSpPr>
          <p:spPr bwMode="auto">
            <a:xfrm>
              <a:off x="2819" y="2798"/>
              <a:ext cx="222" cy="150"/>
            </a:xfrm>
            <a:custGeom>
              <a:avLst/>
              <a:gdLst/>
              <a:ahLst/>
              <a:cxnLst>
                <a:cxn ang="0">
                  <a:pos x="36" y="120"/>
                </a:cxn>
                <a:cxn ang="0">
                  <a:pos x="0" y="0"/>
                </a:cxn>
                <a:cxn ang="0">
                  <a:pos x="222" y="150"/>
                </a:cxn>
                <a:cxn ang="0">
                  <a:pos x="36" y="120"/>
                </a:cxn>
              </a:cxnLst>
              <a:rect l="0" t="0" r="r" b="b"/>
              <a:pathLst>
                <a:path w="222" h="150">
                  <a:moveTo>
                    <a:pt x="36" y="120"/>
                  </a:moveTo>
                  <a:lnTo>
                    <a:pt x="0" y="0"/>
                  </a:lnTo>
                  <a:lnTo>
                    <a:pt x="222" y="150"/>
                  </a:lnTo>
                  <a:lnTo>
                    <a:pt x="36" y="120"/>
                  </a:lnTo>
                  <a:close/>
                </a:path>
              </a:pathLst>
            </a:custGeom>
            <a:solidFill>
              <a:srgbClr val="CCFFFF">
                <a:alpha val="57001"/>
              </a:srgbClr>
            </a:solidFill>
            <a:ln w="9525">
              <a:solidFill>
                <a:schemeClr val="tx1"/>
              </a:solidFill>
              <a:round/>
              <a:headEnd/>
              <a:tailEnd/>
            </a:ln>
            <a:effectLst/>
          </p:spPr>
          <p:txBody>
            <a:bodyPr/>
            <a:lstStyle/>
            <a:p>
              <a:pPr>
                <a:defRPr/>
              </a:pPr>
              <a:endParaRPr lang="en-IN">
                <a:latin typeface="+mj-lt"/>
              </a:endParaRPr>
            </a:p>
          </p:txBody>
        </p:sp>
        <p:sp>
          <p:nvSpPr>
            <p:cNvPr id="107" name="Freeform 10">
              <a:extLst>
                <a:ext uri="{FF2B5EF4-FFF2-40B4-BE49-F238E27FC236}">
                  <a16:creationId xmlns:a16="http://schemas.microsoft.com/office/drawing/2014/main" id="{C766FF7B-0F5F-4902-ABEC-2A135583EE0C}"/>
                </a:ext>
              </a:extLst>
            </p:cNvPr>
            <p:cNvSpPr>
              <a:spLocks/>
            </p:cNvSpPr>
            <p:nvPr/>
          </p:nvSpPr>
          <p:spPr bwMode="auto">
            <a:xfrm>
              <a:off x="2927" y="3104"/>
              <a:ext cx="690" cy="330"/>
            </a:xfrm>
            <a:custGeom>
              <a:avLst/>
              <a:gdLst/>
              <a:ahLst/>
              <a:cxnLst>
                <a:cxn ang="0">
                  <a:pos x="0" y="0"/>
                </a:cxn>
                <a:cxn ang="0">
                  <a:pos x="72" y="174"/>
                </a:cxn>
                <a:cxn ang="0">
                  <a:pos x="690" y="330"/>
                </a:cxn>
                <a:cxn ang="0">
                  <a:pos x="336" y="48"/>
                </a:cxn>
                <a:cxn ang="0">
                  <a:pos x="0" y="0"/>
                </a:cxn>
              </a:cxnLst>
              <a:rect l="0" t="0" r="r" b="b"/>
              <a:pathLst>
                <a:path w="690" h="330">
                  <a:moveTo>
                    <a:pt x="0" y="0"/>
                  </a:moveTo>
                  <a:lnTo>
                    <a:pt x="72" y="174"/>
                  </a:lnTo>
                  <a:lnTo>
                    <a:pt x="690" y="330"/>
                  </a:lnTo>
                  <a:lnTo>
                    <a:pt x="336" y="48"/>
                  </a:lnTo>
                  <a:lnTo>
                    <a:pt x="0" y="0"/>
                  </a:lnTo>
                  <a:close/>
                </a:path>
              </a:pathLst>
            </a:custGeom>
            <a:solidFill>
              <a:srgbClr val="CCFFFF">
                <a:alpha val="57001"/>
              </a:srgbClr>
            </a:solidFill>
            <a:ln w="9525">
              <a:solidFill>
                <a:schemeClr val="tx1"/>
              </a:solidFill>
              <a:round/>
              <a:headEnd/>
              <a:tailEnd/>
            </a:ln>
            <a:effectLst/>
          </p:spPr>
          <p:txBody>
            <a:bodyPr/>
            <a:lstStyle/>
            <a:p>
              <a:pPr>
                <a:defRPr/>
              </a:pPr>
              <a:endParaRPr lang="en-IN">
                <a:latin typeface="+mj-lt"/>
              </a:endParaRPr>
            </a:p>
          </p:txBody>
        </p:sp>
        <p:sp>
          <p:nvSpPr>
            <p:cNvPr id="108" name="Freeform 11">
              <a:extLst>
                <a:ext uri="{FF2B5EF4-FFF2-40B4-BE49-F238E27FC236}">
                  <a16:creationId xmlns:a16="http://schemas.microsoft.com/office/drawing/2014/main" id="{5EF74FAE-A5DD-4126-AF3D-3D2A9854C298}"/>
                </a:ext>
              </a:extLst>
            </p:cNvPr>
            <p:cNvSpPr>
              <a:spLocks/>
            </p:cNvSpPr>
            <p:nvPr/>
          </p:nvSpPr>
          <p:spPr bwMode="auto">
            <a:xfrm>
              <a:off x="2855" y="2930"/>
              <a:ext cx="72" cy="174"/>
            </a:xfrm>
            <a:custGeom>
              <a:avLst/>
              <a:gdLst/>
              <a:ahLst/>
              <a:cxnLst>
                <a:cxn ang="0">
                  <a:pos x="72" y="174"/>
                </a:cxn>
                <a:cxn ang="0">
                  <a:pos x="0" y="0"/>
                </a:cxn>
              </a:cxnLst>
              <a:rect l="0" t="0" r="r" b="b"/>
              <a:pathLst>
                <a:path w="72" h="174">
                  <a:moveTo>
                    <a:pt x="72" y="174"/>
                  </a:moveTo>
                  <a:lnTo>
                    <a:pt x="0" y="0"/>
                  </a:lnTo>
                </a:path>
              </a:pathLst>
            </a:custGeom>
            <a:noFill/>
            <a:ln w="9525">
              <a:solidFill>
                <a:schemeClr val="tx1"/>
              </a:solidFill>
              <a:prstDash val="dash"/>
              <a:round/>
              <a:headEnd/>
              <a:tailEnd/>
            </a:ln>
            <a:effectLst/>
          </p:spPr>
          <p:txBody>
            <a:bodyPr/>
            <a:lstStyle/>
            <a:p>
              <a:pPr>
                <a:defRPr/>
              </a:pPr>
              <a:endParaRPr lang="en-IN">
                <a:latin typeface="+mj-lt"/>
              </a:endParaRPr>
            </a:p>
          </p:txBody>
        </p:sp>
        <p:sp>
          <p:nvSpPr>
            <p:cNvPr id="109" name="Freeform 12">
              <a:extLst>
                <a:ext uri="{FF2B5EF4-FFF2-40B4-BE49-F238E27FC236}">
                  <a16:creationId xmlns:a16="http://schemas.microsoft.com/office/drawing/2014/main" id="{6E4CF1DF-0342-4511-93DD-1BDD33B704D3}"/>
                </a:ext>
              </a:extLst>
            </p:cNvPr>
            <p:cNvSpPr>
              <a:spLocks/>
            </p:cNvSpPr>
            <p:nvPr/>
          </p:nvSpPr>
          <p:spPr bwMode="auto">
            <a:xfrm>
              <a:off x="3053" y="2960"/>
              <a:ext cx="210" cy="192"/>
            </a:xfrm>
            <a:custGeom>
              <a:avLst/>
              <a:gdLst/>
              <a:ahLst/>
              <a:cxnLst>
                <a:cxn ang="0">
                  <a:pos x="210" y="192"/>
                </a:cxn>
                <a:cxn ang="0">
                  <a:pos x="0" y="0"/>
                </a:cxn>
              </a:cxnLst>
              <a:rect l="0" t="0" r="r" b="b"/>
              <a:pathLst>
                <a:path w="210" h="192">
                  <a:moveTo>
                    <a:pt x="210" y="192"/>
                  </a:moveTo>
                  <a:lnTo>
                    <a:pt x="0" y="0"/>
                  </a:lnTo>
                </a:path>
              </a:pathLst>
            </a:custGeom>
            <a:noFill/>
            <a:ln w="9525">
              <a:solidFill>
                <a:schemeClr val="tx1"/>
              </a:solidFill>
              <a:prstDash val="dash"/>
              <a:round/>
              <a:headEnd/>
              <a:tailEnd/>
            </a:ln>
            <a:effectLst/>
          </p:spPr>
          <p:txBody>
            <a:bodyPr/>
            <a:lstStyle/>
            <a:p>
              <a:pPr>
                <a:defRPr/>
              </a:pPr>
              <a:endParaRPr lang="en-IN">
                <a:latin typeface="+mj-lt"/>
              </a:endParaRPr>
            </a:p>
          </p:txBody>
        </p:sp>
      </p:grpSp>
      <p:sp>
        <p:nvSpPr>
          <p:cNvPr id="110" name="Line 13">
            <a:extLst>
              <a:ext uri="{FF2B5EF4-FFF2-40B4-BE49-F238E27FC236}">
                <a16:creationId xmlns:a16="http://schemas.microsoft.com/office/drawing/2014/main" id="{68D57322-BD03-4FD3-8D61-3C8ED8B15721}"/>
              </a:ext>
            </a:extLst>
          </p:cNvPr>
          <p:cNvSpPr>
            <a:spLocks noChangeShapeType="1"/>
          </p:cNvSpPr>
          <p:nvPr/>
        </p:nvSpPr>
        <p:spPr bwMode="auto">
          <a:xfrm>
            <a:off x="5486400" y="4187825"/>
            <a:ext cx="3352800" cy="0"/>
          </a:xfrm>
          <a:prstGeom prst="line">
            <a:avLst/>
          </a:prstGeom>
          <a:noFill/>
          <a:ln w="28575">
            <a:solidFill>
              <a:srgbClr val="FFC000"/>
            </a:solidFill>
            <a:prstDash val="lgDashDotDot"/>
            <a:round/>
            <a:headEnd/>
            <a:tailEnd/>
          </a:ln>
          <a:effectLst/>
        </p:spPr>
        <p:txBody>
          <a:bodyPr/>
          <a:lstStyle/>
          <a:p>
            <a:pPr>
              <a:defRPr/>
            </a:pPr>
            <a:endParaRPr lang="en-IN">
              <a:latin typeface="+mj-lt"/>
            </a:endParaRPr>
          </a:p>
        </p:txBody>
      </p:sp>
      <p:sp>
        <p:nvSpPr>
          <p:cNvPr id="111" name="Line 15">
            <a:extLst>
              <a:ext uri="{FF2B5EF4-FFF2-40B4-BE49-F238E27FC236}">
                <a16:creationId xmlns:a16="http://schemas.microsoft.com/office/drawing/2014/main" id="{9E08FCDD-73F2-4500-BBBB-5ED9842ADD80}"/>
              </a:ext>
            </a:extLst>
          </p:cNvPr>
          <p:cNvSpPr>
            <a:spLocks noChangeShapeType="1"/>
          </p:cNvSpPr>
          <p:nvPr/>
        </p:nvSpPr>
        <p:spPr bwMode="auto">
          <a:xfrm flipV="1">
            <a:off x="8304213" y="3054350"/>
            <a:ext cx="0" cy="1752600"/>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112" name="Text Box 16">
            <a:extLst>
              <a:ext uri="{FF2B5EF4-FFF2-40B4-BE49-F238E27FC236}">
                <a16:creationId xmlns:a16="http://schemas.microsoft.com/office/drawing/2014/main" id="{CED071B7-8F34-4EC3-B90E-04739ABEFE18}"/>
              </a:ext>
            </a:extLst>
          </p:cNvPr>
          <p:cNvSpPr txBox="1">
            <a:spLocks noChangeArrowheads="1"/>
          </p:cNvSpPr>
          <p:nvPr/>
        </p:nvSpPr>
        <p:spPr bwMode="auto">
          <a:xfrm>
            <a:off x="6456363" y="3386138"/>
            <a:ext cx="36260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1</a:t>
            </a:r>
            <a:r>
              <a:rPr lang="en-US" sz="1500" baseline="-25000">
                <a:latin typeface="+mj-lt"/>
              </a:rPr>
              <a:t>H</a:t>
            </a:r>
          </a:p>
        </p:txBody>
      </p:sp>
      <p:sp>
        <p:nvSpPr>
          <p:cNvPr id="113" name="Text Box 17">
            <a:extLst>
              <a:ext uri="{FF2B5EF4-FFF2-40B4-BE49-F238E27FC236}">
                <a16:creationId xmlns:a16="http://schemas.microsoft.com/office/drawing/2014/main" id="{D890CA99-9426-408B-9C2C-C72402DA891E}"/>
              </a:ext>
            </a:extLst>
          </p:cNvPr>
          <p:cNvSpPr txBox="1">
            <a:spLocks noChangeArrowheads="1"/>
          </p:cNvSpPr>
          <p:nvPr/>
        </p:nvSpPr>
        <p:spPr bwMode="auto">
          <a:xfrm>
            <a:off x="5656263" y="2733675"/>
            <a:ext cx="36260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2</a:t>
            </a:r>
            <a:r>
              <a:rPr lang="en-US" sz="1500" baseline="-25000">
                <a:latin typeface="+mj-lt"/>
              </a:rPr>
              <a:t>H</a:t>
            </a:r>
          </a:p>
        </p:txBody>
      </p:sp>
      <p:sp>
        <p:nvSpPr>
          <p:cNvPr id="114" name="Text Box 18">
            <a:extLst>
              <a:ext uri="{FF2B5EF4-FFF2-40B4-BE49-F238E27FC236}">
                <a16:creationId xmlns:a16="http://schemas.microsoft.com/office/drawing/2014/main" id="{55C6FF56-DEC1-4FF3-919D-68363EA9FA97}"/>
              </a:ext>
            </a:extLst>
          </p:cNvPr>
          <p:cNvSpPr txBox="1">
            <a:spLocks noChangeArrowheads="1"/>
          </p:cNvSpPr>
          <p:nvPr/>
        </p:nvSpPr>
        <p:spPr bwMode="auto">
          <a:xfrm>
            <a:off x="7313613" y="2219325"/>
            <a:ext cx="36260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3</a:t>
            </a:r>
            <a:r>
              <a:rPr lang="en-US" sz="1500" baseline="-25000">
                <a:latin typeface="+mj-lt"/>
              </a:rPr>
              <a:t>H</a:t>
            </a:r>
          </a:p>
        </p:txBody>
      </p:sp>
      <p:sp>
        <p:nvSpPr>
          <p:cNvPr id="115" name="Text Box 19">
            <a:extLst>
              <a:ext uri="{FF2B5EF4-FFF2-40B4-BE49-F238E27FC236}">
                <a16:creationId xmlns:a16="http://schemas.microsoft.com/office/drawing/2014/main" id="{845CA6ED-6EFF-46FE-8B33-887E3A975E83}"/>
              </a:ext>
            </a:extLst>
          </p:cNvPr>
          <p:cNvSpPr txBox="1">
            <a:spLocks noChangeArrowheads="1"/>
          </p:cNvSpPr>
          <p:nvPr/>
        </p:nvSpPr>
        <p:spPr bwMode="auto">
          <a:xfrm>
            <a:off x="8229600" y="2886075"/>
            <a:ext cx="36260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4</a:t>
            </a:r>
            <a:r>
              <a:rPr lang="en-US" sz="1500" baseline="-25000">
                <a:latin typeface="+mj-lt"/>
              </a:rPr>
              <a:t>H</a:t>
            </a:r>
          </a:p>
        </p:txBody>
      </p:sp>
      <p:sp>
        <p:nvSpPr>
          <p:cNvPr id="116" name="Text Box 20">
            <a:extLst>
              <a:ext uri="{FF2B5EF4-FFF2-40B4-BE49-F238E27FC236}">
                <a16:creationId xmlns:a16="http://schemas.microsoft.com/office/drawing/2014/main" id="{EE04FAD6-CCC2-440C-85A1-83E1695C9AD7}"/>
              </a:ext>
            </a:extLst>
          </p:cNvPr>
          <p:cNvSpPr txBox="1">
            <a:spLocks noChangeArrowheads="1"/>
          </p:cNvSpPr>
          <p:nvPr/>
        </p:nvSpPr>
        <p:spPr bwMode="auto">
          <a:xfrm>
            <a:off x="6418263" y="4349750"/>
            <a:ext cx="34176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1</a:t>
            </a:r>
            <a:r>
              <a:rPr lang="en-US" sz="1500" baseline="-25000">
                <a:latin typeface="+mj-lt"/>
              </a:rPr>
              <a:t>F</a:t>
            </a:r>
          </a:p>
        </p:txBody>
      </p:sp>
      <p:sp>
        <p:nvSpPr>
          <p:cNvPr id="117" name="Text Box 21">
            <a:extLst>
              <a:ext uri="{FF2B5EF4-FFF2-40B4-BE49-F238E27FC236}">
                <a16:creationId xmlns:a16="http://schemas.microsoft.com/office/drawing/2014/main" id="{CDF6108D-DFD0-4A5F-8209-7763F039B9E4}"/>
              </a:ext>
            </a:extLst>
          </p:cNvPr>
          <p:cNvSpPr txBox="1">
            <a:spLocks noChangeArrowheads="1"/>
          </p:cNvSpPr>
          <p:nvPr/>
        </p:nvSpPr>
        <p:spPr bwMode="auto">
          <a:xfrm>
            <a:off x="5707063" y="4895850"/>
            <a:ext cx="34176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2</a:t>
            </a:r>
            <a:r>
              <a:rPr lang="en-US" sz="1500" baseline="-25000">
                <a:latin typeface="+mj-lt"/>
              </a:rPr>
              <a:t>F</a:t>
            </a:r>
          </a:p>
        </p:txBody>
      </p:sp>
      <p:sp>
        <p:nvSpPr>
          <p:cNvPr id="118" name="Text Box 22">
            <a:extLst>
              <a:ext uri="{FF2B5EF4-FFF2-40B4-BE49-F238E27FC236}">
                <a16:creationId xmlns:a16="http://schemas.microsoft.com/office/drawing/2014/main" id="{6B32B0E7-1AAF-446F-BEF0-DFDFB331C1CC}"/>
              </a:ext>
            </a:extLst>
          </p:cNvPr>
          <p:cNvSpPr txBox="1">
            <a:spLocks noChangeArrowheads="1"/>
          </p:cNvSpPr>
          <p:nvPr/>
        </p:nvSpPr>
        <p:spPr bwMode="auto">
          <a:xfrm>
            <a:off x="7389813" y="5273675"/>
            <a:ext cx="34176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3</a:t>
            </a:r>
            <a:r>
              <a:rPr lang="en-US" sz="1500" baseline="-25000">
                <a:latin typeface="+mj-lt"/>
              </a:rPr>
              <a:t>F</a:t>
            </a:r>
          </a:p>
        </p:txBody>
      </p:sp>
      <p:sp>
        <p:nvSpPr>
          <p:cNvPr id="119" name="Text Box 23">
            <a:extLst>
              <a:ext uri="{FF2B5EF4-FFF2-40B4-BE49-F238E27FC236}">
                <a16:creationId xmlns:a16="http://schemas.microsoft.com/office/drawing/2014/main" id="{27AC094B-E4D7-408E-8A6D-B3D456C69E5A}"/>
              </a:ext>
            </a:extLst>
          </p:cNvPr>
          <p:cNvSpPr txBox="1">
            <a:spLocks noChangeArrowheads="1"/>
          </p:cNvSpPr>
          <p:nvPr/>
        </p:nvSpPr>
        <p:spPr bwMode="auto">
          <a:xfrm>
            <a:off x="8247063" y="4591050"/>
            <a:ext cx="341760" cy="323165"/>
          </a:xfrm>
          <a:prstGeom prst="rect">
            <a:avLst/>
          </a:prstGeom>
          <a:noFill/>
          <a:ln w="9525">
            <a:noFill/>
            <a:miter lim="800000"/>
            <a:headEnd/>
            <a:tailEnd/>
          </a:ln>
          <a:effectLst/>
        </p:spPr>
        <p:txBody>
          <a:bodyPr wrap="none">
            <a:spAutoFit/>
          </a:bodyPr>
          <a:lstStyle/>
          <a:p>
            <a:pPr eaLnBrk="0" hangingPunct="0">
              <a:defRPr/>
            </a:pPr>
            <a:r>
              <a:rPr lang="en-US" sz="1500" dirty="0">
                <a:latin typeface="+mj-lt"/>
              </a:rPr>
              <a:t>4</a:t>
            </a:r>
            <a:r>
              <a:rPr lang="en-US" sz="1500" baseline="-25000" dirty="0">
                <a:latin typeface="+mj-lt"/>
              </a:rPr>
              <a:t>F</a:t>
            </a:r>
          </a:p>
        </p:txBody>
      </p:sp>
      <p:sp>
        <p:nvSpPr>
          <p:cNvPr id="120" name="Text Box 24">
            <a:extLst>
              <a:ext uri="{FF2B5EF4-FFF2-40B4-BE49-F238E27FC236}">
                <a16:creationId xmlns:a16="http://schemas.microsoft.com/office/drawing/2014/main" id="{12CA3E1B-0DF1-4B3D-850A-52BA348B358C}"/>
              </a:ext>
            </a:extLst>
          </p:cNvPr>
          <p:cNvSpPr txBox="1">
            <a:spLocks noChangeArrowheads="1"/>
          </p:cNvSpPr>
          <p:nvPr/>
        </p:nvSpPr>
        <p:spPr bwMode="auto">
          <a:xfrm>
            <a:off x="7077075" y="3644900"/>
            <a:ext cx="36260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5</a:t>
            </a:r>
            <a:r>
              <a:rPr lang="en-US" sz="1500" baseline="-25000">
                <a:latin typeface="+mj-lt"/>
              </a:rPr>
              <a:t>H</a:t>
            </a:r>
          </a:p>
        </p:txBody>
      </p:sp>
      <p:sp>
        <p:nvSpPr>
          <p:cNvPr id="121" name="Text Box 25">
            <a:extLst>
              <a:ext uri="{FF2B5EF4-FFF2-40B4-BE49-F238E27FC236}">
                <a16:creationId xmlns:a16="http://schemas.microsoft.com/office/drawing/2014/main" id="{97CE69A7-2A97-41A6-B7F1-C71ABB597E94}"/>
              </a:ext>
            </a:extLst>
          </p:cNvPr>
          <p:cNvSpPr txBox="1">
            <a:spLocks noChangeArrowheads="1"/>
          </p:cNvSpPr>
          <p:nvPr/>
        </p:nvSpPr>
        <p:spPr bwMode="auto">
          <a:xfrm>
            <a:off x="7981950" y="3092450"/>
            <a:ext cx="362600" cy="323165"/>
          </a:xfrm>
          <a:prstGeom prst="rect">
            <a:avLst/>
          </a:prstGeom>
          <a:noFill/>
          <a:ln w="9525">
            <a:noFill/>
            <a:miter lim="800000"/>
            <a:headEnd/>
            <a:tailEnd/>
          </a:ln>
          <a:effectLst/>
        </p:spPr>
        <p:txBody>
          <a:bodyPr wrap="none">
            <a:spAutoFit/>
          </a:bodyPr>
          <a:lstStyle/>
          <a:p>
            <a:pPr eaLnBrk="0" hangingPunct="0">
              <a:defRPr/>
            </a:pPr>
            <a:r>
              <a:rPr lang="en-US" sz="1500" dirty="0">
                <a:latin typeface="+mj-lt"/>
              </a:rPr>
              <a:t>7</a:t>
            </a:r>
            <a:r>
              <a:rPr lang="en-US" sz="1500" baseline="-25000" dirty="0">
                <a:latin typeface="+mj-lt"/>
              </a:rPr>
              <a:t>H</a:t>
            </a:r>
          </a:p>
        </p:txBody>
      </p:sp>
      <p:sp>
        <p:nvSpPr>
          <p:cNvPr id="122" name="Text Box 26">
            <a:extLst>
              <a:ext uri="{FF2B5EF4-FFF2-40B4-BE49-F238E27FC236}">
                <a16:creationId xmlns:a16="http://schemas.microsoft.com/office/drawing/2014/main" id="{AAB197BB-53E2-417F-A96F-768BFD70DC6C}"/>
              </a:ext>
            </a:extLst>
          </p:cNvPr>
          <p:cNvSpPr txBox="1">
            <a:spLocks noChangeArrowheads="1"/>
          </p:cNvSpPr>
          <p:nvPr/>
        </p:nvSpPr>
        <p:spPr bwMode="auto">
          <a:xfrm>
            <a:off x="6477000" y="4130675"/>
            <a:ext cx="34176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6</a:t>
            </a:r>
            <a:r>
              <a:rPr lang="en-US" sz="1500" baseline="-25000">
                <a:latin typeface="+mj-lt"/>
              </a:rPr>
              <a:t>F</a:t>
            </a:r>
          </a:p>
        </p:txBody>
      </p:sp>
      <p:sp>
        <p:nvSpPr>
          <p:cNvPr id="123" name="Text Box 27">
            <a:extLst>
              <a:ext uri="{FF2B5EF4-FFF2-40B4-BE49-F238E27FC236}">
                <a16:creationId xmlns:a16="http://schemas.microsoft.com/office/drawing/2014/main" id="{F9C8E86E-9A6A-4FD4-8B1D-C3E51C5B273E}"/>
              </a:ext>
            </a:extLst>
          </p:cNvPr>
          <p:cNvSpPr txBox="1">
            <a:spLocks noChangeArrowheads="1"/>
          </p:cNvSpPr>
          <p:nvPr/>
        </p:nvSpPr>
        <p:spPr bwMode="auto">
          <a:xfrm>
            <a:off x="8018463" y="5273675"/>
            <a:ext cx="341760" cy="323165"/>
          </a:xfrm>
          <a:prstGeom prst="rect">
            <a:avLst/>
          </a:prstGeom>
          <a:noFill/>
          <a:ln w="9525">
            <a:noFill/>
            <a:miter lim="800000"/>
            <a:headEnd/>
            <a:tailEnd/>
          </a:ln>
          <a:effectLst/>
        </p:spPr>
        <p:txBody>
          <a:bodyPr wrap="none">
            <a:spAutoFit/>
          </a:bodyPr>
          <a:lstStyle/>
          <a:p>
            <a:pPr eaLnBrk="0" hangingPunct="0">
              <a:defRPr/>
            </a:pPr>
            <a:r>
              <a:rPr lang="en-US" sz="1500" dirty="0">
                <a:latin typeface="+mj-lt"/>
              </a:rPr>
              <a:t>7</a:t>
            </a:r>
            <a:r>
              <a:rPr lang="en-US" sz="1500" baseline="-25000" dirty="0">
                <a:latin typeface="+mj-lt"/>
              </a:rPr>
              <a:t>F</a:t>
            </a:r>
          </a:p>
        </p:txBody>
      </p:sp>
      <p:sp>
        <p:nvSpPr>
          <p:cNvPr id="124" name="Text Box 28">
            <a:extLst>
              <a:ext uri="{FF2B5EF4-FFF2-40B4-BE49-F238E27FC236}">
                <a16:creationId xmlns:a16="http://schemas.microsoft.com/office/drawing/2014/main" id="{2F7F2E11-A01C-42A7-B1DB-D226B2733456}"/>
              </a:ext>
            </a:extLst>
          </p:cNvPr>
          <p:cNvSpPr txBox="1">
            <a:spLocks noChangeArrowheads="1"/>
          </p:cNvSpPr>
          <p:nvPr/>
        </p:nvSpPr>
        <p:spPr bwMode="auto">
          <a:xfrm>
            <a:off x="6858000" y="4984750"/>
            <a:ext cx="341760" cy="323165"/>
          </a:xfrm>
          <a:prstGeom prst="rect">
            <a:avLst/>
          </a:prstGeom>
          <a:noFill/>
          <a:ln w="9525">
            <a:noFill/>
            <a:miter lim="800000"/>
            <a:headEnd/>
            <a:tailEnd/>
          </a:ln>
          <a:effectLst/>
        </p:spPr>
        <p:txBody>
          <a:bodyPr wrap="none">
            <a:spAutoFit/>
          </a:bodyPr>
          <a:lstStyle/>
          <a:p>
            <a:pPr eaLnBrk="0" hangingPunct="0">
              <a:defRPr/>
            </a:pPr>
            <a:r>
              <a:rPr lang="en-US" sz="1500" dirty="0">
                <a:latin typeface="+mj-lt"/>
              </a:rPr>
              <a:t>5</a:t>
            </a:r>
            <a:r>
              <a:rPr lang="en-US" sz="1500" baseline="-25000" dirty="0">
                <a:latin typeface="+mj-lt"/>
              </a:rPr>
              <a:t>F</a:t>
            </a:r>
          </a:p>
        </p:txBody>
      </p:sp>
      <p:sp>
        <p:nvSpPr>
          <p:cNvPr id="125" name="Line 29">
            <a:extLst>
              <a:ext uri="{FF2B5EF4-FFF2-40B4-BE49-F238E27FC236}">
                <a16:creationId xmlns:a16="http://schemas.microsoft.com/office/drawing/2014/main" id="{3BD00C6B-A941-4A58-B3E0-2939BDE9A4CF}"/>
              </a:ext>
            </a:extLst>
          </p:cNvPr>
          <p:cNvSpPr>
            <a:spLocks noChangeShapeType="1"/>
          </p:cNvSpPr>
          <p:nvPr/>
        </p:nvSpPr>
        <p:spPr bwMode="auto">
          <a:xfrm flipV="1">
            <a:off x="6018213" y="2997200"/>
            <a:ext cx="0" cy="2133600"/>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126" name="Line 30">
            <a:extLst>
              <a:ext uri="{FF2B5EF4-FFF2-40B4-BE49-F238E27FC236}">
                <a16:creationId xmlns:a16="http://schemas.microsoft.com/office/drawing/2014/main" id="{AAF3D35D-547D-4EB1-B31C-CFF5DD624AE7}"/>
              </a:ext>
            </a:extLst>
          </p:cNvPr>
          <p:cNvSpPr>
            <a:spLocks noChangeShapeType="1"/>
          </p:cNvSpPr>
          <p:nvPr/>
        </p:nvSpPr>
        <p:spPr bwMode="auto">
          <a:xfrm flipV="1">
            <a:off x="6780213" y="3511550"/>
            <a:ext cx="0" cy="1066800"/>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127" name="Line 31">
            <a:extLst>
              <a:ext uri="{FF2B5EF4-FFF2-40B4-BE49-F238E27FC236}">
                <a16:creationId xmlns:a16="http://schemas.microsoft.com/office/drawing/2014/main" id="{452DAA7F-C222-40B0-A64C-9725D582A169}"/>
              </a:ext>
            </a:extLst>
          </p:cNvPr>
          <p:cNvSpPr>
            <a:spLocks noChangeShapeType="1"/>
          </p:cNvSpPr>
          <p:nvPr/>
        </p:nvSpPr>
        <p:spPr bwMode="auto">
          <a:xfrm flipV="1">
            <a:off x="7123113" y="3686175"/>
            <a:ext cx="0" cy="1482725"/>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128" name="Freeform 32">
            <a:extLst>
              <a:ext uri="{FF2B5EF4-FFF2-40B4-BE49-F238E27FC236}">
                <a16:creationId xmlns:a16="http://schemas.microsoft.com/office/drawing/2014/main" id="{04D2491D-1214-442B-B270-D6AE8B6A16C6}"/>
              </a:ext>
            </a:extLst>
          </p:cNvPr>
          <p:cNvSpPr>
            <a:spLocks/>
          </p:cNvSpPr>
          <p:nvPr/>
        </p:nvSpPr>
        <p:spPr bwMode="auto">
          <a:xfrm>
            <a:off x="6837363" y="2368550"/>
            <a:ext cx="0" cy="2038350"/>
          </a:xfrm>
          <a:custGeom>
            <a:avLst/>
            <a:gdLst/>
            <a:ahLst/>
            <a:cxnLst>
              <a:cxn ang="0">
                <a:pos x="0" y="1284"/>
              </a:cxn>
              <a:cxn ang="0">
                <a:pos x="0" y="0"/>
              </a:cxn>
            </a:cxnLst>
            <a:rect l="0" t="0" r="r" b="b"/>
            <a:pathLst>
              <a:path w="1" h="1284">
                <a:moveTo>
                  <a:pt x="0" y="1284"/>
                </a:moveTo>
                <a:lnTo>
                  <a:pt x="0" y="0"/>
                </a:lnTo>
              </a:path>
            </a:pathLst>
          </a:custGeom>
          <a:noFill/>
          <a:ln w="9525">
            <a:solidFill>
              <a:schemeClr val="tx1"/>
            </a:solidFill>
            <a:round/>
            <a:headEnd/>
            <a:tailEnd/>
          </a:ln>
          <a:effectLst/>
        </p:spPr>
        <p:txBody>
          <a:bodyPr/>
          <a:lstStyle/>
          <a:p>
            <a:pPr>
              <a:defRPr/>
            </a:pPr>
            <a:endParaRPr lang="en-IN">
              <a:latin typeface="+mj-lt"/>
            </a:endParaRPr>
          </a:p>
        </p:txBody>
      </p:sp>
      <p:sp>
        <p:nvSpPr>
          <p:cNvPr id="129" name="Text Box 33">
            <a:extLst>
              <a:ext uri="{FF2B5EF4-FFF2-40B4-BE49-F238E27FC236}">
                <a16:creationId xmlns:a16="http://schemas.microsoft.com/office/drawing/2014/main" id="{32904C44-281C-48FB-B5EF-E729727C0C60}"/>
              </a:ext>
            </a:extLst>
          </p:cNvPr>
          <p:cNvSpPr txBox="1">
            <a:spLocks noChangeArrowheads="1"/>
          </p:cNvSpPr>
          <p:nvPr/>
        </p:nvSpPr>
        <p:spPr bwMode="auto">
          <a:xfrm>
            <a:off x="6629400" y="2057400"/>
            <a:ext cx="36260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6</a:t>
            </a:r>
            <a:r>
              <a:rPr lang="en-US" sz="1500" baseline="-25000">
                <a:latin typeface="+mj-lt"/>
              </a:rPr>
              <a:t>H</a:t>
            </a:r>
          </a:p>
        </p:txBody>
      </p:sp>
      <p:sp>
        <p:nvSpPr>
          <p:cNvPr id="130" name="Freeform 34">
            <a:extLst>
              <a:ext uri="{FF2B5EF4-FFF2-40B4-BE49-F238E27FC236}">
                <a16:creationId xmlns:a16="http://schemas.microsoft.com/office/drawing/2014/main" id="{E85DA6B6-8F80-4022-B2C2-14018599A8D9}"/>
              </a:ext>
            </a:extLst>
          </p:cNvPr>
          <p:cNvSpPr>
            <a:spLocks/>
          </p:cNvSpPr>
          <p:nvPr/>
        </p:nvSpPr>
        <p:spPr bwMode="auto">
          <a:xfrm>
            <a:off x="8086725" y="3286125"/>
            <a:ext cx="1588" cy="2105025"/>
          </a:xfrm>
          <a:custGeom>
            <a:avLst/>
            <a:gdLst/>
            <a:ahLst/>
            <a:cxnLst>
              <a:cxn ang="0">
                <a:pos x="0" y="1326"/>
              </a:cxn>
              <a:cxn ang="0">
                <a:pos x="1" y="0"/>
              </a:cxn>
            </a:cxnLst>
            <a:rect l="0" t="0" r="r" b="b"/>
            <a:pathLst>
              <a:path w="1" h="1326">
                <a:moveTo>
                  <a:pt x="0" y="1326"/>
                </a:moveTo>
                <a:lnTo>
                  <a:pt x="1" y="0"/>
                </a:lnTo>
              </a:path>
            </a:pathLst>
          </a:custGeom>
          <a:noFill/>
          <a:ln w="9525">
            <a:solidFill>
              <a:schemeClr val="tx1"/>
            </a:solidFill>
            <a:round/>
            <a:headEnd/>
            <a:tailEnd/>
          </a:ln>
          <a:effectLst/>
        </p:spPr>
        <p:txBody>
          <a:bodyPr/>
          <a:lstStyle/>
          <a:p>
            <a:pPr>
              <a:defRPr/>
            </a:pPr>
            <a:endParaRPr lang="en-IN">
              <a:latin typeface="+mj-lt"/>
            </a:endParaRPr>
          </a:p>
        </p:txBody>
      </p:sp>
      <p:sp>
        <p:nvSpPr>
          <p:cNvPr id="131" name="Line 35">
            <a:extLst>
              <a:ext uri="{FF2B5EF4-FFF2-40B4-BE49-F238E27FC236}">
                <a16:creationId xmlns:a16="http://schemas.microsoft.com/office/drawing/2014/main" id="{C4DA4CE1-BFA7-4501-9063-CAFC901C1D37}"/>
              </a:ext>
            </a:extLst>
          </p:cNvPr>
          <p:cNvSpPr>
            <a:spLocks noChangeShapeType="1"/>
          </p:cNvSpPr>
          <p:nvPr/>
        </p:nvSpPr>
        <p:spPr bwMode="auto">
          <a:xfrm>
            <a:off x="6915150" y="2727325"/>
            <a:ext cx="0" cy="2514600"/>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132" name="Text Box 36">
            <a:extLst>
              <a:ext uri="{FF2B5EF4-FFF2-40B4-BE49-F238E27FC236}">
                <a16:creationId xmlns:a16="http://schemas.microsoft.com/office/drawing/2014/main" id="{8F9E89FA-5DDD-4AFE-9144-A941CF0B8455}"/>
              </a:ext>
            </a:extLst>
          </p:cNvPr>
          <p:cNvSpPr txBox="1">
            <a:spLocks noChangeArrowheads="1"/>
          </p:cNvSpPr>
          <p:nvPr/>
        </p:nvSpPr>
        <p:spPr bwMode="auto">
          <a:xfrm>
            <a:off x="6505575" y="2438400"/>
            <a:ext cx="369012"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R</a:t>
            </a:r>
            <a:r>
              <a:rPr lang="en-US" sz="1500" baseline="-25000">
                <a:latin typeface="+mj-lt"/>
              </a:rPr>
              <a:t>H</a:t>
            </a:r>
          </a:p>
        </p:txBody>
      </p:sp>
      <p:sp>
        <p:nvSpPr>
          <p:cNvPr id="133" name="Text Box 37">
            <a:extLst>
              <a:ext uri="{FF2B5EF4-FFF2-40B4-BE49-F238E27FC236}">
                <a16:creationId xmlns:a16="http://schemas.microsoft.com/office/drawing/2014/main" id="{56506FF2-389E-4B0C-A49C-9E6346A0E1E8}"/>
              </a:ext>
            </a:extLst>
          </p:cNvPr>
          <p:cNvSpPr txBox="1">
            <a:spLocks noChangeArrowheads="1"/>
          </p:cNvSpPr>
          <p:nvPr/>
        </p:nvSpPr>
        <p:spPr bwMode="auto">
          <a:xfrm>
            <a:off x="6665913" y="5172075"/>
            <a:ext cx="348172"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R</a:t>
            </a:r>
            <a:r>
              <a:rPr lang="en-US" sz="1500" baseline="-25000">
                <a:latin typeface="+mj-lt"/>
              </a:rPr>
              <a:t>F</a:t>
            </a:r>
          </a:p>
        </p:txBody>
      </p:sp>
      <p:sp>
        <p:nvSpPr>
          <p:cNvPr id="134" name="Line 38">
            <a:extLst>
              <a:ext uri="{FF2B5EF4-FFF2-40B4-BE49-F238E27FC236}">
                <a16:creationId xmlns:a16="http://schemas.microsoft.com/office/drawing/2014/main" id="{2038C12F-85D0-473F-B714-D7614C56348E}"/>
              </a:ext>
            </a:extLst>
          </p:cNvPr>
          <p:cNvSpPr>
            <a:spLocks noChangeShapeType="1"/>
          </p:cNvSpPr>
          <p:nvPr/>
        </p:nvSpPr>
        <p:spPr bwMode="auto">
          <a:xfrm>
            <a:off x="7058025" y="3416300"/>
            <a:ext cx="0" cy="1219200"/>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135" name="Text Box 39">
            <a:extLst>
              <a:ext uri="{FF2B5EF4-FFF2-40B4-BE49-F238E27FC236}">
                <a16:creationId xmlns:a16="http://schemas.microsoft.com/office/drawing/2014/main" id="{8765280A-2632-4962-BEC1-E9E9CAB5C8A8}"/>
              </a:ext>
            </a:extLst>
          </p:cNvPr>
          <p:cNvSpPr txBox="1">
            <a:spLocks noChangeArrowheads="1"/>
          </p:cNvSpPr>
          <p:nvPr/>
        </p:nvSpPr>
        <p:spPr bwMode="auto">
          <a:xfrm>
            <a:off x="6934200" y="3076575"/>
            <a:ext cx="352982"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S</a:t>
            </a:r>
            <a:r>
              <a:rPr lang="en-US" sz="1500" baseline="-25000">
                <a:latin typeface="+mj-lt"/>
              </a:rPr>
              <a:t>H</a:t>
            </a:r>
          </a:p>
        </p:txBody>
      </p:sp>
      <p:sp>
        <p:nvSpPr>
          <p:cNvPr id="136" name="Text Box 40">
            <a:extLst>
              <a:ext uri="{FF2B5EF4-FFF2-40B4-BE49-F238E27FC236}">
                <a16:creationId xmlns:a16="http://schemas.microsoft.com/office/drawing/2014/main" id="{53CB3FD6-3CFC-49A4-A457-66EF634E7BC0}"/>
              </a:ext>
            </a:extLst>
          </p:cNvPr>
          <p:cNvSpPr txBox="1">
            <a:spLocks noChangeArrowheads="1"/>
          </p:cNvSpPr>
          <p:nvPr/>
        </p:nvSpPr>
        <p:spPr bwMode="auto">
          <a:xfrm>
            <a:off x="7000875" y="4324350"/>
            <a:ext cx="332142"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S</a:t>
            </a:r>
            <a:r>
              <a:rPr lang="en-US" sz="1500" baseline="-25000">
                <a:latin typeface="+mj-lt"/>
              </a:rPr>
              <a:t>F</a:t>
            </a:r>
          </a:p>
        </p:txBody>
      </p:sp>
      <p:sp>
        <p:nvSpPr>
          <p:cNvPr id="137" name="Line 41">
            <a:extLst>
              <a:ext uri="{FF2B5EF4-FFF2-40B4-BE49-F238E27FC236}">
                <a16:creationId xmlns:a16="http://schemas.microsoft.com/office/drawing/2014/main" id="{6E4CE0F6-EE1F-4DE2-9096-25130E1C71EF}"/>
              </a:ext>
            </a:extLst>
          </p:cNvPr>
          <p:cNvSpPr>
            <a:spLocks noChangeShapeType="1"/>
          </p:cNvSpPr>
          <p:nvPr/>
        </p:nvSpPr>
        <p:spPr bwMode="auto">
          <a:xfrm>
            <a:off x="7924800" y="3152775"/>
            <a:ext cx="0" cy="1600200"/>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138" name="Line 42">
            <a:extLst>
              <a:ext uri="{FF2B5EF4-FFF2-40B4-BE49-F238E27FC236}">
                <a16:creationId xmlns:a16="http://schemas.microsoft.com/office/drawing/2014/main" id="{4DE071B4-B744-41F7-81D2-C7B883DE33B2}"/>
              </a:ext>
            </a:extLst>
          </p:cNvPr>
          <p:cNvSpPr>
            <a:spLocks noChangeShapeType="1"/>
          </p:cNvSpPr>
          <p:nvPr/>
        </p:nvSpPr>
        <p:spPr bwMode="auto">
          <a:xfrm>
            <a:off x="7210425" y="2647950"/>
            <a:ext cx="0" cy="2667000"/>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139" name="Text Box 43">
            <a:extLst>
              <a:ext uri="{FF2B5EF4-FFF2-40B4-BE49-F238E27FC236}">
                <a16:creationId xmlns:a16="http://schemas.microsoft.com/office/drawing/2014/main" id="{3B79FB72-094C-4577-941F-77EBABC93141}"/>
              </a:ext>
            </a:extLst>
          </p:cNvPr>
          <p:cNvSpPr txBox="1">
            <a:spLocks noChangeArrowheads="1"/>
          </p:cNvSpPr>
          <p:nvPr/>
        </p:nvSpPr>
        <p:spPr bwMode="auto">
          <a:xfrm>
            <a:off x="6991350" y="2305050"/>
            <a:ext cx="364202" cy="323165"/>
          </a:xfrm>
          <a:prstGeom prst="rect">
            <a:avLst/>
          </a:prstGeom>
          <a:noFill/>
          <a:ln w="9525">
            <a:noFill/>
            <a:miter lim="800000"/>
            <a:headEnd/>
            <a:tailEnd/>
          </a:ln>
          <a:effectLst/>
        </p:spPr>
        <p:txBody>
          <a:bodyPr wrap="none">
            <a:spAutoFit/>
          </a:bodyPr>
          <a:lstStyle/>
          <a:p>
            <a:pPr eaLnBrk="0" hangingPunct="0">
              <a:defRPr/>
            </a:pPr>
            <a:r>
              <a:rPr lang="en-US" sz="1500" dirty="0">
                <a:latin typeface="+mj-lt"/>
              </a:rPr>
              <a:t>X</a:t>
            </a:r>
            <a:r>
              <a:rPr lang="en-US" sz="1500" baseline="-25000" dirty="0">
                <a:latin typeface="+mj-lt"/>
              </a:rPr>
              <a:t>H</a:t>
            </a:r>
          </a:p>
        </p:txBody>
      </p:sp>
      <p:sp>
        <p:nvSpPr>
          <p:cNvPr id="140" name="Text Box 44">
            <a:extLst>
              <a:ext uri="{FF2B5EF4-FFF2-40B4-BE49-F238E27FC236}">
                <a16:creationId xmlns:a16="http://schemas.microsoft.com/office/drawing/2014/main" id="{752E483E-7A55-4A60-AD92-01F6F19D4C78}"/>
              </a:ext>
            </a:extLst>
          </p:cNvPr>
          <p:cNvSpPr txBox="1">
            <a:spLocks noChangeArrowheads="1"/>
          </p:cNvSpPr>
          <p:nvPr/>
        </p:nvSpPr>
        <p:spPr bwMode="auto">
          <a:xfrm>
            <a:off x="7762875" y="2819400"/>
            <a:ext cx="35779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Y</a:t>
            </a:r>
            <a:r>
              <a:rPr lang="en-US" sz="1500" baseline="-25000">
                <a:latin typeface="+mj-lt"/>
              </a:rPr>
              <a:t>H</a:t>
            </a:r>
          </a:p>
        </p:txBody>
      </p:sp>
      <p:sp>
        <p:nvSpPr>
          <p:cNvPr id="141" name="Text Box 45">
            <a:extLst>
              <a:ext uri="{FF2B5EF4-FFF2-40B4-BE49-F238E27FC236}">
                <a16:creationId xmlns:a16="http://schemas.microsoft.com/office/drawing/2014/main" id="{48B659A0-5795-4685-91BF-217A31EE1D9D}"/>
              </a:ext>
            </a:extLst>
          </p:cNvPr>
          <p:cNvSpPr txBox="1">
            <a:spLocks noChangeArrowheads="1"/>
          </p:cNvSpPr>
          <p:nvPr/>
        </p:nvSpPr>
        <p:spPr bwMode="auto">
          <a:xfrm>
            <a:off x="7791450" y="4705350"/>
            <a:ext cx="336952"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Y</a:t>
            </a:r>
            <a:r>
              <a:rPr lang="en-US" sz="1500" baseline="-25000">
                <a:latin typeface="+mj-lt"/>
              </a:rPr>
              <a:t>F</a:t>
            </a:r>
          </a:p>
        </p:txBody>
      </p:sp>
      <p:sp>
        <p:nvSpPr>
          <p:cNvPr id="142" name="Line 46">
            <a:extLst>
              <a:ext uri="{FF2B5EF4-FFF2-40B4-BE49-F238E27FC236}">
                <a16:creationId xmlns:a16="http://schemas.microsoft.com/office/drawing/2014/main" id="{4935B014-4F9A-4D4C-B6B8-60C56E6DD9F3}"/>
              </a:ext>
            </a:extLst>
          </p:cNvPr>
          <p:cNvSpPr>
            <a:spLocks noChangeShapeType="1"/>
          </p:cNvSpPr>
          <p:nvPr/>
        </p:nvSpPr>
        <p:spPr bwMode="auto">
          <a:xfrm flipV="1">
            <a:off x="7239000" y="4752975"/>
            <a:ext cx="685800" cy="536575"/>
          </a:xfrm>
          <a:prstGeom prst="line">
            <a:avLst/>
          </a:prstGeom>
          <a:noFill/>
          <a:ln w="9525">
            <a:solidFill>
              <a:srgbClr val="FF0066"/>
            </a:solidFill>
            <a:round/>
            <a:headEnd/>
            <a:tailEnd/>
          </a:ln>
          <a:effectLst/>
        </p:spPr>
        <p:txBody>
          <a:bodyPr/>
          <a:lstStyle/>
          <a:p>
            <a:endParaRPr lang="en-IN">
              <a:latin typeface="+mj-lt"/>
            </a:endParaRPr>
          </a:p>
        </p:txBody>
      </p:sp>
      <p:sp>
        <p:nvSpPr>
          <p:cNvPr id="143" name="Text Box 47">
            <a:extLst>
              <a:ext uri="{FF2B5EF4-FFF2-40B4-BE49-F238E27FC236}">
                <a16:creationId xmlns:a16="http://schemas.microsoft.com/office/drawing/2014/main" id="{C381CEEA-C241-477C-80D6-D36A1BB67836}"/>
              </a:ext>
            </a:extLst>
          </p:cNvPr>
          <p:cNvSpPr txBox="1">
            <a:spLocks noChangeArrowheads="1"/>
          </p:cNvSpPr>
          <p:nvPr/>
        </p:nvSpPr>
        <p:spPr bwMode="auto">
          <a:xfrm>
            <a:off x="7010400" y="5248275"/>
            <a:ext cx="343364"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X</a:t>
            </a:r>
            <a:r>
              <a:rPr lang="en-US" sz="1500" baseline="-25000">
                <a:latin typeface="+mj-lt"/>
              </a:rPr>
              <a:t>F</a:t>
            </a:r>
          </a:p>
        </p:txBody>
      </p:sp>
      <p:sp>
        <p:nvSpPr>
          <p:cNvPr id="144" name="Freeform 48">
            <a:extLst>
              <a:ext uri="{FF2B5EF4-FFF2-40B4-BE49-F238E27FC236}">
                <a16:creationId xmlns:a16="http://schemas.microsoft.com/office/drawing/2014/main" id="{674EC0AB-00D6-433C-BEEA-2942B6499FE9}"/>
              </a:ext>
            </a:extLst>
          </p:cNvPr>
          <p:cNvSpPr>
            <a:spLocks/>
          </p:cNvSpPr>
          <p:nvPr/>
        </p:nvSpPr>
        <p:spPr bwMode="auto">
          <a:xfrm>
            <a:off x="6934200" y="4603750"/>
            <a:ext cx="133350" cy="638175"/>
          </a:xfrm>
          <a:custGeom>
            <a:avLst/>
            <a:gdLst/>
            <a:ahLst/>
            <a:cxnLst>
              <a:cxn ang="0">
                <a:pos x="0" y="402"/>
              </a:cxn>
              <a:cxn ang="0">
                <a:pos x="84" y="0"/>
              </a:cxn>
            </a:cxnLst>
            <a:rect l="0" t="0" r="r" b="b"/>
            <a:pathLst>
              <a:path w="84" h="402">
                <a:moveTo>
                  <a:pt x="0" y="402"/>
                </a:moveTo>
                <a:lnTo>
                  <a:pt x="84" y="0"/>
                </a:lnTo>
              </a:path>
            </a:pathLst>
          </a:custGeom>
          <a:noFill/>
          <a:ln w="9525">
            <a:solidFill>
              <a:srgbClr val="FF0066"/>
            </a:solidFill>
            <a:round/>
            <a:headEnd/>
            <a:tailEnd/>
          </a:ln>
          <a:effectLst/>
        </p:spPr>
        <p:txBody>
          <a:bodyPr/>
          <a:lstStyle/>
          <a:p>
            <a:endParaRPr lang="en-IN">
              <a:latin typeface="+mj-lt"/>
            </a:endParaRPr>
          </a:p>
        </p:txBody>
      </p:sp>
      <p:sp>
        <p:nvSpPr>
          <p:cNvPr id="145" name="Text Box 49">
            <a:extLst>
              <a:ext uri="{FF2B5EF4-FFF2-40B4-BE49-F238E27FC236}">
                <a16:creationId xmlns:a16="http://schemas.microsoft.com/office/drawing/2014/main" id="{8D20359F-2974-4DFE-991D-3535A38CAB25}"/>
              </a:ext>
            </a:extLst>
          </p:cNvPr>
          <p:cNvSpPr txBox="1">
            <a:spLocks noChangeArrowheads="1"/>
          </p:cNvSpPr>
          <p:nvPr/>
        </p:nvSpPr>
        <p:spPr bwMode="auto">
          <a:xfrm>
            <a:off x="5443538" y="4127500"/>
            <a:ext cx="272832"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F</a:t>
            </a:r>
          </a:p>
        </p:txBody>
      </p:sp>
      <p:sp>
        <p:nvSpPr>
          <p:cNvPr id="146" name="Text Box 50">
            <a:extLst>
              <a:ext uri="{FF2B5EF4-FFF2-40B4-BE49-F238E27FC236}">
                <a16:creationId xmlns:a16="http://schemas.microsoft.com/office/drawing/2014/main" id="{F691E9CE-AD8F-457D-A103-0004F66D42E1}"/>
              </a:ext>
            </a:extLst>
          </p:cNvPr>
          <p:cNvSpPr txBox="1">
            <a:spLocks noChangeArrowheads="1"/>
          </p:cNvSpPr>
          <p:nvPr/>
        </p:nvSpPr>
        <p:spPr bwMode="auto">
          <a:xfrm>
            <a:off x="5445125" y="3908425"/>
            <a:ext cx="304892"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H</a:t>
            </a:r>
          </a:p>
        </p:txBody>
      </p:sp>
      <p:sp>
        <p:nvSpPr>
          <p:cNvPr id="147" name="Line 53">
            <a:extLst>
              <a:ext uri="{FF2B5EF4-FFF2-40B4-BE49-F238E27FC236}">
                <a16:creationId xmlns:a16="http://schemas.microsoft.com/office/drawing/2014/main" id="{1508724D-BB7A-42D0-B8E6-F0BA94214D1B}"/>
              </a:ext>
            </a:extLst>
          </p:cNvPr>
          <p:cNvSpPr>
            <a:spLocks noChangeShapeType="1"/>
          </p:cNvSpPr>
          <p:nvPr/>
        </p:nvSpPr>
        <p:spPr bwMode="auto">
          <a:xfrm flipV="1">
            <a:off x="7543800" y="2546350"/>
            <a:ext cx="0" cy="2819400"/>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148" name="Line 61">
            <a:extLst>
              <a:ext uri="{FF2B5EF4-FFF2-40B4-BE49-F238E27FC236}">
                <a16:creationId xmlns:a16="http://schemas.microsoft.com/office/drawing/2014/main" id="{B4F0FCB5-1A63-4D3E-92D1-D54C2F75C42F}"/>
              </a:ext>
            </a:extLst>
          </p:cNvPr>
          <p:cNvSpPr>
            <a:spLocks noChangeShapeType="1"/>
          </p:cNvSpPr>
          <p:nvPr/>
        </p:nvSpPr>
        <p:spPr bwMode="auto">
          <a:xfrm>
            <a:off x="7010400" y="4908550"/>
            <a:ext cx="533400" cy="76200"/>
          </a:xfrm>
          <a:prstGeom prst="line">
            <a:avLst/>
          </a:prstGeom>
          <a:noFill/>
          <a:ln w="38100">
            <a:solidFill>
              <a:schemeClr val="tx1"/>
            </a:solidFill>
            <a:round/>
            <a:headEnd/>
            <a:tailEnd/>
          </a:ln>
          <a:effectLst/>
        </p:spPr>
        <p:txBody>
          <a:bodyPr/>
          <a:lstStyle/>
          <a:p>
            <a:pPr>
              <a:defRPr/>
            </a:pPr>
            <a:endParaRPr lang="en-IN">
              <a:latin typeface="+mj-lt"/>
            </a:endParaRPr>
          </a:p>
        </p:txBody>
      </p:sp>
      <p:sp>
        <p:nvSpPr>
          <p:cNvPr id="149" name="Line 62">
            <a:extLst>
              <a:ext uri="{FF2B5EF4-FFF2-40B4-BE49-F238E27FC236}">
                <a16:creationId xmlns:a16="http://schemas.microsoft.com/office/drawing/2014/main" id="{474B06CF-5857-4D1A-80AC-9542E6CB9E6A}"/>
              </a:ext>
            </a:extLst>
          </p:cNvPr>
          <p:cNvSpPr>
            <a:spLocks noChangeShapeType="1"/>
          </p:cNvSpPr>
          <p:nvPr/>
        </p:nvSpPr>
        <p:spPr bwMode="auto">
          <a:xfrm flipV="1">
            <a:off x="7010400" y="2927350"/>
            <a:ext cx="533400" cy="228600"/>
          </a:xfrm>
          <a:prstGeom prst="line">
            <a:avLst/>
          </a:prstGeom>
          <a:noFill/>
          <a:ln w="38100">
            <a:solidFill>
              <a:schemeClr val="tx1"/>
            </a:solidFill>
            <a:round/>
            <a:headEnd/>
            <a:tailEnd/>
          </a:ln>
          <a:effectLst/>
        </p:spPr>
        <p:txBody>
          <a:bodyPr/>
          <a:lstStyle/>
          <a:p>
            <a:pPr>
              <a:defRPr/>
            </a:pPr>
            <a:endParaRPr lang="en-IN">
              <a:latin typeface="+mj-lt"/>
            </a:endParaRPr>
          </a:p>
        </p:txBody>
      </p:sp>
      <p:sp>
        <p:nvSpPr>
          <p:cNvPr id="150" name="Oval 58">
            <a:extLst>
              <a:ext uri="{FF2B5EF4-FFF2-40B4-BE49-F238E27FC236}">
                <a16:creationId xmlns:a16="http://schemas.microsoft.com/office/drawing/2014/main" id="{BED29413-7140-4472-BEA2-7B3A802074AC}"/>
              </a:ext>
            </a:extLst>
          </p:cNvPr>
          <p:cNvSpPr>
            <a:spLocks noChangeArrowheads="1"/>
          </p:cNvSpPr>
          <p:nvPr/>
        </p:nvSpPr>
        <p:spPr bwMode="auto">
          <a:xfrm>
            <a:off x="7543800" y="4956175"/>
            <a:ext cx="76200" cy="95250"/>
          </a:xfrm>
          <a:prstGeom prst="ellipse">
            <a:avLst/>
          </a:prstGeom>
          <a:solidFill>
            <a:srgbClr val="FF0066"/>
          </a:solidFill>
          <a:ln w="9525">
            <a:solidFill>
              <a:schemeClr val="tx1"/>
            </a:solidFill>
            <a:round/>
            <a:headEnd/>
            <a:tailEnd/>
          </a:ln>
          <a:effectLst/>
        </p:spPr>
        <p:txBody>
          <a:bodyPr wrap="none" anchor="ctr"/>
          <a:lstStyle/>
          <a:p>
            <a:pPr>
              <a:defRPr/>
            </a:pPr>
            <a:endParaRPr lang="en-IN">
              <a:latin typeface="+mj-lt"/>
            </a:endParaRPr>
          </a:p>
        </p:txBody>
      </p:sp>
      <p:sp>
        <p:nvSpPr>
          <p:cNvPr id="151" name="Oval 57">
            <a:extLst>
              <a:ext uri="{FF2B5EF4-FFF2-40B4-BE49-F238E27FC236}">
                <a16:creationId xmlns:a16="http://schemas.microsoft.com/office/drawing/2014/main" id="{AACB9F43-E73D-449D-A701-810241F5A3E0}"/>
              </a:ext>
            </a:extLst>
          </p:cNvPr>
          <p:cNvSpPr>
            <a:spLocks noChangeArrowheads="1"/>
          </p:cNvSpPr>
          <p:nvPr/>
        </p:nvSpPr>
        <p:spPr bwMode="auto">
          <a:xfrm>
            <a:off x="6981825" y="4832350"/>
            <a:ext cx="76200" cy="95250"/>
          </a:xfrm>
          <a:prstGeom prst="ellipse">
            <a:avLst/>
          </a:prstGeom>
          <a:solidFill>
            <a:srgbClr val="FF0066"/>
          </a:solidFill>
          <a:ln w="9525">
            <a:solidFill>
              <a:schemeClr val="tx1"/>
            </a:solidFill>
            <a:round/>
            <a:headEnd/>
            <a:tailEnd/>
          </a:ln>
          <a:effectLst/>
        </p:spPr>
        <p:txBody>
          <a:bodyPr wrap="none" anchor="ctr"/>
          <a:lstStyle/>
          <a:p>
            <a:pPr>
              <a:defRPr/>
            </a:pPr>
            <a:endParaRPr lang="en-IN">
              <a:latin typeface="+mj-lt"/>
            </a:endParaRPr>
          </a:p>
        </p:txBody>
      </p:sp>
      <p:sp>
        <p:nvSpPr>
          <p:cNvPr id="152" name="Oval 60">
            <a:extLst>
              <a:ext uri="{FF2B5EF4-FFF2-40B4-BE49-F238E27FC236}">
                <a16:creationId xmlns:a16="http://schemas.microsoft.com/office/drawing/2014/main" id="{B3BBD05E-BC35-447C-92AE-964248013031}"/>
              </a:ext>
            </a:extLst>
          </p:cNvPr>
          <p:cNvSpPr>
            <a:spLocks noChangeArrowheads="1"/>
          </p:cNvSpPr>
          <p:nvPr/>
        </p:nvSpPr>
        <p:spPr bwMode="auto">
          <a:xfrm>
            <a:off x="7515225" y="2867025"/>
            <a:ext cx="76200" cy="95250"/>
          </a:xfrm>
          <a:prstGeom prst="ellipse">
            <a:avLst/>
          </a:prstGeom>
          <a:solidFill>
            <a:srgbClr val="FF0066"/>
          </a:solidFill>
          <a:ln w="9525">
            <a:solidFill>
              <a:schemeClr val="tx1"/>
            </a:solidFill>
            <a:round/>
            <a:headEnd/>
            <a:tailEnd/>
          </a:ln>
          <a:effectLst/>
        </p:spPr>
        <p:txBody>
          <a:bodyPr wrap="none" anchor="ctr"/>
          <a:lstStyle/>
          <a:p>
            <a:pPr>
              <a:defRPr/>
            </a:pPr>
            <a:endParaRPr lang="en-IN">
              <a:latin typeface="+mj-lt"/>
            </a:endParaRPr>
          </a:p>
        </p:txBody>
      </p:sp>
      <p:sp>
        <p:nvSpPr>
          <p:cNvPr id="153" name="Oval 59">
            <a:extLst>
              <a:ext uri="{FF2B5EF4-FFF2-40B4-BE49-F238E27FC236}">
                <a16:creationId xmlns:a16="http://schemas.microsoft.com/office/drawing/2014/main" id="{D53ED067-EB5F-4226-A152-8AED3FCBFF41}"/>
              </a:ext>
            </a:extLst>
          </p:cNvPr>
          <p:cNvSpPr>
            <a:spLocks noChangeArrowheads="1"/>
          </p:cNvSpPr>
          <p:nvPr/>
        </p:nvSpPr>
        <p:spPr bwMode="auto">
          <a:xfrm>
            <a:off x="6962775" y="3098800"/>
            <a:ext cx="76200" cy="95250"/>
          </a:xfrm>
          <a:prstGeom prst="ellipse">
            <a:avLst/>
          </a:prstGeom>
          <a:solidFill>
            <a:srgbClr val="FF0066"/>
          </a:solidFill>
          <a:ln w="9525">
            <a:solidFill>
              <a:schemeClr val="tx1"/>
            </a:solidFill>
            <a:round/>
            <a:headEnd/>
            <a:tailEnd/>
          </a:ln>
          <a:effectLst/>
        </p:spPr>
        <p:txBody>
          <a:bodyPr wrap="none" anchor="ctr"/>
          <a:lstStyle/>
          <a:p>
            <a:pPr>
              <a:defRPr/>
            </a:pPr>
            <a:endParaRPr lang="en-IN">
              <a:latin typeface="+mj-lt"/>
            </a:endParaRPr>
          </a:p>
        </p:txBody>
      </p:sp>
    </p:spTree>
    <p:extLst>
      <p:ext uri="{BB962C8B-B14F-4D97-AF65-F5344CB8AC3E}">
        <p14:creationId xmlns:p14="http://schemas.microsoft.com/office/powerpoint/2010/main" val="32089368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6" fill="hold" nodeType="click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strips(downRight)">
                                      <p:cBhvr>
                                        <p:cTn id="11" dur="500"/>
                                        <p:tgtEl>
                                          <p:spTgt spid="110"/>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46"/>
                                        </p:tgtEl>
                                        <p:attrNameLst>
                                          <p:attrName>style.visibility</p:attrName>
                                        </p:attrNameLst>
                                      </p:cBhvr>
                                      <p:to>
                                        <p:strVal val="visible"/>
                                      </p:to>
                                    </p:set>
                                    <p:animEffect transition="in" filter="blinds(horizontal)">
                                      <p:cBhvr>
                                        <p:cTn id="16" dur="500"/>
                                        <p:tgtEl>
                                          <p:spTgt spid="14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45"/>
                                        </p:tgtEl>
                                        <p:attrNameLst>
                                          <p:attrName>style.visibility</p:attrName>
                                        </p:attrNameLst>
                                      </p:cBhvr>
                                      <p:to>
                                        <p:strVal val="visible"/>
                                      </p:to>
                                    </p:set>
                                    <p:animEffect transition="in" filter="blinds(horizontal)">
                                      <p:cBhvr>
                                        <p:cTn id="19" dur="500"/>
                                        <p:tgtEl>
                                          <p:spTgt spid="145"/>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97"/>
                                        </p:tgtEl>
                                        <p:attrNameLst>
                                          <p:attrName>style.visibility</p:attrName>
                                        </p:attrNameLst>
                                      </p:cBhvr>
                                      <p:to>
                                        <p:strVal val="visible"/>
                                      </p:to>
                                    </p:set>
                                    <p:animEffect transition="in" filter="box(in)">
                                      <p:cBhvr>
                                        <p:cTn id="24" dur="500"/>
                                        <p:tgtEl>
                                          <p:spTgt spid="9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16"/>
                                        </p:tgtEl>
                                        <p:attrNameLst>
                                          <p:attrName>style.visibility</p:attrName>
                                        </p:attrNameLst>
                                      </p:cBhvr>
                                      <p:to>
                                        <p:strVal val="visible"/>
                                      </p:to>
                                    </p:set>
                                    <p:animEffect transition="in" filter="blinds(horizontal)">
                                      <p:cBhvr>
                                        <p:cTn id="29" dur="500"/>
                                        <p:tgtEl>
                                          <p:spTgt spid="116"/>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blinds(horizontal)">
                                      <p:cBhvr>
                                        <p:cTn id="32" dur="500"/>
                                        <p:tgtEl>
                                          <p:spTgt spid="117"/>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18"/>
                                        </p:tgtEl>
                                        <p:attrNameLst>
                                          <p:attrName>style.visibility</p:attrName>
                                        </p:attrNameLst>
                                      </p:cBhvr>
                                      <p:to>
                                        <p:strVal val="visible"/>
                                      </p:to>
                                    </p:set>
                                    <p:animEffect transition="in" filter="blinds(horizontal)">
                                      <p:cBhvr>
                                        <p:cTn id="35" dur="500"/>
                                        <p:tgtEl>
                                          <p:spTgt spid="118"/>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19"/>
                                        </p:tgtEl>
                                        <p:attrNameLst>
                                          <p:attrName>style.visibility</p:attrName>
                                        </p:attrNameLst>
                                      </p:cBhvr>
                                      <p:to>
                                        <p:strVal val="visible"/>
                                      </p:to>
                                    </p:set>
                                    <p:animEffect transition="in" filter="blinds(horizontal)">
                                      <p:cBhvr>
                                        <p:cTn id="38" dur="500"/>
                                        <p:tgtEl>
                                          <p:spTgt spid="119"/>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3" fill="hold" nodeType="clickEffect">
                                  <p:stCondLst>
                                    <p:cond delay="0"/>
                                  </p:stCondLst>
                                  <p:childTnLst>
                                    <p:set>
                                      <p:cBhvr>
                                        <p:cTn id="42" dur="1" fill="hold">
                                          <p:stCondLst>
                                            <p:cond delay="0"/>
                                          </p:stCondLst>
                                        </p:cTn>
                                        <p:tgtEl>
                                          <p:spTgt spid="125"/>
                                        </p:tgtEl>
                                        <p:attrNameLst>
                                          <p:attrName>style.visibility</p:attrName>
                                        </p:attrNameLst>
                                      </p:cBhvr>
                                      <p:to>
                                        <p:strVal val="visible"/>
                                      </p:to>
                                    </p:set>
                                    <p:animEffect transition="in" filter="strips(upRight)">
                                      <p:cBhvr>
                                        <p:cTn id="43" dur="500"/>
                                        <p:tgtEl>
                                          <p:spTgt spid="125"/>
                                        </p:tgtEl>
                                      </p:cBhvr>
                                    </p:animEffect>
                                  </p:childTnLst>
                                </p:cTn>
                              </p:par>
                              <p:par>
                                <p:cTn id="44" presetID="18" presetClass="entr" presetSubtype="3" fill="hold" nodeType="withEffect">
                                  <p:stCondLst>
                                    <p:cond delay="0"/>
                                  </p:stCondLst>
                                  <p:childTnLst>
                                    <p:set>
                                      <p:cBhvr>
                                        <p:cTn id="45" dur="1" fill="hold">
                                          <p:stCondLst>
                                            <p:cond delay="0"/>
                                          </p:stCondLst>
                                        </p:cTn>
                                        <p:tgtEl>
                                          <p:spTgt spid="126"/>
                                        </p:tgtEl>
                                        <p:attrNameLst>
                                          <p:attrName>style.visibility</p:attrName>
                                        </p:attrNameLst>
                                      </p:cBhvr>
                                      <p:to>
                                        <p:strVal val="visible"/>
                                      </p:to>
                                    </p:set>
                                    <p:animEffect transition="in" filter="strips(upRight)">
                                      <p:cBhvr>
                                        <p:cTn id="46" dur="500"/>
                                        <p:tgtEl>
                                          <p:spTgt spid="126"/>
                                        </p:tgtEl>
                                      </p:cBhvr>
                                    </p:animEffect>
                                  </p:childTnLst>
                                </p:cTn>
                              </p:par>
                              <p:par>
                                <p:cTn id="47" presetID="18" presetClass="entr" presetSubtype="3" fill="hold" nodeType="withEffect">
                                  <p:stCondLst>
                                    <p:cond delay="0"/>
                                  </p:stCondLst>
                                  <p:childTnLst>
                                    <p:set>
                                      <p:cBhvr>
                                        <p:cTn id="48" dur="1" fill="hold">
                                          <p:stCondLst>
                                            <p:cond delay="0"/>
                                          </p:stCondLst>
                                        </p:cTn>
                                        <p:tgtEl>
                                          <p:spTgt spid="147"/>
                                        </p:tgtEl>
                                        <p:attrNameLst>
                                          <p:attrName>style.visibility</p:attrName>
                                        </p:attrNameLst>
                                      </p:cBhvr>
                                      <p:to>
                                        <p:strVal val="visible"/>
                                      </p:to>
                                    </p:set>
                                    <p:animEffect transition="in" filter="strips(upRight)">
                                      <p:cBhvr>
                                        <p:cTn id="49" dur="500"/>
                                        <p:tgtEl>
                                          <p:spTgt spid="147"/>
                                        </p:tgtEl>
                                      </p:cBhvr>
                                    </p:animEffect>
                                  </p:childTnLst>
                                </p:cTn>
                              </p:par>
                              <p:par>
                                <p:cTn id="50" presetID="18" presetClass="entr" presetSubtype="3" fill="hold" nodeType="withEffect">
                                  <p:stCondLst>
                                    <p:cond delay="0"/>
                                  </p:stCondLst>
                                  <p:childTnLst>
                                    <p:set>
                                      <p:cBhvr>
                                        <p:cTn id="51" dur="1" fill="hold">
                                          <p:stCondLst>
                                            <p:cond delay="0"/>
                                          </p:stCondLst>
                                        </p:cTn>
                                        <p:tgtEl>
                                          <p:spTgt spid="111"/>
                                        </p:tgtEl>
                                        <p:attrNameLst>
                                          <p:attrName>style.visibility</p:attrName>
                                        </p:attrNameLst>
                                      </p:cBhvr>
                                      <p:to>
                                        <p:strVal val="visible"/>
                                      </p:to>
                                    </p:set>
                                    <p:animEffect transition="in" filter="strips(upRight)">
                                      <p:cBhvr>
                                        <p:cTn id="52" dur="500"/>
                                        <p:tgtEl>
                                          <p:spTgt spid="111"/>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98"/>
                                        </p:tgtEl>
                                        <p:attrNameLst>
                                          <p:attrName>style.visibility</p:attrName>
                                        </p:attrNameLst>
                                      </p:cBhvr>
                                      <p:to>
                                        <p:strVal val="visible"/>
                                      </p:to>
                                    </p:set>
                                    <p:animEffect transition="in" filter="box(in)">
                                      <p:cBhvr>
                                        <p:cTn id="57" dur="500"/>
                                        <p:tgtEl>
                                          <p:spTgt spid="98"/>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12"/>
                                        </p:tgtEl>
                                        <p:attrNameLst>
                                          <p:attrName>style.visibility</p:attrName>
                                        </p:attrNameLst>
                                      </p:cBhvr>
                                      <p:to>
                                        <p:strVal val="visible"/>
                                      </p:to>
                                    </p:set>
                                    <p:animEffect transition="in" filter="blinds(horizontal)">
                                      <p:cBhvr>
                                        <p:cTn id="62" dur="500"/>
                                        <p:tgtEl>
                                          <p:spTgt spid="112"/>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113"/>
                                        </p:tgtEl>
                                        <p:attrNameLst>
                                          <p:attrName>style.visibility</p:attrName>
                                        </p:attrNameLst>
                                      </p:cBhvr>
                                      <p:to>
                                        <p:strVal val="visible"/>
                                      </p:to>
                                    </p:set>
                                    <p:animEffect transition="in" filter="blinds(horizontal)">
                                      <p:cBhvr>
                                        <p:cTn id="65" dur="500"/>
                                        <p:tgtEl>
                                          <p:spTgt spid="113"/>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114"/>
                                        </p:tgtEl>
                                        <p:attrNameLst>
                                          <p:attrName>style.visibility</p:attrName>
                                        </p:attrNameLst>
                                      </p:cBhvr>
                                      <p:to>
                                        <p:strVal val="visible"/>
                                      </p:to>
                                    </p:set>
                                    <p:animEffect transition="in" filter="blinds(horizontal)">
                                      <p:cBhvr>
                                        <p:cTn id="68" dur="500"/>
                                        <p:tgtEl>
                                          <p:spTgt spid="114"/>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115"/>
                                        </p:tgtEl>
                                        <p:attrNameLst>
                                          <p:attrName>style.visibility</p:attrName>
                                        </p:attrNameLst>
                                      </p:cBhvr>
                                      <p:to>
                                        <p:strVal val="visible"/>
                                      </p:to>
                                    </p:set>
                                    <p:animEffect transition="in" filter="blinds(horizontal)">
                                      <p:cBhvr>
                                        <p:cTn id="71" dur="500"/>
                                        <p:tgtEl>
                                          <p:spTgt spid="115"/>
                                        </p:tgtEl>
                                      </p:cBhvr>
                                    </p:animEffect>
                                  </p:childTnLst>
                                </p:cTn>
                              </p:par>
                            </p:childTnLst>
                          </p:cTn>
                        </p:par>
                      </p:childTnLst>
                    </p:cTn>
                  </p:par>
                  <p:par>
                    <p:cTn id="72" fill="hold">
                      <p:stCondLst>
                        <p:cond delay="indefinite"/>
                      </p:stCondLst>
                      <p:childTnLst>
                        <p:par>
                          <p:cTn id="73" fill="hold">
                            <p:stCondLst>
                              <p:cond delay="0"/>
                            </p:stCondLst>
                            <p:childTnLst>
                              <p:par>
                                <p:cTn id="74" presetID="4" presetClass="entr" presetSubtype="16" fill="hold" nodeType="clickEffect">
                                  <p:stCondLst>
                                    <p:cond delay="0"/>
                                  </p:stCondLst>
                                  <p:childTnLst>
                                    <p:set>
                                      <p:cBhvr>
                                        <p:cTn id="75" dur="1" fill="hold">
                                          <p:stCondLst>
                                            <p:cond delay="0"/>
                                          </p:stCondLst>
                                        </p:cTn>
                                        <p:tgtEl>
                                          <p:spTgt spid="105"/>
                                        </p:tgtEl>
                                        <p:attrNameLst>
                                          <p:attrName>style.visibility</p:attrName>
                                        </p:attrNameLst>
                                      </p:cBhvr>
                                      <p:to>
                                        <p:strVal val="visible"/>
                                      </p:to>
                                    </p:set>
                                    <p:animEffect transition="in" filter="box(in)">
                                      <p:cBhvr>
                                        <p:cTn id="76" dur="500"/>
                                        <p:tgtEl>
                                          <p:spTgt spid="105"/>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124"/>
                                        </p:tgtEl>
                                        <p:attrNameLst>
                                          <p:attrName>style.visibility</p:attrName>
                                        </p:attrNameLst>
                                      </p:cBhvr>
                                      <p:to>
                                        <p:strVal val="visible"/>
                                      </p:to>
                                    </p:set>
                                    <p:animEffect transition="in" filter="blinds(horizontal)">
                                      <p:cBhvr>
                                        <p:cTn id="81" dur="500"/>
                                        <p:tgtEl>
                                          <p:spTgt spid="124"/>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122"/>
                                        </p:tgtEl>
                                        <p:attrNameLst>
                                          <p:attrName>style.visibility</p:attrName>
                                        </p:attrNameLst>
                                      </p:cBhvr>
                                      <p:to>
                                        <p:strVal val="visible"/>
                                      </p:to>
                                    </p:set>
                                    <p:animEffect transition="in" filter="blinds(horizontal)">
                                      <p:cBhvr>
                                        <p:cTn id="84" dur="500"/>
                                        <p:tgtEl>
                                          <p:spTgt spid="122"/>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123"/>
                                        </p:tgtEl>
                                        <p:attrNameLst>
                                          <p:attrName>style.visibility</p:attrName>
                                        </p:attrNameLst>
                                      </p:cBhvr>
                                      <p:to>
                                        <p:strVal val="visible"/>
                                      </p:to>
                                    </p:set>
                                    <p:animEffect transition="in" filter="blinds(horizontal)">
                                      <p:cBhvr>
                                        <p:cTn id="87" dur="500"/>
                                        <p:tgtEl>
                                          <p:spTgt spid="123"/>
                                        </p:tgtEl>
                                      </p:cBhvr>
                                    </p:animEffect>
                                  </p:childTnLst>
                                </p:cTn>
                              </p:par>
                            </p:childTnLst>
                          </p:cTn>
                        </p:par>
                      </p:childTnLst>
                    </p:cTn>
                  </p:par>
                  <p:par>
                    <p:cTn id="88" fill="hold">
                      <p:stCondLst>
                        <p:cond delay="indefinite"/>
                      </p:stCondLst>
                      <p:childTnLst>
                        <p:par>
                          <p:cTn id="89" fill="hold">
                            <p:stCondLst>
                              <p:cond delay="0"/>
                            </p:stCondLst>
                            <p:childTnLst>
                              <p:par>
                                <p:cTn id="90" presetID="18" presetClass="entr" presetSubtype="3" fill="hold" nodeType="clickEffect">
                                  <p:stCondLst>
                                    <p:cond delay="0"/>
                                  </p:stCondLst>
                                  <p:childTnLst>
                                    <p:set>
                                      <p:cBhvr>
                                        <p:cTn id="91" dur="1" fill="hold">
                                          <p:stCondLst>
                                            <p:cond delay="0"/>
                                          </p:stCondLst>
                                        </p:cTn>
                                        <p:tgtEl>
                                          <p:spTgt spid="128"/>
                                        </p:tgtEl>
                                        <p:attrNameLst>
                                          <p:attrName>style.visibility</p:attrName>
                                        </p:attrNameLst>
                                      </p:cBhvr>
                                      <p:to>
                                        <p:strVal val="visible"/>
                                      </p:to>
                                    </p:set>
                                    <p:animEffect transition="in" filter="strips(upRight)">
                                      <p:cBhvr>
                                        <p:cTn id="92" dur="500"/>
                                        <p:tgtEl>
                                          <p:spTgt spid="128"/>
                                        </p:tgtEl>
                                      </p:cBhvr>
                                    </p:animEffect>
                                  </p:childTnLst>
                                </p:cTn>
                              </p:par>
                              <p:par>
                                <p:cTn id="93" presetID="18" presetClass="entr" presetSubtype="3" fill="hold" nodeType="withEffect">
                                  <p:stCondLst>
                                    <p:cond delay="0"/>
                                  </p:stCondLst>
                                  <p:childTnLst>
                                    <p:set>
                                      <p:cBhvr>
                                        <p:cTn id="94" dur="1" fill="hold">
                                          <p:stCondLst>
                                            <p:cond delay="0"/>
                                          </p:stCondLst>
                                        </p:cTn>
                                        <p:tgtEl>
                                          <p:spTgt spid="127"/>
                                        </p:tgtEl>
                                        <p:attrNameLst>
                                          <p:attrName>style.visibility</p:attrName>
                                        </p:attrNameLst>
                                      </p:cBhvr>
                                      <p:to>
                                        <p:strVal val="visible"/>
                                      </p:to>
                                    </p:set>
                                    <p:animEffect transition="in" filter="strips(upRight)">
                                      <p:cBhvr>
                                        <p:cTn id="95" dur="500"/>
                                        <p:tgtEl>
                                          <p:spTgt spid="127"/>
                                        </p:tgtEl>
                                      </p:cBhvr>
                                    </p:animEffect>
                                  </p:childTnLst>
                                </p:cTn>
                              </p:par>
                              <p:par>
                                <p:cTn id="96" presetID="18" presetClass="entr" presetSubtype="3" fill="hold" nodeType="withEffect">
                                  <p:stCondLst>
                                    <p:cond delay="0"/>
                                  </p:stCondLst>
                                  <p:childTnLst>
                                    <p:set>
                                      <p:cBhvr>
                                        <p:cTn id="97" dur="1" fill="hold">
                                          <p:stCondLst>
                                            <p:cond delay="0"/>
                                          </p:stCondLst>
                                        </p:cTn>
                                        <p:tgtEl>
                                          <p:spTgt spid="130"/>
                                        </p:tgtEl>
                                        <p:attrNameLst>
                                          <p:attrName>style.visibility</p:attrName>
                                        </p:attrNameLst>
                                      </p:cBhvr>
                                      <p:to>
                                        <p:strVal val="visible"/>
                                      </p:to>
                                    </p:set>
                                    <p:animEffect transition="in" filter="strips(upRight)">
                                      <p:cBhvr>
                                        <p:cTn id="98" dur="500"/>
                                        <p:tgtEl>
                                          <p:spTgt spid="130"/>
                                        </p:tgtEl>
                                      </p:cBhvr>
                                    </p:animEffect>
                                  </p:childTnLst>
                                </p:cTn>
                              </p:par>
                            </p:childTnLst>
                          </p:cTn>
                        </p:par>
                      </p:childTnLst>
                    </p:cTn>
                  </p:par>
                  <p:par>
                    <p:cTn id="99" fill="hold">
                      <p:stCondLst>
                        <p:cond delay="indefinite"/>
                      </p:stCondLst>
                      <p:childTnLst>
                        <p:par>
                          <p:cTn id="100" fill="hold">
                            <p:stCondLst>
                              <p:cond delay="0"/>
                            </p:stCondLst>
                            <p:childTnLst>
                              <p:par>
                                <p:cTn id="101" presetID="4" presetClass="entr" presetSubtype="16" fill="hold" nodeType="clickEffect">
                                  <p:stCondLst>
                                    <p:cond delay="0"/>
                                  </p:stCondLst>
                                  <p:childTnLst>
                                    <p:set>
                                      <p:cBhvr>
                                        <p:cTn id="102" dur="1" fill="hold">
                                          <p:stCondLst>
                                            <p:cond delay="0"/>
                                          </p:stCondLst>
                                        </p:cTn>
                                        <p:tgtEl>
                                          <p:spTgt spid="99"/>
                                        </p:tgtEl>
                                        <p:attrNameLst>
                                          <p:attrName>style.visibility</p:attrName>
                                        </p:attrNameLst>
                                      </p:cBhvr>
                                      <p:to>
                                        <p:strVal val="visible"/>
                                      </p:to>
                                    </p:set>
                                    <p:animEffect transition="in" filter="box(in)">
                                      <p:cBhvr>
                                        <p:cTn id="103" dur="500"/>
                                        <p:tgtEl>
                                          <p:spTgt spid="99"/>
                                        </p:tgtEl>
                                      </p:cBhvr>
                                    </p:animEffect>
                                  </p:childTnLst>
                                </p:cTn>
                              </p:par>
                              <p:par>
                                <p:cTn id="104" presetID="3" presetClass="entr" presetSubtype="10" fill="hold" grpId="0" nodeType="withEffect">
                                  <p:stCondLst>
                                    <p:cond delay="0"/>
                                  </p:stCondLst>
                                  <p:childTnLst>
                                    <p:set>
                                      <p:cBhvr>
                                        <p:cTn id="105" dur="1" fill="hold">
                                          <p:stCondLst>
                                            <p:cond delay="0"/>
                                          </p:stCondLst>
                                        </p:cTn>
                                        <p:tgtEl>
                                          <p:spTgt spid="129"/>
                                        </p:tgtEl>
                                        <p:attrNameLst>
                                          <p:attrName>style.visibility</p:attrName>
                                        </p:attrNameLst>
                                      </p:cBhvr>
                                      <p:to>
                                        <p:strVal val="visible"/>
                                      </p:to>
                                    </p:set>
                                    <p:animEffect transition="in" filter="blinds(horizontal)">
                                      <p:cBhvr>
                                        <p:cTn id="106" dur="500"/>
                                        <p:tgtEl>
                                          <p:spTgt spid="129"/>
                                        </p:tgtEl>
                                      </p:cBhvr>
                                    </p:animEffect>
                                  </p:childTnLst>
                                </p:cTn>
                              </p:par>
                              <p:par>
                                <p:cTn id="107" presetID="3" presetClass="entr" presetSubtype="10" fill="hold" grpId="0" nodeType="withEffect">
                                  <p:stCondLst>
                                    <p:cond delay="0"/>
                                  </p:stCondLst>
                                  <p:childTnLst>
                                    <p:set>
                                      <p:cBhvr>
                                        <p:cTn id="108" dur="1" fill="hold">
                                          <p:stCondLst>
                                            <p:cond delay="0"/>
                                          </p:stCondLst>
                                        </p:cTn>
                                        <p:tgtEl>
                                          <p:spTgt spid="120"/>
                                        </p:tgtEl>
                                        <p:attrNameLst>
                                          <p:attrName>style.visibility</p:attrName>
                                        </p:attrNameLst>
                                      </p:cBhvr>
                                      <p:to>
                                        <p:strVal val="visible"/>
                                      </p:to>
                                    </p:set>
                                    <p:animEffect transition="in" filter="blinds(horizontal)">
                                      <p:cBhvr>
                                        <p:cTn id="109" dur="500"/>
                                        <p:tgtEl>
                                          <p:spTgt spid="120"/>
                                        </p:tgtEl>
                                      </p:cBhvr>
                                    </p:animEffect>
                                  </p:childTnLst>
                                </p:cTn>
                              </p:par>
                              <p:par>
                                <p:cTn id="110" presetID="3" presetClass="entr" presetSubtype="10" fill="hold" grpId="0" nodeType="withEffect">
                                  <p:stCondLst>
                                    <p:cond delay="0"/>
                                  </p:stCondLst>
                                  <p:childTnLst>
                                    <p:set>
                                      <p:cBhvr>
                                        <p:cTn id="111" dur="1" fill="hold">
                                          <p:stCondLst>
                                            <p:cond delay="0"/>
                                          </p:stCondLst>
                                        </p:cTn>
                                        <p:tgtEl>
                                          <p:spTgt spid="121"/>
                                        </p:tgtEl>
                                        <p:attrNameLst>
                                          <p:attrName>style.visibility</p:attrName>
                                        </p:attrNameLst>
                                      </p:cBhvr>
                                      <p:to>
                                        <p:strVal val="visible"/>
                                      </p:to>
                                    </p:set>
                                    <p:animEffect transition="in" filter="blinds(horizontal)">
                                      <p:cBhvr>
                                        <p:cTn id="112" dur="500"/>
                                        <p:tgtEl>
                                          <p:spTgt spid="121"/>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3" presetClass="entr" presetSubtype="10" fill="hold" grpId="0" nodeType="clickEffect">
                                  <p:stCondLst>
                                    <p:cond delay="0"/>
                                  </p:stCondLst>
                                  <p:childTnLst>
                                    <p:set>
                                      <p:cBhvr>
                                        <p:cTn id="128" dur="1" fill="hold">
                                          <p:stCondLst>
                                            <p:cond delay="0"/>
                                          </p:stCondLst>
                                        </p:cTn>
                                        <p:tgtEl>
                                          <p:spTgt spid="139"/>
                                        </p:tgtEl>
                                        <p:attrNameLst>
                                          <p:attrName>style.visibility</p:attrName>
                                        </p:attrNameLst>
                                      </p:cBhvr>
                                      <p:to>
                                        <p:strVal val="visible"/>
                                      </p:to>
                                    </p:set>
                                    <p:animEffect transition="in" filter="blinds(horizontal)">
                                      <p:cBhvr>
                                        <p:cTn id="129" dur="500"/>
                                        <p:tgtEl>
                                          <p:spTgt spid="139"/>
                                        </p:tgtEl>
                                      </p:cBhvr>
                                    </p:animEffect>
                                  </p:childTnLst>
                                </p:cTn>
                              </p:par>
                              <p:par>
                                <p:cTn id="130" presetID="3" presetClass="entr" presetSubtype="10" fill="hold" grpId="0" nodeType="withEffect">
                                  <p:stCondLst>
                                    <p:cond delay="0"/>
                                  </p:stCondLst>
                                  <p:childTnLst>
                                    <p:set>
                                      <p:cBhvr>
                                        <p:cTn id="131" dur="1" fill="hold">
                                          <p:stCondLst>
                                            <p:cond delay="0"/>
                                          </p:stCondLst>
                                        </p:cTn>
                                        <p:tgtEl>
                                          <p:spTgt spid="140"/>
                                        </p:tgtEl>
                                        <p:attrNameLst>
                                          <p:attrName>style.visibility</p:attrName>
                                        </p:attrNameLst>
                                      </p:cBhvr>
                                      <p:to>
                                        <p:strVal val="visible"/>
                                      </p:to>
                                    </p:set>
                                    <p:animEffect transition="in" filter="blinds(horizontal)">
                                      <p:cBhvr>
                                        <p:cTn id="132" dur="500"/>
                                        <p:tgtEl>
                                          <p:spTgt spid="140"/>
                                        </p:tgtEl>
                                      </p:cBhvr>
                                    </p:animEffect>
                                  </p:childTnLst>
                                </p:cTn>
                              </p:par>
                            </p:childTnLst>
                          </p:cTn>
                        </p:par>
                      </p:childTnLst>
                    </p:cTn>
                  </p:par>
                  <p:par>
                    <p:cTn id="133" fill="hold">
                      <p:stCondLst>
                        <p:cond delay="indefinite"/>
                      </p:stCondLst>
                      <p:childTnLst>
                        <p:par>
                          <p:cTn id="134" fill="hold">
                            <p:stCondLst>
                              <p:cond delay="0"/>
                            </p:stCondLst>
                            <p:childTnLst>
                              <p:par>
                                <p:cTn id="135" presetID="18" presetClass="entr" presetSubtype="12" fill="hold" nodeType="clickEffect">
                                  <p:stCondLst>
                                    <p:cond delay="0"/>
                                  </p:stCondLst>
                                  <p:childTnLst>
                                    <p:set>
                                      <p:cBhvr>
                                        <p:cTn id="136" dur="1" fill="hold">
                                          <p:stCondLst>
                                            <p:cond delay="0"/>
                                          </p:stCondLst>
                                        </p:cTn>
                                        <p:tgtEl>
                                          <p:spTgt spid="137"/>
                                        </p:tgtEl>
                                        <p:attrNameLst>
                                          <p:attrName>style.visibility</p:attrName>
                                        </p:attrNameLst>
                                      </p:cBhvr>
                                      <p:to>
                                        <p:strVal val="visible"/>
                                      </p:to>
                                    </p:set>
                                    <p:animEffect transition="in" filter="strips(downLeft)">
                                      <p:cBhvr>
                                        <p:cTn id="137" dur="500"/>
                                        <p:tgtEl>
                                          <p:spTgt spid="137"/>
                                        </p:tgtEl>
                                      </p:cBhvr>
                                    </p:animEffect>
                                  </p:childTnLst>
                                </p:cTn>
                              </p:par>
                            </p:childTnLst>
                          </p:cTn>
                        </p:par>
                      </p:childTnLst>
                    </p:cTn>
                  </p:par>
                  <p:par>
                    <p:cTn id="138" fill="hold">
                      <p:stCondLst>
                        <p:cond delay="indefinite"/>
                      </p:stCondLst>
                      <p:childTnLst>
                        <p:par>
                          <p:cTn id="139" fill="hold">
                            <p:stCondLst>
                              <p:cond delay="0"/>
                            </p:stCondLst>
                            <p:childTnLst>
                              <p:par>
                                <p:cTn id="140" presetID="18" presetClass="entr" presetSubtype="12" fill="hold" nodeType="clickEffect">
                                  <p:stCondLst>
                                    <p:cond delay="0"/>
                                  </p:stCondLst>
                                  <p:childTnLst>
                                    <p:set>
                                      <p:cBhvr>
                                        <p:cTn id="141" dur="1" fill="hold">
                                          <p:stCondLst>
                                            <p:cond delay="0"/>
                                          </p:stCondLst>
                                        </p:cTn>
                                        <p:tgtEl>
                                          <p:spTgt spid="138"/>
                                        </p:tgtEl>
                                        <p:attrNameLst>
                                          <p:attrName>style.visibility</p:attrName>
                                        </p:attrNameLst>
                                      </p:cBhvr>
                                      <p:to>
                                        <p:strVal val="visible"/>
                                      </p:to>
                                    </p:set>
                                    <p:animEffect transition="in" filter="strips(downLeft)">
                                      <p:cBhvr>
                                        <p:cTn id="142" dur="500"/>
                                        <p:tgtEl>
                                          <p:spTgt spid="138"/>
                                        </p:tgtEl>
                                      </p:cBhvr>
                                    </p:animEffect>
                                  </p:childTnLst>
                                </p:cTn>
                              </p:par>
                              <p:par>
                                <p:cTn id="143" presetID="3" presetClass="entr" presetSubtype="10" fill="hold" grpId="0" nodeType="withEffect">
                                  <p:stCondLst>
                                    <p:cond delay="0"/>
                                  </p:stCondLst>
                                  <p:childTnLst>
                                    <p:set>
                                      <p:cBhvr>
                                        <p:cTn id="144" dur="1" fill="hold">
                                          <p:stCondLst>
                                            <p:cond delay="0"/>
                                          </p:stCondLst>
                                        </p:cTn>
                                        <p:tgtEl>
                                          <p:spTgt spid="143"/>
                                        </p:tgtEl>
                                        <p:attrNameLst>
                                          <p:attrName>style.visibility</p:attrName>
                                        </p:attrNameLst>
                                      </p:cBhvr>
                                      <p:to>
                                        <p:strVal val="visible"/>
                                      </p:to>
                                    </p:set>
                                    <p:animEffect transition="in" filter="blinds(horizontal)">
                                      <p:cBhvr>
                                        <p:cTn id="145" dur="500"/>
                                        <p:tgtEl>
                                          <p:spTgt spid="143"/>
                                        </p:tgtEl>
                                      </p:cBhvr>
                                    </p:animEffect>
                                  </p:childTnLst>
                                </p:cTn>
                              </p:par>
                            </p:childTnLst>
                          </p:cTn>
                        </p:par>
                      </p:childTnLst>
                    </p:cTn>
                  </p:par>
                  <p:par>
                    <p:cTn id="146" fill="hold">
                      <p:stCondLst>
                        <p:cond delay="indefinite"/>
                      </p:stCondLst>
                      <p:childTnLst>
                        <p:par>
                          <p:cTn id="147" fill="hold">
                            <p:stCondLst>
                              <p:cond delay="0"/>
                            </p:stCondLst>
                            <p:childTnLst>
                              <p:par>
                                <p:cTn id="148" presetID="3" presetClass="entr" presetSubtype="10" fill="hold" grpId="0" nodeType="clickEffect">
                                  <p:stCondLst>
                                    <p:cond delay="0"/>
                                  </p:stCondLst>
                                  <p:childTnLst>
                                    <p:set>
                                      <p:cBhvr>
                                        <p:cTn id="149" dur="1" fill="hold">
                                          <p:stCondLst>
                                            <p:cond delay="0"/>
                                          </p:stCondLst>
                                        </p:cTn>
                                        <p:tgtEl>
                                          <p:spTgt spid="141"/>
                                        </p:tgtEl>
                                        <p:attrNameLst>
                                          <p:attrName>style.visibility</p:attrName>
                                        </p:attrNameLst>
                                      </p:cBhvr>
                                      <p:to>
                                        <p:strVal val="visible"/>
                                      </p:to>
                                    </p:set>
                                    <p:animEffect transition="in" filter="blinds(horizontal)">
                                      <p:cBhvr>
                                        <p:cTn id="150" dur="500"/>
                                        <p:tgtEl>
                                          <p:spTgt spid="141"/>
                                        </p:tgtEl>
                                      </p:cBhvr>
                                    </p:animEffect>
                                  </p:childTnLst>
                                </p:cTn>
                              </p:par>
                            </p:childTnLst>
                          </p:cTn>
                        </p:par>
                      </p:childTnLst>
                    </p:cTn>
                  </p:par>
                  <p:par>
                    <p:cTn id="151" fill="hold">
                      <p:stCondLst>
                        <p:cond delay="indefinite"/>
                      </p:stCondLst>
                      <p:childTnLst>
                        <p:par>
                          <p:cTn id="152" fill="hold">
                            <p:stCondLst>
                              <p:cond delay="0"/>
                            </p:stCondLst>
                            <p:childTnLst>
                              <p:par>
                                <p:cTn id="153" presetID="18" presetClass="entr" presetSubtype="3" fill="hold" nodeType="clickEffect">
                                  <p:stCondLst>
                                    <p:cond delay="0"/>
                                  </p:stCondLst>
                                  <p:childTnLst>
                                    <p:set>
                                      <p:cBhvr>
                                        <p:cTn id="154" dur="1" fill="hold">
                                          <p:stCondLst>
                                            <p:cond delay="0"/>
                                          </p:stCondLst>
                                        </p:cTn>
                                        <p:tgtEl>
                                          <p:spTgt spid="142"/>
                                        </p:tgtEl>
                                        <p:attrNameLst>
                                          <p:attrName>style.visibility</p:attrName>
                                        </p:attrNameLst>
                                      </p:cBhvr>
                                      <p:to>
                                        <p:strVal val="visible"/>
                                      </p:to>
                                    </p:set>
                                    <p:animEffect transition="in" filter="strips(upRight)">
                                      <p:cBhvr>
                                        <p:cTn id="155" dur="500"/>
                                        <p:tgtEl>
                                          <p:spTgt spid="142"/>
                                        </p:tgtEl>
                                      </p:cBhvr>
                                    </p:animEffect>
                                  </p:childTnLst>
                                </p:cTn>
                              </p:par>
                            </p:childTnLst>
                          </p:cTn>
                        </p:par>
                      </p:childTnLst>
                    </p:cTn>
                  </p:par>
                  <p:par>
                    <p:cTn id="156" fill="hold">
                      <p:stCondLst>
                        <p:cond delay="indefinite"/>
                      </p:stCondLst>
                      <p:childTnLst>
                        <p:par>
                          <p:cTn id="157" fill="hold">
                            <p:stCondLst>
                              <p:cond delay="0"/>
                            </p:stCondLst>
                            <p:childTnLst>
                              <p:par>
                                <p:cTn id="158" presetID="3" presetClass="entr" presetSubtype="10" fill="hold" grpId="0" nodeType="clickEffect">
                                  <p:stCondLst>
                                    <p:cond delay="0"/>
                                  </p:stCondLst>
                                  <p:childTnLst>
                                    <p:set>
                                      <p:cBhvr>
                                        <p:cTn id="159" dur="1" fill="hold">
                                          <p:stCondLst>
                                            <p:cond delay="0"/>
                                          </p:stCondLst>
                                        </p:cTn>
                                        <p:tgtEl>
                                          <p:spTgt spid="150"/>
                                        </p:tgtEl>
                                        <p:attrNameLst>
                                          <p:attrName>style.visibility</p:attrName>
                                        </p:attrNameLst>
                                      </p:cBhvr>
                                      <p:to>
                                        <p:strVal val="visible"/>
                                      </p:to>
                                    </p:set>
                                    <p:animEffect transition="in" filter="blinds(horizontal)">
                                      <p:cBhvr>
                                        <p:cTn id="160" dur="500"/>
                                        <p:tgtEl>
                                          <p:spTgt spid="150"/>
                                        </p:tgtEl>
                                      </p:cBhvr>
                                    </p:animEffect>
                                  </p:childTnLst>
                                </p:cTn>
                              </p:par>
                            </p:childTnLst>
                          </p:cTn>
                        </p:par>
                      </p:childTnLst>
                    </p:cTn>
                  </p:par>
                  <p:par>
                    <p:cTn id="161" fill="hold">
                      <p:stCondLst>
                        <p:cond delay="indefinite"/>
                      </p:stCondLst>
                      <p:childTnLst>
                        <p:par>
                          <p:cTn id="162" fill="hold">
                            <p:stCondLst>
                              <p:cond delay="0"/>
                            </p:stCondLst>
                            <p:childTnLst>
                              <p:par>
                                <p:cTn id="163" presetID="3" presetClass="entr" presetSubtype="10" fill="hold" grpId="0" nodeType="clickEffect">
                                  <p:stCondLst>
                                    <p:cond delay="0"/>
                                  </p:stCondLst>
                                  <p:childTnLst>
                                    <p:set>
                                      <p:cBhvr>
                                        <p:cTn id="164" dur="1" fill="hold">
                                          <p:stCondLst>
                                            <p:cond delay="0"/>
                                          </p:stCondLst>
                                        </p:cTn>
                                        <p:tgtEl>
                                          <p:spTgt spid="132"/>
                                        </p:tgtEl>
                                        <p:attrNameLst>
                                          <p:attrName>style.visibility</p:attrName>
                                        </p:attrNameLst>
                                      </p:cBhvr>
                                      <p:to>
                                        <p:strVal val="visible"/>
                                      </p:to>
                                    </p:set>
                                    <p:animEffect transition="in" filter="blinds(horizontal)">
                                      <p:cBhvr>
                                        <p:cTn id="165" dur="500"/>
                                        <p:tgtEl>
                                          <p:spTgt spid="132"/>
                                        </p:tgtEl>
                                      </p:cBhvr>
                                    </p:animEffect>
                                  </p:childTnLst>
                                </p:cTn>
                              </p:par>
                            </p:childTnLst>
                          </p:cTn>
                        </p:par>
                      </p:childTnLst>
                    </p:cTn>
                  </p:par>
                  <p:par>
                    <p:cTn id="166" fill="hold">
                      <p:stCondLst>
                        <p:cond delay="indefinite"/>
                      </p:stCondLst>
                      <p:childTnLst>
                        <p:par>
                          <p:cTn id="167" fill="hold">
                            <p:stCondLst>
                              <p:cond delay="0"/>
                            </p:stCondLst>
                            <p:childTnLst>
                              <p:par>
                                <p:cTn id="168" presetID="3" presetClass="entr" presetSubtype="10" fill="hold" grpId="0" nodeType="clickEffect">
                                  <p:stCondLst>
                                    <p:cond delay="0"/>
                                  </p:stCondLst>
                                  <p:childTnLst>
                                    <p:set>
                                      <p:cBhvr>
                                        <p:cTn id="169" dur="1" fill="hold">
                                          <p:stCondLst>
                                            <p:cond delay="0"/>
                                          </p:stCondLst>
                                        </p:cTn>
                                        <p:tgtEl>
                                          <p:spTgt spid="135"/>
                                        </p:tgtEl>
                                        <p:attrNameLst>
                                          <p:attrName>style.visibility</p:attrName>
                                        </p:attrNameLst>
                                      </p:cBhvr>
                                      <p:to>
                                        <p:strVal val="visible"/>
                                      </p:to>
                                    </p:set>
                                    <p:animEffect transition="in" filter="blinds(horizontal)">
                                      <p:cBhvr>
                                        <p:cTn id="170" dur="500"/>
                                        <p:tgtEl>
                                          <p:spTgt spid="135"/>
                                        </p:tgtEl>
                                      </p:cBhvr>
                                    </p:animEffect>
                                  </p:childTnLst>
                                </p:cTn>
                              </p:par>
                            </p:childTnLst>
                          </p:cTn>
                        </p:par>
                      </p:childTnLst>
                    </p:cTn>
                  </p:par>
                  <p:par>
                    <p:cTn id="171" fill="hold">
                      <p:stCondLst>
                        <p:cond delay="indefinite"/>
                      </p:stCondLst>
                      <p:childTnLst>
                        <p:par>
                          <p:cTn id="172" fill="hold">
                            <p:stCondLst>
                              <p:cond delay="0"/>
                            </p:stCondLst>
                            <p:childTnLst>
                              <p:par>
                                <p:cTn id="173" presetID="18" presetClass="entr" presetSubtype="12" fill="hold" nodeType="clickEffect">
                                  <p:stCondLst>
                                    <p:cond delay="0"/>
                                  </p:stCondLst>
                                  <p:childTnLst>
                                    <p:set>
                                      <p:cBhvr>
                                        <p:cTn id="174" dur="1" fill="hold">
                                          <p:stCondLst>
                                            <p:cond delay="0"/>
                                          </p:stCondLst>
                                        </p:cTn>
                                        <p:tgtEl>
                                          <p:spTgt spid="131"/>
                                        </p:tgtEl>
                                        <p:attrNameLst>
                                          <p:attrName>style.visibility</p:attrName>
                                        </p:attrNameLst>
                                      </p:cBhvr>
                                      <p:to>
                                        <p:strVal val="visible"/>
                                      </p:to>
                                    </p:set>
                                    <p:animEffect transition="in" filter="strips(downLeft)">
                                      <p:cBhvr>
                                        <p:cTn id="175" dur="500"/>
                                        <p:tgtEl>
                                          <p:spTgt spid="131"/>
                                        </p:tgtEl>
                                      </p:cBhvr>
                                    </p:animEffect>
                                  </p:childTnLst>
                                </p:cTn>
                              </p:par>
                              <p:par>
                                <p:cTn id="176" presetID="18" presetClass="entr" presetSubtype="12" fill="hold" nodeType="withEffect">
                                  <p:stCondLst>
                                    <p:cond delay="0"/>
                                  </p:stCondLst>
                                  <p:childTnLst>
                                    <p:set>
                                      <p:cBhvr>
                                        <p:cTn id="177" dur="1" fill="hold">
                                          <p:stCondLst>
                                            <p:cond delay="0"/>
                                          </p:stCondLst>
                                        </p:cTn>
                                        <p:tgtEl>
                                          <p:spTgt spid="134"/>
                                        </p:tgtEl>
                                        <p:attrNameLst>
                                          <p:attrName>style.visibility</p:attrName>
                                        </p:attrNameLst>
                                      </p:cBhvr>
                                      <p:to>
                                        <p:strVal val="visible"/>
                                      </p:to>
                                    </p:set>
                                    <p:animEffect transition="in" filter="strips(downLeft)">
                                      <p:cBhvr>
                                        <p:cTn id="178" dur="500"/>
                                        <p:tgtEl>
                                          <p:spTgt spid="134"/>
                                        </p:tgtEl>
                                      </p:cBhvr>
                                    </p:animEffect>
                                  </p:childTnLst>
                                </p:cTn>
                              </p:par>
                            </p:childTnLst>
                          </p:cTn>
                        </p:par>
                      </p:childTnLst>
                    </p:cTn>
                  </p:par>
                  <p:par>
                    <p:cTn id="179" fill="hold">
                      <p:stCondLst>
                        <p:cond delay="indefinite"/>
                      </p:stCondLst>
                      <p:childTnLst>
                        <p:par>
                          <p:cTn id="180" fill="hold">
                            <p:stCondLst>
                              <p:cond delay="0"/>
                            </p:stCondLst>
                            <p:childTnLst>
                              <p:par>
                                <p:cTn id="181" presetID="3" presetClass="entr" presetSubtype="10" fill="hold" grpId="0" nodeType="clickEffect">
                                  <p:stCondLst>
                                    <p:cond delay="0"/>
                                  </p:stCondLst>
                                  <p:childTnLst>
                                    <p:set>
                                      <p:cBhvr>
                                        <p:cTn id="182" dur="1" fill="hold">
                                          <p:stCondLst>
                                            <p:cond delay="0"/>
                                          </p:stCondLst>
                                        </p:cTn>
                                        <p:tgtEl>
                                          <p:spTgt spid="133"/>
                                        </p:tgtEl>
                                        <p:attrNameLst>
                                          <p:attrName>style.visibility</p:attrName>
                                        </p:attrNameLst>
                                      </p:cBhvr>
                                      <p:to>
                                        <p:strVal val="visible"/>
                                      </p:to>
                                    </p:set>
                                    <p:animEffect transition="in" filter="blinds(horizontal)">
                                      <p:cBhvr>
                                        <p:cTn id="183" dur="500"/>
                                        <p:tgtEl>
                                          <p:spTgt spid="133"/>
                                        </p:tgtEl>
                                      </p:cBhvr>
                                    </p:animEffect>
                                  </p:childTnLst>
                                </p:cTn>
                              </p:par>
                              <p:par>
                                <p:cTn id="184" presetID="3" presetClass="entr" presetSubtype="10" fill="hold" grpId="0" nodeType="withEffect">
                                  <p:stCondLst>
                                    <p:cond delay="0"/>
                                  </p:stCondLst>
                                  <p:childTnLst>
                                    <p:set>
                                      <p:cBhvr>
                                        <p:cTn id="185" dur="1" fill="hold">
                                          <p:stCondLst>
                                            <p:cond delay="0"/>
                                          </p:stCondLst>
                                        </p:cTn>
                                        <p:tgtEl>
                                          <p:spTgt spid="136"/>
                                        </p:tgtEl>
                                        <p:attrNameLst>
                                          <p:attrName>style.visibility</p:attrName>
                                        </p:attrNameLst>
                                      </p:cBhvr>
                                      <p:to>
                                        <p:strVal val="visible"/>
                                      </p:to>
                                    </p:set>
                                    <p:animEffect transition="in" filter="blinds(horizontal)">
                                      <p:cBhvr>
                                        <p:cTn id="186" dur="500"/>
                                        <p:tgtEl>
                                          <p:spTgt spid="136"/>
                                        </p:tgtEl>
                                      </p:cBhvr>
                                    </p:animEffect>
                                  </p:childTnLst>
                                </p:cTn>
                              </p:par>
                            </p:childTnLst>
                          </p:cTn>
                        </p:par>
                      </p:childTnLst>
                    </p:cTn>
                  </p:par>
                  <p:par>
                    <p:cTn id="187" fill="hold">
                      <p:stCondLst>
                        <p:cond delay="indefinite"/>
                      </p:stCondLst>
                      <p:childTnLst>
                        <p:par>
                          <p:cTn id="188" fill="hold">
                            <p:stCondLst>
                              <p:cond delay="0"/>
                            </p:stCondLst>
                            <p:childTnLst>
                              <p:par>
                                <p:cTn id="189" presetID="18" presetClass="entr" presetSubtype="3" fill="hold" nodeType="clickEffect">
                                  <p:stCondLst>
                                    <p:cond delay="0"/>
                                  </p:stCondLst>
                                  <p:childTnLst>
                                    <p:set>
                                      <p:cBhvr>
                                        <p:cTn id="190" dur="1" fill="hold">
                                          <p:stCondLst>
                                            <p:cond delay="0"/>
                                          </p:stCondLst>
                                        </p:cTn>
                                        <p:tgtEl>
                                          <p:spTgt spid="144"/>
                                        </p:tgtEl>
                                        <p:attrNameLst>
                                          <p:attrName>style.visibility</p:attrName>
                                        </p:attrNameLst>
                                      </p:cBhvr>
                                      <p:to>
                                        <p:strVal val="visible"/>
                                      </p:to>
                                    </p:set>
                                    <p:animEffect transition="in" filter="strips(upRight)">
                                      <p:cBhvr>
                                        <p:cTn id="191" dur="500"/>
                                        <p:tgtEl>
                                          <p:spTgt spid="144"/>
                                        </p:tgtEl>
                                      </p:cBhvr>
                                    </p:animEffect>
                                  </p:childTnLst>
                                </p:cTn>
                              </p:par>
                            </p:childTnLst>
                          </p:cTn>
                        </p:par>
                      </p:childTnLst>
                    </p:cTn>
                  </p:par>
                  <p:par>
                    <p:cTn id="192" fill="hold">
                      <p:stCondLst>
                        <p:cond delay="indefinite"/>
                      </p:stCondLst>
                      <p:childTnLst>
                        <p:par>
                          <p:cTn id="193" fill="hold">
                            <p:stCondLst>
                              <p:cond delay="0"/>
                            </p:stCondLst>
                            <p:childTnLst>
                              <p:par>
                                <p:cTn id="194" presetID="3" presetClass="entr" presetSubtype="10" fill="hold" grpId="0" nodeType="clickEffect">
                                  <p:stCondLst>
                                    <p:cond delay="0"/>
                                  </p:stCondLst>
                                  <p:childTnLst>
                                    <p:set>
                                      <p:cBhvr>
                                        <p:cTn id="195" dur="1" fill="hold">
                                          <p:stCondLst>
                                            <p:cond delay="0"/>
                                          </p:stCondLst>
                                        </p:cTn>
                                        <p:tgtEl>
                                          <p:spTgt spid="151"/>
                                        </p:tgtEl>
                                        <p:attrNameLst>
                                          <p:attrName>style.visibility</p:attrName>
                                        </p:attrNameLst>
                                      </p:cBhvr>
                                      <p:to>
                                        <p:strVal val="visible"/>
                                      </p:to>
                                    </p:set>
                                    <p:animEffect transition="in" filter="blinds(horizontal)">
                                      <p:cBhvr>
                                        <p:cTn id="196" dur="500"/>
                                        <p:tgtEl>
                                          <p:spTgt spid="151"/>
                                        </p:tgtEl>
                                      </p:cBhvr>
                                    </p:animEffect>
                                  </p:childTnLst>
                                </p:cTn>
                              </p:par>
                            </p:childTnLst>
                          </p:cTn>
                        </p:par>
                      </p:childTnLst>
                    </p:cTn>
                  </p:par>
                  <p:par>
                    <p:cTn id="197" fill="hold">
                      <p:stCondLst>
                        <p:cond delay="indefinite"/>
                      </p:stCondLst>
                      <p:childTnLst>
                        <p:par>
                          <p:cTn id="198" fill="hold">
                            <p:stCondLst>
                              <p:cond delay="0"/>
                            </p:stCondLst>
                            <p:childTnLst>
                              <p:par>
                                <p:cTn id="199" presetID="18" presetClass="entr" presetSubtype="6" fill="hold" nodeType="clickEffect">
                                  <p:stCondLst>
                                    <p:cond delay="0"/>
                                  </p:stCondLst>
                                  <p:childTnLst>
                                    <p:set>
                                      <p:cBhvr>
                                        <p:cTn id="200" dur="1" fill="hold">
                                          <p:stCondLst>
                                            <p:cond delay="0"/>
                                          </p:stCondLst>
                                        </p:cTn>
                                        <p:tgtEl>
                                          <p:spTgt spid="148"/>
                                        </p:tgtEl>
                                        <p:attrNameLst>
                                          <p:attrName>style.visibility</p:attrName>
                                        </p:attrNameLst>
                                      </p:cBhvr>
                                      <p:to>
                                        <p:strVal val="visible"/>
                                      </p:to>
                                    </p:set>
                                    <p:animEffect transition="in" filter="strips(downRight)">
                                      <p:cBhvr>
                                        <p:cTn id="201" dur="500"/>
                                        <p:tgtEl>
                                          <p:spTgt spid="148"/>
                                        </p:tgtEl>
                                      </p:cBhvr>
                                    </p:animEffect>
                                  </p:childTnLst>
                                </p:cTn>
                              </p:par>
                            </p:childTnLst>
                          </p:cTn>
                        </p:par>
                      </p:childTnLst>
                    </p:cTn>
                  </p:par>
                  <p:par>
                    <p:cTn id="202" fill="hold">
                      <p:stCondLst>
                        <p:cond delay="indefinite"/>
                      </p:stCondLst>
                      <p:childTnLst>
                        <p:par>
                          <p:cTn id="203" fill="hold">
                            <p:stCondLst>
                              <p:cond delay="0"/>
                            </p:stCondLst>
                            <p:childTnLst>
                              <p:par>
                                <p:cTn id="204" presetID="3" presetClass="entr" presetSubtype="10" fill="hold" grpId="0" nodeType="clickEffect">
                                  <p:stCondLst>
                                    <p:cond delay="0"/>
                                  </p:stCondLst>
                                  <p:childTnLst>
                                    <p:set>
                                      <p:cBhvr>
                                        <p:cTn id="205" dur="1" fill="hold">
                                          <p:stCondLst>
                                            <p:cond delay="0"/>
                                          </p:stCondLst>
                                        </p:cTn>
                                        <p:tgtEl>
                                          <p:spTgt spid="152"/>
                                        </p:tgtEl>
                                        <p:attrNameLst>
                                          <p:attrName>style.visibility</p:attrName>
                                        </p:attrNameLst>
                                      </p:cBhvr>
                                      <p:to>
                                        <p:strVal val="visible"/>
                                      </p:to>
                                    </p:set>
                                    <p:animEffect transition="in" filter="blinds(horizontal)">
                                      <p:cBhvr>
                                        <p:cTn id="206" dur="500"/>
                                        <p:tgtEl>
                                          <p:spTgt spid="152"/>
                                        </p:tgtEl>
                                      </p:cBhvr>
                                    </p:animEffect>
                                  </p:childTnLst>
                                </p:cTn>
                              </p:par>
                            </p:childTnLst>
                          </p:cTn>
                        </p:par>
                      </p:childTnLst>
                    </p:cTn>
                  </p:par>
                  <p:par>
                    <p:cTn id="207" fill="hold">
                      <p:stCondLst>
                        <p:cond delay="indefinite"/>
                      </p:stCondLst>
                      <p:childTnLst>
                        <p:par>
                          <p:cTn id="208" fill="hold">
                            <p:stCondLst>
                              <p:cond delay="0"/>
                            </p:stCondLst>
                            <p:childTnLst>
                              <p:par>
                                <p:cTn id="209" presetID="3" presetClass="entr" presetSubtype="10" fill="hold" grpId="0" nodeType="clickEffect">
                                  <p:stCondLst>
                                    <p:cond delay="0"/>
                                  </p:stCondLst>
                                  <p:childTnLst>
                                    <p:set>
                                      <p:cBhvr>
                                        <p:cTn id="210" dur="1" fill="hold">
                                          <p:stCondLst>
                                            <p:cond delay="0"/>
                                          </p:stCondLst>
                                        </p:cTn>
                                        <p:tgtEl>
                                          <p:spTgt spid="153"/>
                                        </p:tgtEl>
                                        <p:attrNameLst>
                                          <p:attrName>style.visibility</p:attrName>
                                        </p:attrNameLst>
                                      </p:cBhvr>
                                      <p:to>
                                        <p:strVal val="visible"/>
                                      </p:to>
                                    </p:set>
                                    <p:animEffect transition="in" filter="blinds(horizontal)">
                                      <p:cBhvr>
                                        <p:cTn id="211" dur="500"/>
                                        <p:tgtEl>
                                          <p:spTgt spid="153"/>
                                        </p:tgtEl>
                                      </p:cBhvr>
                                    </p:animEffect>
                                  </p:childTnLst>
                                </p:cTn>
                              </p:par>
                            </p:childTnLst>
                          </p:cTn>
                        </p:par>
                      </p:childTnLst>
                    </p:cTn>
                  </p:par>
                  <p:par>
                    <p:cTn id="212" fill="hold">
                      <p:stCondLst>
                        <p:cond delay="indefinite"/>
                      </p:stCondLst>
                      <p:childTnLst>
                        <p:par>
                          <p:cTn id="213" fill="hold">
                            <p:stCondLst>
                              <p:cond delay="0"/>
                            </p:stCondLst>
                            <p:childTnLst>
                              <p:par>
                                <p:cTn id="214" presetID="18" presetClass="entr" presetSubtype="3" fill="hold" nodeType="clickEffect">
                                  <p:stCondLst>
                                    <p:cond delay="0"/>
                                  </p:stCondLst>
                                  <p:childTnLst>
                                    <p:set>
                                      <p:cBhvr>
                                        <p:cTn id="215" dur="1" fill="hold">
                                          <p:stCondLst>
                                            <p:cond delay="0"/>
                                          </p:stCondLst>
                                        </p:cTn>
                                        <p:tgtEl>
                                          <p:spTgt spid="149"/>
                                        </p:tgtEl>
                                        <p:attrNameLst>
                                          <p:attrName>style.visibility</p:attrName>
                                        </p:attrNameLst>
                                      </p:cBhvr>
                                      <p:to>
                                        <p:strVal val="visible"/>
                                      </p:to>
                                    </p:set>
                                    <p:animEffect transition="in" filter="strips(upRight)">
                                      <p:cBhvr>
                                        <p:cTn id="216"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9" grpId="0"/>
      <p:bldP spid="132" grpId="0"/>
      <p:bldP spid="133" grpId="0"/>
      <p:bldP spid="135" grpId="0"/>
      <p:bldP spid="136" grpId="0"/>
      <p:bldP spid="139" grpId="0"/>
      <p:bldP spid="140" grpId="0"/>
      <p:bldP spid="141" grpId="0"/>
      <p:bldP spid="143" grpId="0"/>
      <p:bldP spid="145" grpId="0"/>
      <p:bldP spid="146" grpId="0"/>
      <p:bldP spid="150" grpId="0" animBg="1"/>
      <p:bldP spid="151" grpId="0" animBg="1"/>
      <p:bldP spid="152" grpId="0" animBg="1"/>
      <p:bldP spid="15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09D11B0-ED1C-4C12-A350-EE66522F3E1E}"/>
              </a:ext>
            </a:extLst>
          </p:cNvPr>
          <p:cNvSpPr>
            <a:spLocks noGrp="1"/>
          </p:cNvSpPr>
          <p:nvPr>
            <p:ph type="title"/>
          </p:nvPr>
        </p:nvSpPr>
        <p:spPr>
          <a:xfrm>
            <a:off x="457200" y="0"/>
            <a:ext cx="8229600" cy="1143000"/>
          </a:xfrm>
        </p:spPr>
        <p:txBody>
          <a:bodyPr>
            <a:noAutofit/>
          </a:bodyPr>
          <a:lstStyle/>
          <a:p>
            <a:pPr algn="l"/>
            <a:r>
              <a:rPr lang="en-US" sz="4000" b="1" dirty="0">
                <a:solidFill>
                  <a:srgbClr val="C00000"/>
                </a:solidFill>
              </a:rPr>
              <a:t>Intersection of Two Planes: Case 1</a:t>
            </a:r>
          </a:p>
        </p:txBody>
      </p:sp>
      <p:sp>
        <p:nvSpPr>
          <p:cNvPr id="10" name="Content Placeholder 9">
            <a:extLst>
              <a:ext uri="{FF2B5EF4-FFF2-40B4-BE49-F238E27FC236}">
                <a16:creationId xmlns:a16="http://schemas.microsoft.com/office/drawing/2014/main" id="{8AE5664C-0816-434E-88D1-F65F654297BB}"/>
              </a:ext>
            </a:extLst>
          </p:cNvPr>
          <p:cNvSpPr>
            <a:spLocks noGrp="1"/>
          </p:cNvSpPr>
          <p:nvPr>
            <p:ph idx="1"/>
          </p:nvPr>
        </p:nvSpPr>
        <p:spPr>
          <a:xfrm>
            <a:off x="457199" y="1143000"/>
            <a:ext cx="4480275" cy="5029200"/>
          </a:xfrm>
        </p:spPr>
        <p:txBody>
          <a:bodyPr>
            <a:normAutofit/>
          </a:bodyPr>
          <a:lstStyle/>
          <a:p>
            <a:pPr>
              <a:defRPr/>
            </a:pPr>
            <a:r>
              <a:rPr lang="en-US" sz="2800" b="1" dirty="0">
                <a:solidFill>
                  <a:srgbClr val="002060"/>
                </a:solidFill>
              </a:rPr>
              <a:t>Oblique plane cutting  principal plane of a solid</a:t>
            </a:r>
          </a:p>
          <a:p>
            <a:r>
              <a:rPr lang="en-US" sz="2600" b="1" dirty="0">
                <a:solidFill>
                  <a:srgbClr val="002060"/>
                </a:solidFill>
              </a:rPr>
              <a:t>Cutting plane method</a:t>
            </a:r>
          </a:p>
          <a:p>
            <a:r>
              <a:rPr lang="en-US" sz="2600" dirty="0">
                <a:solidFill>
                  <a:srgbClr val="002060"/>
                </a:solidFill>
              </a:rPr>
              <a:t>Two cutting planes perpendicular to Frontal</a:t>
            </a:r>
            <a:r>
              <a:rPr lang="en-US" sz="2800" dirty="0">
                <a:solidFill>
                  <a:srgbClr val="002060"/>
                </a:solidFill>
              </a:rPr>
              <a:t> </a:t>
            </a:r>
          </a:p>
          <a:p>
            <a:pPr lvl="1"/>
            <a:r>
              <a:rPr lang="en-US" sz="2400" dirty="0">
                <a:solidFill>
                  <a:srgbClr val="002060"/>
                </a:solidFill>
              </a:rPr>
              <a:t>consisting of AA’ </a:t>
            </a:r>
          </a:p>
          <a:p>
            <a:pPr lvl="1"/>
            <a:r>
              <a:rPr lang="en-US" sz="2400" dirty="0">
                <a:solidFill>
                  <a:srgbClr val="002060"/>
                </a:solidFill>
              </a:rPr>
              <a:t>consisting of BB’</a:t>
            </a:r>
          </a:p>
          <a:p>
            <a:r>
              <a:rPr lang="en-US" sz="2600" dirty="0">
                <a:solidFill>
                  <a:srgbClr val="002060"/>
                </a:solidFill>
              </a:rPr>
              <a:t>PQ is the line of intersection</a:t>
            </a:r>
            <a:endParaRPr lang="en-IN" sz="2600" dirty="0">
              <a:solidFill>
                <a:srgbClr val="002060"/>
              </a:solidFill>
            </a:endParaRPr>
          </a:p>
        </p:txBody>
      </p:sp>
      <p:sp>
        <p:nvSpPr>
          <p:cNvPr id="11" name="Footer Placeholder 10">
            <a:extLst>
              <a:ext uri="{FF2B5EF4-FFF2-40B4-BE49-F238E27FC236}">
                <a16:creationId xmlns:a16="http://schemas.microsoft.com/office/drawing/2014/main" id="{9B86C3D3-BA80-4B5C-84F4-46A4429C1137}"/>
              </a:ext>
            </a:extLst>
          </p:cNvPr>
          <p:cNvSpPr>
            <a:spLocks noGrp="1"/>
          </p:cNvSpPr>
          <p:nvPr>
            <p:ph type="ftr" sz="quarter" idx="11"/>
          </p:nvPr>
        </p:nvSpPr>
        <p:spPr/>
        <p:txBody>
          <a:bodyPr/>
          <a:lstStyle/>
          <a:p>
            <a:r>
              <a:rPr lang="en-US"/>
              <a:t>Surface Intersections I</a:t>
            </a:r>
            <a:endParaRPr lang="en-US" dirty="0"/>
          </a:p>
        </p:txBody>
      </p:sp>
      <p:cxnSp>
        <p:nvCxnSpPr>
          <p:cNvPr id="54" name="Straight Connector 53">
            <a:extLst>
              <a:ext uri="{FF2B5EF4-FFF2-40B4-BE49-F238E27FC236}">
                <a16:creationId xmlns:a16="http://schemas.microsoft.com/office/drawing/2014/main" id="{4ECF629E-4CB3-46E3-AED0-69D71414D1CC}"/>
              </a:ext>
            </a:extLst>
          </p:cNvPr>
          <p:cNvCxnSpPr/>
          <p:nvPr/>
        </p:nvCxnSpPr>
        <p:spPr>
          <a:xfrm>
            <a:off x="5602956" y="5436288"/>
            <a:ext cx="1600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Freeform 7">
            <a:extLst>
              <a:ext uri="{FF2B5EF4-FFF2-40B4-BE49-F238E27FC236}">
                <a16:creationId xmlns:a16="http://schemas.microsoft.com/office/drawing/2014/main" id="{DB3BC6C5-B0D0-4036-81AF-D2D7E10EF1B6}"/>
              </a:ext>
            </a:extLst>
          </p:cNvPr>
          <p:cNvSpPr/>
          <p:nvPr/>
        </p:nvSpPr>
        <p:spPr>
          <a:xfrm>
            <a:off x="5298156" y="1073552"/>
            <a:ext cx="2291787" cy="1898248"/>
          </a:xfrm>
          <a:custGeom>
            <a:avLst/>
            <a:gdLst>
              <a:gd name="connsiteX0" fmla="*/ 2280213 w 2291787"/>
              <a:gd name="connsiteY0" fmla="*/ 266218 h 1898248"/>
              <a:gd name="connsiteX1" fmla="*/ 2291787 w 2291787"/>
              <a:gd name="connsiteY1" fmla="*/ 23150 h 1898248"/>
              <a:gd name="connsiteX2" fmla="*/ 23150 w 2291787"/>
              <a:gd name="connsiteY2" fmla="*/ 0 h 1898248"/>
              <a:gd name="connsiteX3" fmla="*/ 0 w 2291787"/>
              <a:gd name="connsiteY3" fmla="*/ 1875099 h 1898248"/>
              <a:gd name="connsiteX4" fmla="*/ 2280213 w 2291787"/>
              <a:gd name="connsiteY4" fmla="*/ 1898248 h 1898248"/>
              <a:gd name="connsiteX5" fmla="*/ 2280213 w 2291787"/>
              <a:gd name="connsiteY5" fmla="*/ 1400537 h 189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1787" h="1898248">
                <a:moveTo>
                  <a:pt x="2280213" y="266218"/>
                </a:moveTo>
                <a:lnTo>
                  <a:pt x="2291787" y="23150"/>
                </a:lnTo>
                <a:lnTo>
                  <a:pt x="23150" y="0"/>
                </a:lnTo>
                <a:lnTo>
                  <a:pt x="0" y="1875099"/>
                </a:lnTo>
                <a:lnTo>
                  <a:pt x="2280213" y="1898248"/>
                </a:lnTo>
                <a:lnTo>
                  <a:pt x="2280213" y="1400537"/>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56" name="Straight Connector 55">
            <a:extLst>
              <a:ext uri="{FF2B5EF4-FFF2-40B4-BE49-F238E27FC236}">
                <a16:creationId xmlns:a16="http://schemas.microsoft.com/office/drawing/2014/main" id="{D2726223-AD52-434A-83FE-F5A0B8251923}"/>
              </a:ext>
            </a:extLst>
          </p:cNvPr>
          <p:cNvCxnSpPr/>
          <p:nvPr/>
        </p:nvCxnSpPr>
        <p:spPr>
          <a:xfrm flipH="1">
            <a:off x="7564865" y="1351345"/>
            <a:ext cx="13504" cy="107355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8" name="Freeform 14">
            <a:extLst>
              <a:ext uri="{FF2B5EF4-FFF2-40B4-BE49-F238E27FC236}">
                <a16:creationId xmlns:a16="http://schemas.microsoft.com/office/drawing/2014/main" id="{259F840B-E12A-4623-9246-26C7B0D06EA2}"/>
              </a:ext>
            </a:extLst>
          </p:cNvPr>
          <p:cNvSpPr/>
          <p:nvPr/>
        </p:nvSpPr>
        <p:spPr>
          <a:xfrm>
            <a:off x="5668546" y="2057400"/>
            <a:ext cx="1412111" cy="601884"/>
          </a:xfrm>
          <a:custGeom>
            <a:avLst/>
            <a:gdLst>
              <a:gd name="connsiteX0" fmla="*/ 1412111 w 1412111"/>
              <a:gd name="connsiteY0" fmla="*/ 601884 h 601884"/>
              <a:gd name="connsiteX1" fmla="*/ 0 w 1412111"/>
              <a:gd name="connsiteY1" fmla="*/ 0 h 601884"/>
            </a:gdLst>
            <a:ahLst/>
            <a:cxnLst>
              <a:cxn ang="0">
                <a:pos x="connsiteX0" y="connsiteY0"/>
              </a:cxn>
              <a:cxn ang="0">
                <a:pos x="connsiteX1" y="connsiteY1"/>
              </a:cxn>
            </a:cxnLst>
            <a:rect l="l" t="t" r="r" b="b"/>
            <a:pathLst>
              <a:path w="1412111" h="601884">
                <a:moveTo>
                  <a:pt x="1412111" y="601884"/>
                </a:moveTo>
                <a:lnTo>
                  <a:pt x="0" y="0"/>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59" name="Straight Connector 58">
            <a:extLst>
              <a:ext uri="{FF2B5EF4-FFF2-40B4-BE49-F238E27FC236}">
                <a16:creationId xmlns:a16="http://schemas.microsoft.com/office/drawing/2014/main" id="{66B693AE-2433-4DFA-AE99-645EEBEBD34A}"/>
              </a:ext>
            </a:extLst>
          </p:cNvPr>
          <p:cNvCxnSpPr>
            <a:endCxn id="58" idx="1"/>
          </p:cNvCxnSpPr>
          <p:nvPr/>
        </p:nvCxnSpPr>
        <p:spPr>
          <a:xfrm flipH="1">
            <a:off x="5668546" y="1270322"/>
            <a:ext cx="2124919" cy="7870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21E969D-21E0-4B76-BC60-428A2A3A0F3F}"/>
              </a:ext>
            </a:extLst>
          </p:cNvPr>
          <p:cNvCxnSpPr>
            <a:cxnSpLocks/>
            <a:stCxn id="57" idx="3"/>
            <a:endCxn id="58" idx="0"/>
          </p:cNvCxnSpPr>
          <p:nvPr/>
        </p:nvCxnSpPr>
        <p:spPr>
          <a:xfrm flipH="1">
            <a:off x="7080657" y="2103699"/>
            <a:ext cx="1421989" cy="5555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Freeform 20">
            <a:extLst>
              <a:ext uri="{FF2B5EF4-FFF2-40B4-BE49-F238E27FC236}">
                <a16:creationId xmlns:a16="http://schemas.microsoft.com/office/drawing/2014/main" id="{D2F523A9-36D6-4F7C-9B25-E5CF7506A006}"/>
              </a:ext>
            </a:extLst>
          </p:cNvPr>
          <p:cNvSpPr/>
          <p:nvPr/>
        </p:nvSpPr>
        <p:spPr>
          <a:xfrm>
            <a:off x="5679156" y="5419617"/>
            <a:ext cx="1377388" cy="0"/>
          </a:xfrm>
          <a:custGeom>
            <a:avLst/>
            <a:gdLst>
              <a:gd name="connsiteX0" fmla="*/ 0 w 1377388"/>
              <a:gd name="connsiteY0" fmla="*/ 0 h 0"/>
              <a:gd name="connsiteX1" fmla="*/ 1377388 w 1377388"/>
              <a:gd name="connsiteY1" fmla="*/ 0 h 0"/>
            </a:gdLst>
            <a:ahLst/>
            <a:cxnLst>
              <a:cxn ang="0">
                <a:pos x="connsiteX0" y="connsiteY0"/>
              </a:cxn>
              <a:cxn ang="0">
                <a:pos x="connsiteX1" y="connsiteY1"/>
              </a:cxn>
            </a:cxnLst>
            <a:rect l="l" t="t" r="r" b="b"/>
            <a:pathLst>
              <a:path w="1377388">
                <a:moveTo>
                  <a:pt x="0" y="0"/>
                </a:moveTo>
                <a:lnTo>
                  <a:pt x="1377388" y="0"/>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3" name="Freeform 26">
            <a:extLst>
              <a:ext uri="{FF2B5EF4-FFF2-40B4-BE49-F238E27FC236}">
                <a16:creationId xmlns:a16="http://schemas.microsoft.com/office/drawing/2014/main" id="{9FF3565D-F2C8-457C-A8A4-489784ECC03B}"/>
              </a:ext>
            </a:extLst>
          </p:cNvPr>
          <p:cNvSpPr/>
          <p:nvPr/>
        </p:nvSpPr>
        <p:spPr>
          <a:xfrm flipH="1">
            <a:off x="8595590" y="946231"/>
            <a:ext cx="45719" cy="2430891"/>
          </a:xfrm>
          <a:custGeom>
            <a:avLst/>
            <a:gdLst>
              <a:gd name="connsiteX0" fmla="*/ 34724 w 34724"/>
              <a:gd name="connsiteY0" fmla="*/ 0 h 1967696"/>
              <a:gd name="connsiteX1" fmla="*/ 0 w 34724"/>
              <a:gd name="connsiteY1" fmla="*/ 1967696 h 1967696"/>
            </a:gdLst>
            <a:ahLst/>
            <a:cxnLst>
              <a:cxn ang="0">
                <a:pos x="connsiteX0" y="connsiteY0"/>
              </a:cxn>
              <a:cxn ang="0">
                <a:pos x="connsiteX1" y="connsiteY1"/>
              </a:cxn>
            </a:cxnLst>
            <a:rect l="l" t="t" r="r" b="b"/>
            <a:pathLst>
              <a:path w="34724" h="1967696">
                <a:moveTo>
                  <a:pt x="34724" y="0"/>
                </a:moveTo>
                <a:lnTo>
                  <a:pt x="0" y="1967696"/>
                </a:lnTo>
              </a:path>
            </a:pathLst>
          </a:custGeom>
          <a:ln w="127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4" name="Freeform 27">
            <a:extLst>
              <a:ext uri="{FF2B5EF4-FFF2-40B4-BE49-F238E27FC236}">
                <a16:creationId xmlns:a16="http://schemas.microsoft.com/office/drawing/2014/main" id="{9A8B72D0-3204-4035-B683-39A84481BF0D}"/>
              </a:ext>
            </a:extLst>
          </p:cNvPr>
          <p:cNvSpPr/>
          <p:nvPr/>
        </p:nvSpPr>
        <p:spPr>
          <a:xfrm>
            <a:off x="9292001" y="1799635"/>
            <a:ext cx="45719" cy="2057882"/>
          </a:xfrm>
          <a:custGeom>
            <a:avLst/>
            <a:gdLst>
              <a:gd name="connsiteX0" fmla="*/ 23150 w 23150"/>
              <a:gd name="connsiteY0" fmla="*/ 0 h 1620455"/>
              <a:gd name="connsiteX1" fmla="*/ 0 w 23150"/>
              <a:gd name="connsiteY1" fmla="*/ 1620455 h 1620455"/>
            </a:gdLst>
            <a:ahLst/>
            <a:cxnLst>
              <a:cxn ang="0">
                <a:pos x="connsiteX0" y="connsiteY0"/>
              </a:cxn>
              <a:cxn ang="0">
                <a:pos x="connsiteX1" y="connsiteY1"/>
              </a:cxn>
            </a:cxnLst>
            <a:rect l="l" t="t" r="r" b="b"/>
            <a:pathLst>
              <a:path w="23150" h="1620455">
                <a:moveTo>
                  <a:pt x="23150" y="0"/>
                </a:moveTo>
                <a:lnTo>
                  <a:pt x="0" y="1620455"/>
                </a:lnTo>
              </a:path>
            </a:pathLst>
          </a:custGeom>
          <a:ln w="127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5" name="Freeform 28">
            <a:extLst>
              <a:ext uri="{FF2B5EF4-FFF2-40B4-BE49-F238E27FC236}">
                <a16:creationId xmlns:a16="http://schemas.microsoft.com/office/drawing/2014/main" id="{D5194CCF-EAA0-4A2C-BEDB-6CF04CDB1D77}"/>
              </a:ext>
            </a:extLst>
          </p:cNvPr>
          <p:cNvSpPr/>
          <p:nvPr/>
        </p:nvSpPr>
        <p:spPr>
          <a:xfrm>
            <a:off x="5679156" y="2030183"/>
            <a:ext cx="45719" cy="3369608"/>
          </a:xfrm>
          <a:custGeom>
            <a:avLst/>
            <a:gdLst>
              <a:gd name="connsiteX0" fmla="*/ 34724 w 34724"/>
              <a:gd name="connsiteY0" fmla="*/ 0 h 2639027"/>
              <a:gd name="connsiteX1" fmla="*/ 0 w 34724"/>
              <a:gd name="connsiteY1" fmla="*/ 2639027 h 2639027"/>
            </a:gdLst>
            <a:ahLst/>
            <a:cxnLst>
              <a:cxn ang="0">
                <a:pos x="connsiteX0" y="connsiteY0"/>
              </a:cxn>
              <a:cxn ang="0">
                <a:pos x="connsiteX1" y="connsiteY1"/>
              </a:cxn>
            </a:cxnLst>
            <a:rect l="l" t="t" r="r" b="b"/>
            <a:pathLst>
              <a:path w="34724" h="2639027">
                <a:moveTo>
                  <a:pt x="34724" y="0"/>
                </a:moveTo>
                <a:lnTo>
                  <a:pt x="0" y="2639027"/>
                </a:lnTo>
              </a:path>
            </a:pathLst>
          </a:custGeom>
          <a:ln w="127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6" name="Freeform 30">
            <a:extLst>
              <a:ext uri="{FF2B5EF4-FFF2-40B4-BE49-F238E27FC236}">
                <a16:creationId xmlns:a16="http://schemas.microsoft.com/office/drawing/2014/main" id="{3C01711C-2C43-409B-99BD-463277B7F51B}"/>
              </a:ext>
            </a:extLst>
          </p:cNvPr>
          <p:cNvSpPr/>
          <p:nvPr/>
        </p:nvSpPr>
        <p:spPr>
          <a:xfrm>
            <a:off x="5726419" y="3944282"/>
            <a:ext cx="2025570" cy="1423686"/>
          </a:xfrm>
          <a:custGeom>
            <a:avLst/>
            <a:gdLst>
              <a:gd name="connsiteX0" fmla="*/ 2025570 w 2025570"/>
              <a:gd name="connsiteY0" fmla="*/ 0 h 1423686"/>
              <a:gd name="connsiteX1" fmla="*/ 0 w 2025570"/>
              <a:gd name="connsiteY1" fmla="*/ 1423686 h 1423686"/>
            </a:gdLst>
            <a:ahLst/>
            <a:cxnLst>
              <a:cxn ang="0">
                <a:pos x="connsiteX0" y="connsiteY0"/>
              </a:cxn>
              <a:cxn ang="0">
                <a:pos x="connsiteX1" y="connsiteY1"/>
              </a:cxn>
            </a:cxnLst>
            <a:rect l="l" t="t" r="r" b="b"/>
            <a:pathLst>
              <a:path w="2025570" h="1423686">
                <a:moveTo>
                  <a:pt x="2025570" y="0"/>
                </a:moveTo>
                <a:lnTo>
                  <a:pt x="0" y="1423686"/>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7" name="Freeform 31">
            <a:extLst>
              <a:ext uri="{FF2B5EF4-FFF2-40B4-BE49-F238E27FC236}">
                <a16:creationId xmlns:a16="http://schemas.microsoft.com/office/drawing/2014/main" id="{EE2509BE-67B4-4134-82DA-E63C221DA2E1}"/>
              </a:ext>
            </a:extLst>
          </p:cNvPr>
          <p:cNvSpPr/>
          <p:nvPr/>
        </p:nvSpPr>
        <p:spPr>
          <a:xfrm>
            <a:off x="7034359" y="4384120"/>
            <a:ext cx="1458410" cy="1041721"/>
          </a:xfrm>
          <a:custGeom>
            <a:avLst/>
            <a:gdLst>
              <a:gd name="connsiteX0" fmla="*/ 1458410 w 1458410"/>
              <a:gd name="connsiteY0" fmla="*/ 0 h 1041721"/>
              <a:gd name="connsiteX1" fmla="*/ 0 w 1458410"/>
              <a:gd name="connsiteY1" fmla="*/ 1041721 h 1041721"/>
            </a:gdLst>
            <a:ahLst/>
            <a:cxnLst>
              <a:cxn ang="0">
                <a:pos x="connsiteX0" y="connsiteY0"/>
              </a:cxn>
              <a:cxn ang="0">
                <a:pos x="connsiteX1" y="connsiteY1"/>
              </a:cxn>
            </a:cxnLst>
            <a:rect l="l" t="t" r="r" b="b"/>
            <a:pathLst>
              <a:path w="1458410" h="1041721">
                <a:moveTo>
                  <a:pt x="1458410" y="0"/>
                </a:moveTo>
                <a:lnTo>
                  <a:pt x="0" y="1041721"/>
                </a:ln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8" name="Freeform 32">
            <a:extLst>
              <a:ext uri="{FF2B5EF4-FFF2-40B4-BE49-F238E27FC236}">
                <a16:creationId xmlns:a16="http://schemas.microsoft.com/office/drawing/2014/main" id="{A0B6C1A3-75AD-4547-88F7-ACB5BF907B72}"/>
              </a:ext>
            </a:extLst>
          </p:cNvPr>
          <p:cNvSpPr/>
          <p:nvPr/>
        </p:nvSpPr>
        <p:spPr>
          <a:xfrm>
            <a:off x="5251857" y="5436288"/>
            <a:ext cx="2257064" cy="1345512"/>
          </a:xfrm>
          <a:custGeom>
            <a:avLst/>
            <a:gdLst>
              <a:gd name="connsiteX0" fmla="*/ 428264 w 2268638"/>
              <a:gd name="connsiteY0" fmla="*/ 0 h 1435261"/>
              <a:gd name="connsiteX1" fmla="*/ 23150 w 2268638"/>
              <a:gd name="connsiteY1" fmla="*/ 0 h 1435261"/>
              <a:gd name="connsiteX2" fmla="*/ 0 w 2268638"/>
              <a:gd name="connsiteY2" fmla="*/ 1423686 h 1435261"/>
              <a:gd name="connsiteX3" fmla="*/ 2257064 w 2268638"/>
              <a:gd name="connsiteY3" fmla="*/ 1435261 h 1435261"/>
              <a:gd name="connsiteX4" fmla="*/ 2268638 w 2268638"/>
              <a:gd name="connsiteY4" fmla="*/ 23149 h 1435261"/>
              <a:gd name="connsiteX5" fmla="*/ 1875099 w 2268638"/>
              <a:gd name="connsiteY5" fmla="*/ 23149 h 1435261"/>
              <a:gd name="connsiteX0" fmla="*/ 428264 w 2268638"/>
              <a:gd name="connsiteY0" fmla="*/ 0 h 1435261"/>
              <a:gd name="connsiteX1" fmla="*/ 23150 w 2268638"/>
              <a:gd name="connsiteY1" fmla="*/ 0 h 1435261"/>
              <a:gd name="connsiteX2" fmla="*/ 0 w 2268638"/>
              <a:gd name="connsiteY2" fmla="*/ 1423686 h 1435261"/>
              <a:gd name="connsiteX3" fmla="*/ 2257064 w 2268638"/>
              <a:gd name="connsiteY3" fmla="*/ 1435261 h 1435261"/>
              <a:gd name="connsiteX4" fmla="*/ 2268638 w 2268638"/>
              <a:gd name="connsiteY4" fmla="*/ 23149 h 1435261"/>
              <a:gd name="connsiteX5" fmla="*/ 1875099 w 2268638"/>
              <a:gd name="connsiteY5" fmla="*/ 13549 h 1435261"/>
              <a:gd name="connsiteX0" fmla="*/ 428264 w 2257064"/>
              <a:gd name="connsiteY0" fmla="*/ 0 h 1435261"/>
              <a:gd name="connsiteX1" fmla="*/ 23150 w 2257064"/>
              <a:gd name="connsiteY1" fmla="*/ 0 h 1435261"/>
              <a:gd name="connsiteX2" fmla="*/ 0 w 2257064"/>
              <a:gd name="connsiteY2" fmla="*/ 1423686 h 1435261"/>
              <a:gd name="connsiteX3" fmla="*/ 2257064 w 2257064"/>
              <a:gd name="connsiteY3" fmla="*/ 1435261 h 1435261"/>
              <a:gd name="connsiteX4" fmla="*/ 2256099 w 2257064"/>
              <a:gd name="connsiteY4" fmla="*/ 13549 h 1435261"/>
              <a:gd name="connsiteX5" fmla="*/ 1875099 w 2257064"/>
              <a:gd name="connsiteY5" fmla="*/ 13549 h 1435261"/>
              <a:gd name="connsiteX0" fmla="*/ 428264 w 2257064"/>
              <a:gd name="connsiteY0" fmla="*/ 0 h 1435261"/>
              <a:gd name="connsiteX1" fmla="*/ 23150 w 2257064"/>
              <a:gd name="connsiteY1" fmla="*/ 0 h 1435261"/>
              <a:gd name="connsiteX2" fmla="*/ 0 w 2257064"/>
              <a:gd name="connsiteY2" fmla="*/ 1423686 h 1435261"/>
              <a:gd name="connsiteX3" fmla="*/ 2257064 w 2257064"/>
              <a:gd name="connsiteY3" fmla="*/ 1435261 h 1435261"/>
              <a:gd name="connsiteX4" fmla="*/ 2256099 w 2257064"/>
              <a:gd name="connsiteY4" fmla="*/ 13549 h 1435261"/>
              <a:gd name="connsiteX5" fmla="*/ 1875099 w 2257064"/>
              <a:gd name="connsiteY5" fmla="*/ 13549 h 1435261"/>
              <a:gd name="connsiteX0" fmla="*/ 428264 w 2257064"/>
              <a:gd name="connsiteY0" fmla="*/ 0 h 1435261"/>
              <a:gd name="connsiteX1" fmla="*/ 23150 w 2257064"/>
              <a:gd name="connsiteY1" fmla="*/ 0 h 1435261"/>
              <a:gd name="connsiteX2" fmla="*/ 0 w 2257064"/>
              <a:gd name="connsiteY2" fmla="*/ 1423686 h 1435261"/>
              <a:gd name="connsiteX3" fmla="*/ 2257064 w 2257064"/>
              <a:gd name="connsiteY3" fmla="*/ 1435261 h 1435261"/>
              <a:gd name="connsiteX4" fmla="*/ 2256099 w 2257064"/>
              <a:gd name="connsiteY4" fmla="*/ 13549 h 1435261"/>
              <a:gd name="connsiteX5" fmla="*/ 1875099 w 2257064"/>
              <a:gd name="connsiteY5" fmla="*/ 13549 h 1435261"/>
              <a:gd name="connsiteX0" fmla="*/ 428264 w 2257064"/>
              <a:gd name="connsiteY0" fmla="*/ 0 h 1435261"/>
              <a:gd name="connsiteX1" fmla="*/ 23150 w 2257064"/>
              <a:gd name="connsiteY1" fmla="*/ 0 h 1435261"/>
              <a:gd name="connsiteX2" fmla="*/ 0 w 2257064"/>
              <a:gd name="connsiteY2" fmla="*/ 1423686 h 1435261"/>
              <a:gd name="connsiteX3" fmla="*/ 2257064 w 2257064"/>
              <a:gd name="connsiteY3" fmla="*/ 1435261 h 1435261"/>
              <a:gd name="connsiteX4" fmla="*/ 2256099 w 2257064"/>
              <a:gd name="connsiteY4" fmla="*/ 13549 h 1435261"/>
              <a:gd name="connsiteX5" fmla="*/ 1875099 w 2257064"/>
              <a:gd name="connsiteY5" fmla="*/ 13549 h 1435261"/>
              <a:gd name="connsiteX0" fmla="*/ 428264 w 2257064"/>
              <a:gd name="connsiteY0" fmla="*/ 0 h 1435261"/>
              <a:gd name="connsiteX1" fmla="*/ 23150 w 2257064"/>
              <a:gd name="connsiteY1" fmla="*/ 0 h 1435261"/>
              <a:gd name="connsiteX2" fmla="*/ 0 w 2257064"/>
              <a:gd name="connsiteY2" fmla="*/ 1423686 h 1435261"/>
              <a:gd name="connsiteX3" fmla="*/ 2257064 w 2257064"/>
              <a:gd name="connsiteY3" fmla="*/ 1435261 h 1435261"/>
              <a:gd name="connsiteX4" fmla="*/ 2256099 w 2257064"/>
              <a:gd name="connsiteY4" fmla="*/ 13549 h 1435261"/>
              <a:gd name="connsiteX5" fmla="*/ 1875099 w 2257064"/>
              <a:gd name="connsiteY5" fmla="*/ 13549 h 1435261"/>
              <a:gd name="connsiteX0" fmla="*/ 428264 w 2257064"/>
              <a:gd name="connsiteY0" fmla="*/ 0 h 1435261"/>
              <a:gd name="connsiteX1" fmla="*/ 23150 w 2257064"/>
              <a:gd name="connsiteY1" fmla="*/ 0 h 1435261"/>
              <a:gd name="connsiteX2" fmla="*/ 0 w 2257064"/>
              <a:gd name="connsiteY2" fmla="*/ 1423686 h 1435261"/>
              <a:gd name="connsiteX3" fmla="*/ 2257064 w 2257064"/>
              <a:gd name="connsiteY3" fmla="*/ 1435261 h 1435261"/>
              <a:gd name="connsiteX4" fmla="*/ 2256099 w 2257064"/>
              <a:gd name="connsiteY4" fmla="*/ 13549 h 1435261"/>
              <a:gd name="connsiteX5" fmla="*/ 1875099 w 2257064"/>
              <a:gd name="connsiteY5" fmla="*/ 13549 h 1435261"/>
              <a:gd name="connsiteX0" fmla="*/ 428264 w 2257064"/>
              <a:gd name="connsiteY0" fmla="*/ 0 h 1435261"/>
              <a:gd name="connsiteX1" fmla="*/ 23150 w 2257064"/>
              <a:gd name="connsiteY1" fmla="*/ 0 h 1435261"/>
              <a:gd name="connsiteX2" fmla="*/ 0 w 2257064"/>
              <a:gd name="connsiteY2" fmla="*/ 1423686 h 1435261"/>
              <a:gd name="connsiteX3" fmla="*/ 2257064 w 2257064"/>
              <a:gd name="connsiteY3" fmla="*/ 1435261 h 1435261"/>
              <a:gd name="connsiteX4" fmla="*/ 2256099 w 2257064"/>
              <a:gd name="connsiteY4" fmla="*/ 13549 h 1435261"/>
              <a:gd name="connsiteX5" fmla="*/ 1875099 w 2257064"/>
              <a:gd name="connsiteY5" fmla="*/ 13549 h 1435261"/>
              <a:gd name="connsiteX0" fmla="*/ 428264 w 2257064"/>
              <a:gd name="connsiteY0" fmla="*/ 0 h 1435261"/>
              <a:gd name="connsiteX1" fmla="*/ 23150 w 2257064"/>
              <a:gd name="connsiteY1" fmla="*/ 0 h 1435261"/>
              <a:gd name="connsiteX2" fmla="*/ 0 w 2257064"/>
              <a:gd name="connsiteY2" fmla="*/ 1423686 h 1435261"/>
              <a:gd name="connsiteX3" fmla="*/ 2257064 w 2257064"/>
              <a:gd name="connsiteY3" fmla="*/ 1435261 h 1435261"/>
              <a:gd name="connsiteX4" fmla="*/ 2256099 w 2257064"/>
              <a:gd name="connsiteY4" fmla="*/ 13549 h 1435261"/>
              <a:gd name="connsiteX5" fmla="*/ 1875099 w 2257064"/>
              <a:gd name="connsiteY5" fmla="*/ 13549 h 1435261"/>
              <a:gd name="connsiteX0" fmla="*/ 428264 w 2257064"/>
              <a:gd name="connsiteY0" fmla="*/ 0 h 1435261"/>
              <a:gd name="connsiteX1" fmla="*/ 23150 w 2257064"/>
              <a:gd name="connsiteY1" fmla="*/ 0 h 1435261"/>
              <a:gd name="connsiteX2" fmla="*/ 0 w 2257064"/>
              <a:gd name="connsiteY2" fmla="*/ 1423686 h 1435261"/>
              <a:gd name="connsiteX3" fmla="*/ 2257064 w 2257064"/>
              <a:gd name="connsiteY3" fmla="*/ 1435261 h 1435261"/>
              <a:gd name="connsiteX4" fmla="*/ 2256099 w 2257064"/>
              <a:gd name="connsiteY4" fmla="*/ 13549 h 1435261"/>
              <a:gd name="connsiteX5" fmla="*/ 1875099 w 2257064"/>
              <a:gd name="connsiteY5" fmla="*/ 0 h 1435261"/>
              <a:gd name="connsiteX0" fmla="*/ 428264 w 2257064"/>
              <a:gd name="connsiteY0" fmla="*/ 0 h 1435261"/>
              <a:gd name="connsiteX1" fmla="*/ 23150 w 2257064"/>
              <a:gd name="connsiteY1" fmla="*/ 0 h 1435261"/>
              <a:gd name="connsiteX2" fmla="*/ 0 w 2257064"/>
              <a:gd name="connsiteY2" fmla="*/ 1423686 h 1435261"/>
              <a:gd name="connsiteX3" fmla="*/ 2257064 w 2257064"/>
              <a:gd name="connsiteY3" fmla="*/ 1435261 h 1435261"/>
              <a:gd name="connsiteX4" fmla="*/ 2256099 w 2257064"/>
              <a:gd name="connsiteY4" fmla="*/ 0 h 1435261"/>
              <a:gd name="connsiteX5" fmla="*/ 1875099 w 2257064"/>
              <a:gd name="connsiteY5" fmla="*/ 0 h 143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064" h="1435261">
                <a:moveTo>
                  <a:pt x="428264" y="0"/>
                </a:moveTo>
                <a:lnTo>
                  <a:pt x="23150" y="0"/>
                </a:lnTo>
                <a:lnTo>
                  <a:pt x="0" y="1423686"/>
                </a:lnTo>
                <a:lnTo>
                  <a:pt x="2257064" y="1435261"/>
                </a:lnTo>
                <a:cubicBezTo>
                  <a:pt x="2256742" y="961357"/>
                  <a:pt x="2256421" y="473904"/>
                  <a:pt x="2256099" y="0"/>
                </a:cubicBezTo>
                <a:lnTo>
                  <a:pt x="1875099" y="0"/>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9" name="TextBox 68">
            <a:extLst>
              <a:ext uri="{FF2B5EF4-FFF2-40B4-BE49-F238E27FC236}">
                <a16:creationId xmlns:a16="http://schemas.microsoft.com/office/drawing/2014/main" id="{DAC43AAC-9306-498B-AEA8-65404E21CF20}"/>
              </a:ext>
            </a:extLst>
          </p:cNvPr>
          <p:cNvSpPr txBox="1"/>
          <p:nvPr/>
        </p:nvSpPr>
        <p:spPr>
          <a:xfrm>
            <a:off x="5542190" y="5376648"/>
            <a:ext cx="378630" cy="369332"/>
          </a:xfrm>
          <a:prstGeom prst="rect">
            <a:avLst/>
          </a:prstGeom>
          <a:noFill/>
          <a:ln>
            <a:noFill/>
          </a:ln>
        </p:spPr>
        <p:txBody>
          <a:bodyPr wrap="none" rtlCol="0">
            <a:spAutoFit/>
          </a:bodyPr>
          <a:lstStyle/>
          <a:p>
            <a:r>
              <a:rPr lang="en-IN" b="1" dirty="0"/>
              <a:t>P</a:t>
            </a:r>
            <a:r>
              <a:rPr lang="en-IN" b="1" baseline="-25000" dirty="0"/>
              <a:t>F</a:t>
            </a:r>
            <a:endParaRPr lang="en-IN" b="1" dirty="0"/>
          </a:p>
        </p:txBody>
      </p:sp>
      <p:sp>
        <p:nvSpPr>
          <p:cNvPr id="70" name="TextBox 69">
            <a:extLst>
              <a:ext uri="{FF2B5EF4-FFF2-40B4-BE49-F238E27FC236}">
                <a16:creationId xmlns:a16="http://schemas.microsoft.com/office/drawing/2014/main" id="{C4D50DBC-4986-4F52-BA7B-A4CC815D6516}"/>
              </a:ext>
            </a:extLst>
          </p:cNvPr>
          <p:cNvSpPr txBox="1"/>
          <p:nvPr/>
        </p:nvSpPr>
        <p:spPr>
          <a:xfrm>
            <a:off x="6867490" y="5399798"/>
            <a:ext cx="413896" cy="369332"/>
          </a:xfrm>
          <a:prstGeom prst="rect">
            <a:avLst/>
          </a:prstGeom>
          <a:noFill/>
          <a:ln>
            <a:noFill/>
          </a:ln>
        </p:spPr>
        <p:txBody>
          <a:bodyPr wrap="none" rtlCol="0">
            <a:spAutoFit/>
          </a:bodyPr>
          <a:lstStyle/>
          <a:p>
            <a:r>
              <a:rPr lang="en-IN" b="1" dirty="0"/>
              <a:t>Q</a:t>
            </a:r>
            <a:r>
              <a:rPr lang="en-IN" b="1" baseline="-25000" dirty="0"/>
              <a:t>F</a:t>
            </a:r>
            <a:endParaRPr lang="en-IN" b="1" dirty="0"/>
          </a:p>
        </p:txBody>
      </p:sp>
      <p:sp>
        <p:nvSpPr>
          <p:cNvPr id="71" name="TextBox 70">
            <a:extLst>
              <a:ext uri="{FF2B5EF4-FFF2-40B4-BE49-F238E27FC236}">
                <a16:creationId xmlns:a16="http://schemas.microsoft.com/office/drawing/2014/main" id="{C7CCC535-9684-489D-B647-F5DD0577FD32}"/>
              </a:ext>
            </a:extLst>
          </p:cNvPr>
          <p:cNvSpPr txBox="1"/>
          <p:nvPr/>
        </p:nvSpPr>
        <p:spPr>
          <a:xfrm>
            <a:off x="8396315" y="4369648"/>
            <a:ext cx="444352" cy="369332"/>
          </a:xfrm>
          <a:prstGeom prst="rect">
            <a:avLst/>
          </a:prstGeom>
          <a:noFill/>
          <a:ln>
            <a:noFill/>
          </a:ln>
        </p:spPr>
        <p:txBody>
          <a:bodyPr wrap="none" rtlCol="0">
            <a:spAutoFit/>
          </a:bodyPr>
          <a:lstStyle/>
          <a:p>
            <a:r>
              <a:rPr lang="en-IN" b="1" dirty="0"/>
              <a:t>B’</a:t>
            </a:r>
            <a:r>
              <a:rPr lang="en-IN" b="1" baseline="-25000" dirty="0"/>
              <a:t>F</a:t>
            </a:r>
            <a:endParaRPr lang="en-IN" b="1" dirty="0"/>
          </a:p>
        </p:txBody>
      </p:sp>
      <p:sp>
        <p:nvSpPr>
          <p:cNvPr id="72" name="TextBox 71">
            <a:extLst>
              <a:ext uri="{FF2B5EF4-FFF2-40B4-BE49-F238E27FC236}">
                <a16:creationId xmlns:a16="http://schemas.microsoft.com/office/drawing/2014/main" id="{343E2016-5553-4A10-8FF8-8EF6F884BFD2}"/>
              </a:ext>
            </a:extLst>
          </p:cNvPr>
          <p:cNvSpPr txBox="1"/>
          <p:nvPr/>
        </p:nvSpPr>
        <p:spPr>
          <a:xfrm>
            <a:off x="7457156" y="3578117"/>
            <a:ext cx="444352" cy="369332"/>
          </a:xfrm>
          <a:prstGeom prst="rect">
            <a:avLst/>
          </a:prstGeom>
          <a:noFill/>
          <a:ln>
            <a:noFill/>
          </a:ln>
        </p:spPr>
        <p:txBody>
          <a:bodyPr wrap="none" rtlCol="0">
            <a:spAutoFit/>
          </a:bodyPr>
          <a:lstStyle/>
          <a:p>
            <a:r>
              <a:rPr lang="en-IN" b="1" dirty="0"/>
              <a:t>A’</a:t>
            </a:r>
            <a:r>
              <a:rPr lang="en-IN" b="1" baseline="-25000" dirty="0"/>
              <a:t>F</a:t>
            </a:r>
            <a:endParaRPr lang="en-IN" b="1" dirty="0"/>
          </a:p>
        </p:txBody>
      </p:sp>
      <p:sp>
        <p:nvSpPr>
          <p:cNvPr id="73" name="TextBox 72">
            <a:extLst>
              <a:ext uri="{FF2B5EF4-FFF2-40B4-BE49-F238E27FC236}">
                <a16:creationId xmlns:a16="http://schemas.microsoft.com/office/drawing/2014/main" id="{DE75E815-7A99-4E6F-A976-8390A607AD31}"/>
              </a:ext>
            </a:extLst>
          </p:cNvPr>
          <p:cNvSpPr txBox="1"/>
          <p:nvPr/>
        </p:nvSpPr>
        <p:spPr>
          <a:xfrm>
            <a:off x="8458200" y="3276600"/>
            <a:ext cx="394660" cy="369332"/>
          </a:xfrm>
          <a:prstGeom prst="rect">
            <a:avLst/>
          </a:prstGeom>
          <a:noFill/>
          <a:ln>
            <a:noFill/>
          </a:ln>
        </p:spPr>
        <p:txBody>
          <a:bodyPr wrap="none" rtlCol="0">
            <a:spAutoFit/>
          </a:bodyPr>
          <a:lstStyle/>
          <a:p>
            <a:r>
              <a:rPr lang="en-IN" b="1" dirty="0"/>
              <a:t>A</a:t>
            </a:r>
            <a:r>
              <a:rPr lang="en-IN" b="1" baseline="-25000" dirty="0"/>
              <a:t>F</a:t>
            </a:r>
            <a:endParaRPr lang="en-IN" b="1" dirty="0"/>
          </a:p>
        </p:txBody>
      </p:sp>
      <p:sp>
        <p:nvSpPr>
          <p:cNvPr id="74" name="TextBox 73">
            <a:extLst>
              <a:ext uri="{FF2B5EF4-FFF2-40B4-BE49-F238E27FC236}">
                <a16:creationId xmlns:a16="http://schemas.microsoft.com/office/drawing/2014/main" id="{C3EBC8E6-11D9-404F-9BCE-01AF4D8D3D8C}"/>
              </a:ext>
            </a:extLst>
          </p:cNvPr>
          <p:cNvSpPr txBox="1"/>
          <p:nvPr/>
        </p:nvSpPr>
        <p:spPr>
          <a:xfrm>
            <a:off x="9282740" y="3653948"/>
            <a:ext cx="394660" cy="369332"/>
          </a:xfrm>
          <a:prstGeom prst="rect">
            <a:avLst/>
          </a:prstGeom>
          <a:noFill/>
          <a:ln>
            <a:noFill/>
          </a:ln>
        </p:spPr>
        <p:txBody>
          <a:bodyPr wrap="none" rtlCol="0">
            <a:spAutoFit/>
          </a:bodyPr>
          <a:lstStyle/>
          <a:p>
            <a:r>
              <a:rPr lang="en-IN" b="1"/>
              <a:t>B</a:t>
            </a:r>
            <a:r>
              <a:rPr lang="en-IN" b="1" baseline="-25000"/>
              <a:t>F</a:t>
            </a:r>
            <a:endParaRPr lang="en-IN" b="1" dirty="0"/>
          </a:p>
        </p:txBody>
      </p:sp>
      <p:sp>
        <p:nvSpPr>
          <p:cNvPr id="75" name="TextBox 74">
            <a:extLst>
              <a:ext uri="{FF2B5EF4-FFF2-40B4-BE49-F238E27FC236}">
                <a16:creationId xmlns:a16="http://schemas.microsoft.com/office/drawing/2014/main" id="{325CB3FA-E755-450A-B292-03B0B41BE761}"/>
              </a:ext>
            </a:extLst>
          </p:cNvPr>
          <p:cNvSpPr txBox="1"/>
          <p:nvPr/>
        </p:nvSpPr>
        <p:spPr>
          <a:xfrm>
            <a:off x="8543890" y="672297"/>
            <a:ext cx="421910" cy="369332"/>
          </a:xfrm>
          <a:prstGeom prst="rect">
            <a:avLst/>
          </a:prstGeom>
          <a:noFill/>
          <a:ln>
            <a:noFill/>
          </a:ln>
        </p:spPr>
        <p:txBody>
          <a:bodyPr wrap="none" rtlCol="0">
            <a:spAutoFit/>
          </a:bodyPr>
          <a:lstStyle/>
          <a:p>
            <a:r>
              <a:rPr lang="en-IN" b="1" dirty="0"/>
              <a:t>A</a:t>
            </a:r>
            <a:r>
              <a:rPr lang="en-IN" b="1" baseline="-25000" dirty="0"/>
              <a:t>H</a:t>
            </a:r>
            <a:endParaRPr lang="en-IN" b="1" dirty="0"/>
          </a:p>
        </p:txBody>
      </p:sp>
      <p:sp>
        <p:nvSpPr>
          <p:cNvPr id="76" name="TextBox 75">
            <a:extLst>
              <a:ext uri="{FF2B5EF4-FFF2-40B4-BE49-F238E27FC236}">
                <a16:creationId xmlns:a16="http://schemas.microsoft.com/office/drawing/2014/main" id="{DE177CCF-F11F-42BF-A2F4-F206498259FF}"/>
              </a:ext>
            </a:extLst>
          </p:cNvPr>
          <p:cNvSpPr txBox="1"/>
          <p:nvPr/>
        </p:nvSpPr>
        <p:spPr>
          <a:xfrm>
            <a:off x="8062796" y="1764268"/>
            <a:ext cx="471604" cy="369332"/>
          </a:xfrm>
          <a:prstGeom prst="rect">
            <a:avLst/>
          </a:prstGeom>
          <a:noFill/>
          <a:ln>
            <a:noFill/>
          </a:ln>
        </p:spPr>
        <p:txBody>
          <a:bodyPr wrap="none" rtlCol="0">
            <a:spAutoFit/>
          </a:bodyPr>
          <a:lstStyle/>
          <a:p>
            <a:r>
              <a:rPr lang="en-IN" b="1" dirty="0"/>
              <a:t>B’</a:t>
            </a:r>
            <a:r>
              <a:rPr lang="en-IN" b="1" baseline="-25000" dirty="0"/>
              <a:t>H</a:t>
            </a:r>
            <a:endParaRPr lang="en-IN" b="1" dirty="0"/>
          </a:p>
        </p:txBody>
      </p:sp>
      <p:sp>
        <p:nvSpPr>
          <p:cNvPr id="77" name="TextBox 76">
            <a:extLst>
              <a:ext uri="{FF2B5EF4-FFF2-40B4-BE49-F238E27FC236}">
                <a16:creationId xmlns:a16="http://schemas.microsoft.com/office/drawing/2014/main" id="{75E83E78-2CB4-4145-9C41-29480B04C633}"/>
              </a:ext>
            </a:extLst>
          </p:cNvPr>
          <p:cNvSpPr txBox="1"/>
          <p:nvPr/>
        </p:nvSpPr>
        <p:spPr>
          <a:xfrm>
            <a:off x="7545653" y="894147"/>
            <a:ext cx="476412" cy="369332"/>
          </a:xfrm>
          <a:prstGeom prst="rect">
            <a:avLst/>
          </a:prstGeom>
          <a:noFill/>
          <a:ln>
            <a:noFill/>
          </a:ln>
        </p:spPr>
        <p:txBody>
          <a:bodyPr wrap="none" rtlCol="0">
            <a:spAutoFit/>
          </a:bodyPr>
          <a:lstStyle/>
          <a:p>
            <a:r>
              <a:rPr lang="en-IN" b="1" dirty="0"/>
              <a:t>A’</a:t>
            </a:r>
            <a:r>
              <a:rPr lang="en-IN" b="1" baseline="-25000" dirty="0"/>
              <a:t>H</a:t>
            </a:r>
            <a:endParaRPr lang="en-IN" b="1" dirty="0"/>
          </a:p>
        </p:txBody>
      </p:sp>
      <p:sp>
        <p:nvSpPr>
          <p:cNvPr id="78" name="TextBox 77">
            <a:extLst>
              <a:ext uri="{FF2B5EF4-FFF2-40B4-BE49-F238E27FC236}">
                <a16:creationId xmlns:a16="http://schemas.microsoft.com/office/drawing/2014/main" id="{81420B63-2F27-4DD3-92AC-E93718A2604D}"/>
              </a:ext>
            </a:extLst>
          </p:cNvPr>
          <p:cNvSpPr txBox="1"/>
          <p:nvPr/>
        </p:nvSpPr>
        <p:spPr>
          <a:xfrm>
            <a:off x="5526756" y="1601211"/>
            <a:ext cx="405880" cy="369332"/>
          </a:xfrm>
          <a:prstGeom prst="rect">
            <a:avLst/>
          </a:prstGeom>
          <a:noFill/>
          <a:ln>
            <a:noFill/>
          </a:ln>
        </p:spPr>
        <p:txBody>
          <a:bodyPr wrap="none" rtlCol="0">
            <a:spAutoFit/>
          </a:bodyPr>
          <a:lstStyle/>
          <a:p>
            <a:r>
              <a:rPr lang="en-IN" b="1" dirty="0"/>
              <a:t>P</a:t>
            </a:r>
            <a:r>
              <a:rPr lang="en-IN" b="1" baseline="-25000" dirty="0"/>
              <a:t>H</a:t>
            </a:r>
            <a:endParaRPr lang="en-IN" b="1" dirty="0"/>
          </a:p>
        </p:txBody>
      </p:sp>
      <p:sp>
        <p:nvSpPr>
          <p:cNvPr id="79" name="TextBox 78">
            <a:extLst>
              <a:ext uri="{FF2B5EF4-FFF2-40B4-BE49-F238E27FC236}">
                <a16:creationId xmlns:a16="http://schemas.microsoft.com/office/drawing/2014/main" id="{84E6A0FC-B259-497A-915B-F59B53977CB2}"/>
              </a:ext>
            </a:extLst>
          </p:cNvPr>
          <p:cNvSpPr txBox="1"/>
          <p:nvPr/>
        </p:nvSpPr>
        <p:spPr>
          <a:xfrm>
            <a:off x="6898356" y="2210811"/>
            <a:ext cx="441146" cy="369332"/>
          </a:xfrm>
          <a:prstGeom prst="rect">
            <a:avLst/>
          </a:prstGeom>
          <a:noFill/>
          <a:ln>
            <a:noFill/>
          </a:ln>
        </p:spPr>
        <p:txBody>
          <a:bodyPr wrap="none" rtlCol="0">
            <a:spAutoFit/>
          </a:bodyPr>
          <a:lstStyle/>
          <a:p>
            <a:r>
              <a:rPr lang="en-IN" b="1" dirty="0"/>
              <a:t>Q</a:t>
            </a:r>
            <a:r>
              <a:rPr lang="en-IN" b="1" baseline="-25000" dirty="0"/>
              <a:t>H</a:t>
            </a:r>
            <a:endParaRPr lang="en-IN" b="1" dirty="0"/>
          </a:p>
        </p:txBody>
      </p:sp>
      <p:cxnSp>
        <p:nvCxnSpPr>
          <p:cNvPr id="80" name="Straight Connector 79">
            <a:extLst>
              <a:ext uri="{FF2B5EF4-FFF2-40B4-BE49-F238E27FC236}">
                <a16:creationId xmlns:a16="http://schemas.microsoft.com/office/drawing/2014/main" id="{0E06828C-3ABA-4DFA-B0C2-7DD48455D3C1}"/>
              </a:ext>
            </a:extLst>
          </p:cNvPr>
          <p:cNvCxnSpPr>
            <a:stCxn id="55" idx="0"/>
          </p:cNvCxnSpPr>
          <p:nvPr/>
        </p:nvCxnSpPr>
        <p:spPr>
          <a:xfrm flipH="1">
            <a:off x="7573996" y="1339770"/>
            <a:ext cx="4373" cy="11301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Freeform 49">
            <a:extLst>
              <a:ext uri="{FF2B5EF4-FFF2-40B4-BE49-F238E27FC236}">
                <a16:creationId xmlns:a16="http://schemas.microsoft.com/office/drawing/2014/main" id="{BF094B89-6C73-4E0F-AB8B-D28CEA940B94}"/>
              </a:ext>
            </a:extLst>
          </p:cNvPr>
          <p:cNvSpPr/>
          <p:nvPr/>
        </p:nvSpPr>
        <p:spPr>
          <a:xfrm>
            <a:off x="8498555" y="2102629"/>
            <a:ext cx="45719" cy="2212088"/>
          </a:xfrm>
          <a:custGeom>
            <a:avLst/>
            <a:gdLst>
              <a:gd name="connsiteX0" fmla="*/ 34724 w 34724"/>
              <a:gd name="connsiteY0" fmla="*/ 0 h 1967696"/>
              <a:gd name="connsiteX1" fmla="*/ 0 w 34724"/>
              <a:gd name="connsiteY1" fmla="*/ 1967696 h 1967696"/>
              <a:gd name="connsiteX0" fmla="*/ 0 w 0"/>
              <a:gd name="connsiteY0" fmla="*/ 0 h 1967696"/>
              <a:gd name="connsiteX1" fmla="*/ 0 w 0"/>
              <a:gd name="connsiteY1" fmla="*/ 1967696 h 1967696"/>
            </a:gdLst>
            <a:ahLst/>
            <a:cxnLst>
              <a:cxn ang="0">
                <a:pos x="connsiteX0" y="connsiteY0"/>
              </a:cxn>
              <a:cxn ang="0">
                <a:pos x="connsiteX1" y="connsiteY1"/>
              </a:cxn>
            </a:cxnLst>
            <a:rect l="l" t="t" r="r" b="b"/>
            <a:pathLst>
              <a:path h="1967696">
                <a:moveTo>
                  <a:pt x="0" y="0"/>
                </a:moveTo>
                <a:lnTo>
                  <a:pt x="0" y="1967696"/>
                </a:lnTo>
              </a:path>
            </a:pathLst>
          </a:custGeom>
          <a:ln w="127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82" name="Straight Connector 81">
            <a:extLst>
              <a:ext uri="{FF2B5EF4-FFF2-40B4-BE49-F238E27FC236}">
                <a16:creationId xmlns:a16="http://schemas.microsoft.com/office/drawing/2014/main" id="{EE7F215F-2A7F-4346-A9BB-AA5A621B588F}"/>
              </a:ext>
            </a:extLst>
          </p:cNvPr>
          <p:cNvCxnSpPr>
            <a:cxnSpLocks/>
          </p:cNvCxnSpPr>
          <p:nvPr/>
        </p:nvCxnSpPr>
        <p:spPr>
          <a:xfrm flipV="1">
            <a:off x="5181600" y="3257779"/>
            <a:ext cx="4495800" cy="66338"/>
          </a:xfrm>
          <a:prstGeom prst="line">
            <a:avLst/>
          </a:prstGeom>
          <a:ln w="19050">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8848668-E257-48E2-94B8-03A7BC14AE5D}"/>
              </a:ext>
            </a:extLst>
          </p:cNvPr>
          <p:cNvSpPr txBox="1"/>
          <p:nvPr/>
        </p:nvSpPr>
        <p:spPr>
          <a:xfrm>
            <a:off x="5079660" y="2829154"/>
            <a:ext cx="330540" cy="369332"/>
          </a:xfrm>
          <a:prstGeom prst="rect">
            <a:avLst/>
          </a:prstGeom>
          <a:noFill/>
          <a:ln>
            <a:noFill/>
          </a:ln>
        </p:spPr>
        <p:txBody>
          <a:bodyPr wrap="none" rtlCol="0">
            <a:spAutoFit/>
          </a:bodyPr>
          <a:lstStyle/>
          <a:p>
            <a:r>
              <a:rPr lang="en-IN" b="1" dirty="0"/>
              <a:t>H</a:t>
            </a:r>
          </a:p>
        </p:txBody>
      </p:sp>
      <p:sp>
        <p:nvSpPr>
          <p:cNvPr id="84" name="TextBox 83">
            <a:extLst>
              <a:ext uri="{FF2B5EF4-FFF2-40B4-BE49-F238E27FC236}">
                <a16:creationId xmlns:a16="http://schemas.microsoft.com/office/drawing/2014/main" id="{2929F63B-8284-457A-818A-A9C754E1D86F}"/>
              </a:ext>
            </a:extLst>
          </p:cNvPr>
          <p:cNvSpPr txBox="1"/>
          <p:nvPr/>
        </p:nvSpPr>
        <p:spPr>
          <a:xfrm>
            <a:off x="5079660" y="3286354"/>
            <a:ext cx="290464" cy="369332"/>
          </a:xfrm>
          <a:prstGeom prst="rect">
            <a:avLst/>
          </a:prstGeom>
          <a:noFill/>
          <a:ln>
            <a:noFill/>
          </a:ln>
        </p:spPr>
        <p:txBody>
          <a:bodyPr wrap="none" rtlCol="0">
            <a:spAutoFit/>
          </a:bodyPr>
          <a:lstStyle/>
          <a:p>
            <a:r>
              <a:rPr lang="en-IN" b="1" dirty="0"/>
              <a:t>F</a:t>
            </a:r>
          </a:p>
        </p:txBody>
      </p:sp>
      <p:sp>
        <p:nvSpPr>
          <p:cNvPr id="86" name="Freeform 53">
            <a:extLst>
              <a:ext uri="{FF2B5EF4-FFF2-40B4-BE49-F238E27FC236}">
                <a16:creationId xmlns:a16="http://schemas.microsoft.com/office/drawing/2014/main" id="{ECD8DA26-B6D7-4CBF-B368-8B5C15B8E9E3}"/>
              </a:ext>
            </a:extLst>
          </p:cNvPr>
          <p:cNvSpPr/>
          <p:nvPr/>
        </p:nvSpPr>
        <p:spPr>
          <a:xfrm>
            <a:off x="7050756" y="2598770"/>
            <a:ext cx="45719" cy="2810400"/>
          </a:xfrm>
          <a:custGeom>
            <a:avLst/>
            <a:gdLst>
              <a:gd name="connsiteX0" fmla="*/ 34724 w 34724"/>
              <a:gd name="connsiteY0" fmla="*/ 0 h 2639027"/>
              <a:gd name="connsiteX1" fmla="*/ 0 w 34724"/>
              <a:gd name="connsiteY1" fmla="*/ 2639027 h 2639027"/>
            </a:gdLst>
            <a:ahLst/>
            <a:cxnLst>
              <a:cxn ang="0">
                <a:pos x="connsiteX0" y="connsiteY0"/>
              </a:cxn>
              <a:cxn ang="0">
                <a:pos x="connsiteX1" y="connsiteY1"/>
              </a:cxn>
            </a:cxnLst>
            <a:rect l="l" t="t" r="r" b="b"/>
            <a:pathLst>
              <a:path w="34724" h="2639027">
                <a:moveTo>
                  <a:pt x="34724" y="0"/>
                </a:moveTo>
                <a:lnTo>
                  <a:pt x="0" y="2639027"/>
                </a:lnTo>
              </a:path>
            </a:pathLst>
          </a:custGeom>
          <a:ln w="127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7" name="Freeform 54">
            <a:extLst>
              <a:ext uri="{FF2B5EF4-FFF2-40B4-BE49-F238E27FC236}">
                <a16:creationId xmlns:a16="http://schemas.microsoft.com/office/drawing/2014/main" id="{1145E111-60F4-43F3-885F-3C801C5E954A}"/>
              </a:ext>
            </a:extLst>
          </p:cNvPr>
          <p:cNvSpPr/>
          <p:nvPr/>
        </p:nvSpPr>
        <p:spPr>
          <a:xfrm>
            <a:off x="7843236" y="1277950"/>
            <a:ext cx="45720" cy="2503367"/>
          </a:xfrm>
          <a:custGeom>
            <a:avLst/>
            <a:gdLst>
              <a:gd name="connsiteX0" fmla="*/ 34724 w 34724"/>
              <a:gd name="connsiteY0" fmla="*/ 0 h 2639027"/>
              <a:gd name="connsiteX1" fmla="*/ 0 w 34724"/>
              <a:gd name="connsiteY1" fmla="*/ 2639027 h 2639027"/>
            </a:gdLst>
            <a:ahLst/>
            <a:cxnLst>
              <a:cxn ang="0">
                <a:pos x="connsiteX0" y="connsiteY0"/>
              </a:cxn>
              <a:cxn ang="0">
                <a:pos x="connsiteX1" y="connsiteY1"/>
              </a:cxn>
            </a:cxnLst>
            <a:rect l="l" t="t" r="r" b="b"/>
            <a:pathLst>
              <a:path w="34724" h="2639027">
                <a:moveTo>
                  <a:pt x="34724" y="0"/>
                </a:moveTo>
                <a:lnTo>
                  <a:pt x="0" y="2639027"/>
                </a:lnTo>
              </a:path>
            </a:pathLst>
          </a:custGeom>
          <a:ln w="127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88" name="Straight Connector 87">
            <a:extLst>
              <a:ext uri="{FF2B5EF4-FFF2-40B4-BE49-F238E27FC236}">
                <a16:creationId xmlns:a16="http://schemas.microsoft.com/office/drawing/2014/main" id="{095C141F-5DEB-48AE-B153-1B4678BBA711}"/>
              </a:ext>
            </a:extLst>
          </p:cNvPr>
          <p:cNvCxnSpPr>
            <a:cxnSpLocks/>
            <a:stCxn id="61" idx="0"/>
          </p:cNvCxnSpPr>
          <p:nvPr/>
        </p:nvCxnSpPr>
        <p:spPr>
          <a:xfrm flipH="1">
            <a:off x="5627842" y="3837650"/>
            <a:ext cx="2261114" cy="161846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77BFE-F2ED-4C3F-854F-A5511DCCA7B1}"/>
              </a:ext>
            </a:extLst>
          </p:cNvPr>
          <p:cNvCxnSpPr>
            <a:endCxn id="70" idx="0"/>
          </p:cNvCxnSpPr>
          <p:nvPr/>
        </p:nvCxnSpPr>
        <p:spPr>
          <a:xfrm flipH="1">
            <a:off x="7074438" y="4386154"/>
            <a:ext cx="1428919" cy="101364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E79A8E8-35B8-4707-8549-DAFAD443239C}"/>
              </a:ext>
            </a:extLst>
          </p:cNvPr>
          <p:cNvCxnSpPr>
            <a:stCxn id="77" idx="2"/>
          </p:cNvCxnSpPr>
          <p:nvPr/>
        </p:nvCxnSpPr>
        <p:spPr>
          <a:xfrm flipH="1">
            <a:off x="5679156" y="1263479"/>
            <a:ext cx="2104703" cy="794932"/>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77723F6-C027-4CCD-8875-A026597A9735}"/>
              </a:ext>
            </a:extLst>
          </p:cNvPr>
          <p:cNvCxnSpPr>
            <a:cxnSpLocks/>
            <a:stCxn id="57" idx="3"/>
            <a:endCxn id="58" idx="0"/>
          </p:cNvCxnSpPr>
          <p:nvPr/>
        </p:nvCxnSpPr>
        <p:spPr>
          <a:xfrm flipH="1">
            <a:off x="7080657" y="2103699"/>
            <a:ext cx="1421989" cy="55558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D04B4290-D847-4FED-8CD0-FD448685DDA8}"/>
              </a:ext>
            </a:extLst>
          </p:cNvPr>
          <p:cNvGrpSpPr/>
          <p:nvPr/>
        </p:nvGrpSpPr>
        <p:grpSpPr>
          <a:xfrm>
            <a:off x="7888956" y="3324117"/>
            <a:ext cx="1428919" cy="1088834"/>
            <a:chOff x="7279356" y="3324117"/>
            <a:chExt cx="1428919" cy="1088834"/>
          </a:xfrm>
        </p:grpSpPr>
        <p:sp>
          <p:nvSpPr>
            <p:cNvPr id="61" name="Freeform 19">
              <a:extLst>
                <a:ext uri="{FF2B5EF4-FFF2-40B4-BE49-F238E27FC236}">
                  <a16:creationId xmlns:a16="http://schemas.microsoft.com/office/drawing/2014/main" id="{8EA87EB7-3EC5-4EFC-BAF0-A136A2A60733}"/>
                </a:ext>
              </a:extLst>
            </p:cNvPr>
            <p:cNvSpPr/>
            <p:nvPr/>
          </p:nvSpPr>
          <p:spPr>
            <a:xfrm>
              <a:off x="7279356" y="3324117"/>
              <a:ext cx="1428919" cy="1088834"/>
            </a:xfrm>
            <a:custGeom>
              <a:avLst/>
              <a:gdLst>
                <a:gd name="connsiteX0" fmla="*/ 0 w 1539433"/>
                <a:gd name="connsiteY0" fmla="*/ 567160 h 1018573"/>
                <a:gd name="connsiteX1" fmla="*/ 821803 w 1539433"/>
                <a:gd name="connsiteY1" fmla="*/ 0 h 1018573"/>
                <a:gd name="connsiteX2" fmla="*/ 1539433 w 1539433"/>
                <a:gd name="connsiteY2" fmla="*/ 462988 h 1018573"/>
                <a:gd name="connsiteX3" fmla="*/ 740780 w 1539433"/>
                <a:gd name="connsiteY3" fmla="*/ 1018573 h 1018573"/>
                <a:gd name="connsiteX0" fmla="*/ 0 w 1402466"/>
                <a:gd name="connsiteY0" fmla="*/ 480395 h 1018573"/>
                <a:gd name="connsiteX1" fmla="*/ 684836 w 1402466"/>
                <a:gd name="connsiteY1" fmla="*/ 0 h 1018573"/>
                <a:gd name="connsiteX2" fmla="*/ 1402466 w 1402466"/>
                <a:gd name="connsiteY2" fmla="*/ 462988 h 1018573"/>
                <a:gd name="connsiteX3" fmla="*/ 603813 w 1402466"/>
                <a:gd name="connsiteY3" fmla="*/ 1018573 h 1018573"/>
              </a:gdLst>
              <a:ahLst/>
              <a:cxnLst>
                <a:cxn ang="0">
                  <a:pos x="connsiteX0" y="connsiteY0"/>
                </a:cxn>
                <a:cxn ang="0">
                  <a:pos x="connsiteX1" y="connsiteY1"/>
                </a:cxn>
                <a:cxn ang="0">
                  <a:pos x="connsiteX2" y="connsiteY2"/>
                </a:cxn>
                <a:cxn ang="0">
                  <a:pos x="connsiteX3" y="connsiteY3"/>
                </a:cxn>
              </a:cxnLst>
              <a:rect l="l" t="t" r="r" b="b"/>
              <a:pathLst>
                <a:path w="1402466" h="1018573">
                  <a:moveTo>
                    <a:pt x="0" y="480395"/>
                  </a:moveTo>
                  <a:lnTo>
                    <a:pt x="684836" y="0"/>
                  </a:lnTo>
                  <a:lnTo>
                    <a:pt x="1402466" y="462988"/>
                  </a:lnTo>
                  <a:lnTo>
                    <a:pt x="603813" y="1018573"/>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F78C099B-56A2-4956-B8CB-6EFCB9998BDF}"/>
                </a:ext>
              </a:extLst>
            </p:cNvPr>
            <p:cNvCxnSpPr>
              <a:cxnSpLocks/>
            </p:cNvCxnSpPr>
            <p:nvPr/>
          </p:nvCxnSpPr>
          <p:spPr>
            <a:xfrm>
              <a:off x="7299701" y="3839747"/>
              <a:ext cx="600369" cy="544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C057287-4C80-49BC-97D1-302B583A0114}"/>
              </a:ext>
            </a:extLst>
          </p:cNvPr>
          <p:cNvGrpSpPr/>
          <p:nvPr/>
        </p:nvGrpSpPr>
        <p:grpSpPr>
          <a:xfrm>
            <a:off x="7786713" y="923036"/>
            <a:ext cx="1558887" cy="1180663"/>
            <a:chOff x="7177113" y="923036"/>
            <a:chExt cx="1558887" cy="1180663"/>
          </a:xfrm>
        </p:grpSpPr>
        <p:sp>
          <p:nvSpPr>
            <p:cNvPr id="57" name="Freeform 13">
              <a:extLst>
                <a:ext uri="{FF2B5EF4-FFF2-40B4-BE49-F238E27FC236}">
                  <a16:creationId xmlns:a16="http://schemas.microsoft.com/office/drawing/2014/main" id="{CD00E129-A1D4-445B-933D-C4D44E77CFCF}"/>
                </a:ext>
              </a:extLst>
            </p:cNvPr>
            <p:cNvSpPr/>
            <p:nvPr/>
          </p:nvSpPr>
          <p:spPr>
            <a:xfrm>
              <a:off x="7177113" y="923036"/>
              <a:ext cx="1558887" cy="1180663"/>
            </a:xfrm>
            <a:custGeom>
              <a:avLst/>
              <a:gdLst>
                <a:gd name="connsiteX0" fmla="*/ 0 w 1562582"/>
                <a:gd name="connsiteY0" fmla="*/ 312516 h 1157468"/>
                <a:gd name="connsiteX1" fmla="*/ 810228 w 1562582"/>
                <a:gd name="connsiteY1" fmla="*/ 0 h 1157468"/>
                <a:gd name="connsiteX2" fmla="*/ 1562582 w 1562582"/>
                <a:gd name="connsiteY2" fmla="*/ 833377 h 1157468"/>
                <a:gd name="connsiteX3" fmla="*/ 717630 w 1562582"/>
                <a:gd name="connsiteY3" fmla="*/ 1157468 h 1157468"/>
              </a:gdLst>
              <a:ahLst/>
              <a:cxnLst>
                <a:cxn ang="0">
                  <a:pos x="connsiteX0" y="connsiteY0"/>
                </a:cxn>
                <a:cxn ang="0">
                  <a:pos x="connsiteX1" y="connsiteY1"/>
                </a:cxn>
                <a:cxn ang="0">
                  <a:pos x="connsiteX2" y="connsiteY2"/>
                </a:cxn>
                <a:cxn ang="0">
                  <a:pos x="connsiteX3" y="connsiteY3"/>
                </a:cxn>
              </a:cxnLst>
              <a:rect l="l" t="t" r="r" b="b"/>
              <a:pathLst>
                <a:path w="1562582" h="1157468">
                  <a:moveTo>
                    <a:pt x="0" y="312516"/>
                  </a:moveTo>
                  <a:lnTo>
                    <a:pt x="810228" y="0"/>
                  </a:lnTo>
                  <a:lnTo>
                    <a:pt x="1562582" y="833377"/>
                  </a:lnTo>
                  <a:lnTo>
                    <a:pt x="717630" y="1157468"/>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01" name="Straight Connector 100">
              <a:extLst>
                <a:ext uri="{FF2B5EF4-FFF2-40B4-BE49-F238E27FC236}">
                  <a16:creationId xmlns:a16="http://schemas.microsoft.com/office/drawing/2014/main" id="{497636AD-76E6-4B7F-87B3-3397E378565C}"/>
                </a:ext>
              </a:extLst>
            </p:cNvPr>
            <p:cNvCxnSpPr>
              <a:cxnSpLocks/>
            </p:cNvCxnSpPr>
            <p:nvPr/>
          </p:nvCxnSpPr>
          <p:spPr>
            <a:xfrm>
              <a:off x="7190203" y="1268492"/>
              <a:ext cx="744087" cy="820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849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dissolve">
                                      <p:cBhvr>
                                        <p:cTn id="7" dur="500"/>
                                        <p:tgtEl>
                                          <p:spTgt spid="84"/>
                                        </p:tgtEl>
                                      </p:cBhvr>
                                    </p:animEffect>
                                  </p:childTnLst>
                                </p:cTn>
                              </p:par>
                              <p:par>
                                <p:cTn id="8" presetID="9" presetClass="entr" presetSubtype="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dissolve">
                                      <p:cBhvr>
                                        <p:cTn id="10" dur="500"/>
                                        <p:tgtEl>
                                          <p:spTgt spid="8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dissolve">
                                      <p:cBhvr>
                                        <p:cTn id="13" dur="500"/>
                                        <p:tgtEl>
                                          <p:spTgt spid="83"/>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strips(downRight)">
                                      <p:cBhvr>
                                        <p:cTn id="18" dur="500"/>
                                        <p:tgtEl>
                                          <p:spTgt spid="55"/>
                                        </p:tgtEl>
                                      </p:cBhvr>
                                    </p:animEffect>
                                  </p:childTnLst>
                                </p:cTn>
                              </p:par>
                              <p:par>
                                <p:cTn id="19" presetID="18" presetClass="entr" presetSubtype="3"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strips(upRight)">
                                      <p:cBhvr>
                                        <p:cTn id="21" dur="500"/>
                                        <p:tgtEl>
                                          <p:spTgt spid="80"/>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strips(downLeft)">
                                      <p:cBhvr>
                                        <p:cTn id="26" dur="500"/>
                                        <p:tgtEl>
                                          <p:spTgt spid="68"/>
                                        </p:tgtEl>
                                      </p:cBhvr>
                                    </p:animEffect>
                                  </p:childTnLst>
                                </p:cTn>
                              </p:par>
                              <p:par>
                                <p:cTn id="27" presetID="18" presetClass="entr" presetSubtype="6"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strips(downRight)">
                                      <p:cBhvr>
                                        <p:cTn id="29" dur="500"/>
                                        <p:tgtEl>
                                          <p:spTgt spid="5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77"/>
                                        </p:tgtEl>
                                        <p:attrNameLst>
                                          <p:attrName>style.visibility</p:attrName>
                                        </p:attrNameLst>
                                      </p:cBhvr>
                                      <p:to>
                                        <p:strVal val="visible"/>
                                      </p:to>
                                    </p:set>
                                    <p:animEffect transition="in" filter="dissolve">
                                      <p:cBhvr>
                                        <p:cTn id="38" dur="500"/>
                                        <p:tgtEl>
                                          <p:spTgt spid="77"/>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dissolve">
                                      <p:cBhvr>
                                        <p:cTn id="41" dur="500"/>
                                        <p:tgtEl>
                                          <p:spTgt spid="75"/>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76"/>
                                        </p:tgtEl>
                                        <p:attrNameLst>
                                          <p:attrName>style.visibility</p:attrName>
                                        </p:attrNameLst>
                                      </p:cBhvr>
                                      <p:to>
                                        <p:strVal val="visible"/>
                                      </p:to>
                                    </p:set>
                                    <p:animEffect transition="in" filter="dissolve">
                                      <p:cBhvr>
                                        <p:cTn id="44" dur="500"/>
                                        <p:tgtEl>
                                          <p:spTgt spid="76"/>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12" fill="hold" grpId="0" nodeType="click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strips(downLeft)">
                                      <p:cBhvr>
                                        <p:cTn id="49" dur="500"/>
                                        <p:tgtEl>
                                          <p:spTgt spid="87"/>
                                        </p:tgtEl>
                                      </p:cBhvr>
                                    </p:animEffect>
                                  </p:childTnLst>
                                </p:cTn>
                              </p:par>
                              <p:par>
                                <p:cTn id="50" presetID="18" presetClass="entr" presetSubtype="12" fill="hold" grpId="0"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strips(downLeft)">
                                      <p:cBhvr>
                                        <p:cTn id="52" dur="500"/>
                                        <p:tgtEl>
                                          <p:spTgt spid="63"/>
                                        </p:tgtEl>
                                      </p:cBhvr>
                                    </p:animEffect>
                                  </p:childTnLst>
                                </p:cTn>
                              </p:par>
                              <p:par>
                                <p:cTn id="53" presetID="18" presetClass="entr" presetSubtype="12"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strips(downLeft)">
                                      <p:cBhvr>
                                        <p:cTn id="55" dur="500"/>
                                        <p:tgtEl>
                                          <p:spTgt spid="64"/>
                                        </p:tgtEl>
                                      </p:cBhvr>
                                    </p:animEffect>
                                  </p:childTnLst>
                                </p:cTn>
                              </p:par>
                              <p:par>
                                <p:cTn id="56" presetID="18" presetClass="entr" presetSubtype="12" fill="hold" grpId="0" nodeType="withEffect">
                                  <p:stCondLst>
                                    <p:cond delay="0"/>
                                  </p:stCondLst>
                                  <p:childTnLst>
                                    <p:set>
                                      <p:cBhvr>
                                        <p:cTn id="57" dur="1" fill="hold">
                                          <p:stCondLst>
                                            <p:cond delay="0"/>
                                          </p:stCondLst>
                                        </p:cTn>
                                        <p:tgtEl>
                                          <p:spTgt spid="81"/>
                                        </p:tgtEl>
                                        <p:attrNameLst>
                                          <p:attrName>style.visibility</p:attrName>
                                        </p:attrNameLst>
                                      </p:cBhvr>
                                      <p:to>
                                        <p:strVal val="visible"/>
                                      </p:to>
                                    </p:set>
                                    <p:animEffect transition="in" filter="strips(downLeft)">
                                      <p:cBhvr>
                                        <p:cTn id="58" dur="500"/>
                                        <p:tgtEl>
                                          <p:spTgt spid="8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dissolve">
                                      <p:cBhvr>
                                        <p:cTn id="63" dur="500"/>
                                        <p:tgtEl>
                                          <p:spTgt spid="7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73"/>
                                        </p:tgtEl>
                                        <p:attrNameLst>
                                          <p:attrName>style.visibility</p:attrName>
                                        </p:attrNameLst>
                                      </p:cBhvr>
                                      <p:to>
                                        <p:strVal val="visible"/>
                                      </p:to>
                                    </p:set>
                                    <p:animEffect transition="in" filter="dissolve">
                                      <p:cBhvr>
                                        <p:cTn id="66" dur="500"/>
                                        <p:tgtEl>
                                          <p:spTgt spid="7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dissolve">
                                      <p:cBhvr>
                                        <p:cTn id="69" dur="500"/>
                                        <p:tgtEl>
                                          <p:spTgt spid="7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71"/>
                                        </p:tgtEl>
                                        <p:attrNameLst>
                                          <p:attrName>style.visibility</p:attrName>
                                        </p:attrNameLst>
                                      </p:cBhvr>
                                      <p:to>
                                        <p:strVal val="visible"/>
                                      </p:to>
                                    </p:set>
                                    <p:animEffect transition="in" filter="dissolve">
                                      <p:cBhvr>
                                        <p:cTn id="72" dur="500"/>
                                        <p:tgtEl>
                                          <p:spTgt spid="71"/>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8" presetClass="entr" presetSubtype="12" fill="hold" grpId="0" nodeType="clickEffect">
                                  <p:stCondLst>
                                    <p:cond delay="0"/>
                                  </p:stCondLst>
                                  <p:childTnLst>
                                    <p:set>
                                      <p:cBhvr>
                                        <p:cTn id="80" dur="1" fill="hold">
                                          <p:stCondLst>
                                            <p:cond delay="0"/>
                                          </p:stCondLst>
                                        </p:cTn>
                                        <p:tgtEl>
                                          <p:spTgt spid="67"/>
                                        </p:tgtEl>
                                        <p:attrNameLst>
                                          <p:attrName>style.visibility</p:attrName>
                                        </p:attrNameLst>
                                      </p:cBhvr>
                                      <p:to>
                                        <p:strVal val="visible"/>
                                      </p:to>
                                    </p:set>
                                    <p:animEffect transition="in" filter="strips(downLeft)">
                                      <p:cBhvr>
                                        <p:cTn id="81" dur="500"/>
                                        <p:tgtEl>
                                          <p:spTgt spid="67"/>
                                        </p:tgtEl>
                                      </p:cBhvr>
                                    </p:animEffect>
                                  </p:childTnLst>
                                </p:cTn>
                              </p:par>
                              <p:par>
                                <p:cTn id="82" presetID="18" presetClass="entr" presetSubtype="12" fill="hold" grpId="0" nodeType="withEffect">
                                  <p:stCondLst>
                                    <p:cond delay="0"/>
                                  </p:stCondLst>
                                  <p:childTnLst>
                                    <p:set>
                                      <p:cBhvr>
                                        <p:cTn id="83" dur="1" fill="hold">
                                          <p:stCondLst>
                                            <p:cond delay="0"/>
                                          </p:stCondLst>
                                        </p:cTn>
                                        <p:tgtEl>
                                          <p:spTgt spid="66"/>
                                        </p:tgtEl>
                                        <p:attrNameLst>
                                          <p:attrName>style.visibility</p:attrName>
                                        </p:attrNameLst>
                                      </p:cBhvr>
                                      <p:to>
                                        <p:strVal val="visible"/>
                                      </p:to>
                                    </p:set>
                                    <p:animEffect transition="in" filter="strips(downLeft)">
                                      <p:cBhvr>
                                        <p:cTn id="84" dur="500"/>
                                        <p:tgtEl>
                                          <p:spTgt spid="66"/>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69"/>
                                        </p:tgtEl>
                                        <p:attrNameLst>
                                          <p:attrName>style.visibility</p:attrName>
                                        </p:attrNameLst>
                                      </p:cBhvr>
                                      <p:to>
                                        <p:strVal val="visible"/>
                                      </p:to>
                                    </p:set>
                                    <p:animEffect transition="in" filter="dissolve">
                                      <p:cBhvr>
                                        <p:cTn id="89" dur="500"/>
                                        <p:tgtEl>
                                          <p:spTgt spid="69"/>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70"/>
                                        </p:tgtEl>
                                        <p:attrNameLst>
                                          <p:attrName>style.visibility</p:attrName>
                                        </p:attrNameLst>
                                      </p:cBhvr>
                                      <p:to>
                                        <p:strVal val="visible"/>
                                      </p:to>
                                    </p:set>
                                    <p:animEffect transition="in" filter="dissolve">
                                      <p:cBhvr>
                                        <p:cTn id="92" dur="500"/>
                                        <p:tgtEl>
                                          <p:spTgt spid="70"/>
                                        </p:tgtEl>
                                      </p:cBhvr>
                                    </p:animEffect>
                                  </p:childTnLst>
                                </p:cTn>
                              </p:par>
                            </p:childTnLst>
                          </p:cTn>
                        </p:par>
                      </p:childTnLst>
                    </p:cTn>
                  </p:par>
                  <p:par>
                    <p:cTn id="93" fill="hold">
                      <p:stCondLst>
                        <p:cond delay="indefinite"/>
                      </p:stCondLst>
                      <p:childTnLst>
                        <p:par>
                          <p:cTn id="94" fill="hold">
                            <p:stCondLst>
                              <p:cond delay="0"/>
                            </p:stCondLst>
                            <p:childTnLst>
                              <p:par>
                                <p:cTn id="95" presetID="18" presetClass="entr" presetSubtype="12" fill="hold" nodeType="clickEffect">
                                  <p:stCondLst>
                                    <p:cond delay="0"/>
                                  </p:stCondLst>
                                  <p:childTnLst>
                                    <p:set>
                                      <p:cBhvr>
                                        <p:cTn id="96" dur="1" fill="hold">
                                          <p:stCondLst>
                                            <p:cond delay="0"/>
                                          </p:stCondLst>
                                        </p:cTn>
                                        <p:tgtEl>
                                          <p:spTgt spid="88"/>
                                        </p:tgtEl>
                                        <p:attrNameLst>
                                          <p:attrName>style.visibility</p:attrName>
                                        </p:attrNameLst>
                                      </p:cBhvr>
                                      <p:to>
                                        <p:strVal val="visible"/>
                                      </p:to>
                                    </p:set>
                                    <p:animEffect transition="in" filter="strips(downLeft)">
                                      <p:cBhvr>
                                        <p:cTn id="97" dur="500"/>
                                        <p:tgtEl>
                                          <p:spTgt spid="88"/>
                                        </p:tgtEl>
                                      </p:cBhvr>
                                    </p:animEffect>
                                  </p:childTnLst>
                                </p:cTn>
                              </p:par>
                            </p:childTnLst>
                          </p:cTn>
                        </p:par>
                      </p:childTnLst>
                    </p:cTn>
                  </p:par>
                  <p:par>
                    <p:cTn id="98" fill="hold">
                      <p:stCondLst>
                        <p:cond delay="indefinite"/>
                      </p:stCondLst>
                      <p:childTnLst>
                        <p:par>
                          <p:cTn id="99" fill="hold">
                            <p:stCondLst>
                              <p:cond delay="0"/>
                            </p:stCondLst>
                            <p:childTnLst>
                              <p:par>
                                <p:cTn id="100" presetID="18" presetClass="entr" presetSubtype="12" fill="hold" nodeType="clickEffect">
                                  <p:stCondLst>
                                    <p:cond delay="0"/>
                                  </p:stCondLst>
                                  <p:childTnLst>
                                    <p:set>
                                      <p:cBhvr>
                                        <p:cTn id="101" dur="1" fill="hold">
                                          <p:stCondLst>
                                            <p:cond delay="0"/>
                                          </p:stCondLst>
                                        </p:cTn>
                                        <p:tgtEl>
                                          <p:spTgt spid="89"/>
                                        </p:tgtEl>
                                        <p:attrNameLst>
                                          <p:attrName>style.visibility</p:attrName>
                                        </p:attrNameLst>
                                      </p:cBhvr>
                                      <p:to>
                                        <p:strVal val="visible"/>
                                      </p:to>
                                    </p:set>
                                    <p:animEffect transition="in" filter="strips(downLeft)">
                                      <p:cBhvr>
                                        <p:cTn id="102" dur="500"/>
                                        <p:tgtEl>
                                          <p:spTgt spid="89"/>
                                        </p:tgtEl>
                                      </p:cBhvr>
                                    </p:animEffect>
                                  </p:childTnLst>
                                </p:cTn>
                              </p:par>
                            </p:childTnLst>
                          </p:cTn>
                        </p:par>
                      </p:childTnLst>
                    </p:cTn>
                  </p:par>
                  <p:par>
                    <p:cTn id="103" fill="hold">
                      <p:stCondLst>
                        <p:cond delay="indefinite"/>
                      </p:stCondLst>
                      <p:childTnLst>
                        <p:par>
                          <p:cTn id="104" fill="hold">
                            <p:stCondLst>
                              <p:cond delay="0"/>
                            </p:stCondLst>
                            <p:childTnLst>
                              <p:par>
                                <p:cTn id="105" presetID="18" presetClass="entr" presetSubtype="6" fill="hold" grpId="0" nodeType="clickEffect">
                                  <p:stCondLst>
                                    <p:cond delay="0"/>
                                  </p:stCondLst>
                                  <p:childTnLst>
                                    <p:set>
                                      <p:cBhvr>
                                        <p:cTn id="106" dur="1" fill="hold">
                                          <p:stCondLst>
                                            <p:cond delay="0"/>
                                          </p:stCondLst>
                                        </p:cTn>
                                        <p:tgtEl>
                                          <p:spTgt spid="62"/>
                                        </p:tgtEl>
                                        <p:attrNameLst>
                                          <p:attrName>style.visibility</p:attrName>
                                        </p:attrNameLst>
                                      </p:cBhvr>
                                      <p:to>
                                        <p:strVal val="visible"/>
                                      </p:to>
                                    </p:set>
                                    <p:animEffect transition="in" filter="strips(downRight)">
                                      <p:cBhvr>
                                        <p:cTn id="107" dur="500"/>
                                        <p:tgtEl>
                                          <p:spTgt spid="62"/>
                                        </p:tgtEl>
                                      </p:cBhvr>
                                    </p:animEffect>
                                  </p:childTnLst>
                                </p:cTn>
                              </p:par>
                            </p:childTnLst>
                          </p:cTn>
                        </p:par>
                      </p:childTnLst>
                    </p:cTn>
                  </p:par>
                  <p:par>
                    <p:cTn id="108" fill="hold">
                      <p:stCondLst>
                        <p:cond delay="indefinite"/>
                      </p:stCondLst>
                      <p:childTnLst>
                        <p:par>
                          <p:cTn id="109" fill="hold">
                            <p:stCondLst>
                              <p:cond delay="0"/>
                            </p:stCondLst>
                            <p:childTnLst>
                              <p:par>
                                <p:cTn id="110" presetID="18" presetClass="entr" presetSubtype="3" fill="hold" grpId="0" nodeType="clickEffect">
                                  <p:stCondLst>
                                    <p:cond delay="0"/>
                                  </p:stCondLst>
                                  <p:childTnLst>
                                    <p:set>
                                      <p:cBhvr>
                                        <p:cTn id="111" dur="1" fill="hold">
                                          <p:stCondLst>
                                            <p:cond delay="0"/>
                                          </p:stCondLst>
                                        </p:cTn>
                                        <p:tgtEl>
                                          <p:spTgt spid="86"/>
                                        </p:tgtEl>
                                        <p:attrNameLst>
                                          <p:attrName>style.visibility</p:attrName>
                                        </p:attrNameLst>
                                      </p:cBhvr>
                                      <p:to>
                                        <p:strVal val="visible"/>
                                      </p:to>
                                    </p:set>
                                    <p:animEffect transition="in" filter="strips(upRight)">
                                      <p:cBhvr>
                                        <p:cTn id="112" dur="500"/>
                                        <p:tgtEl>
                                          <p:spTgt spid="86"/>
                                        </p:tgtEl>
                                      </p:cBhvr>
                                    </p:animEffect>
                                  </p:childTnLst>
                                </p:cTn>
                              </p:par>
                              <p:par>
                                <p:cTn id="113" presetID="18" presetClass="entr" presetSubtype="3" fill="hold" grpId="0" nodeType="withEffect">
                                  <p:stCondLst>
                                    <p:cond delay="0"/>
                                  </p:stCondLst>
                                  <p:childTnLst>
                                    <p:set>
                                      <p:cBhvr>
                                        <p:cTn id="114" dur="1" fill="hold">
                                          <p:stCondLst>
                                            <p:cond delay="0"/>
                                          </p:stCondLst>
                                        </p:cTn>
                                        <p:tgtEl>
                                          <p:spTgt spid="65"/>
                                        </p:tgtEl>
                                        <p:attrNameLst>
                                          <p:attrName>style.visibility</p:attrName>
                                        </p:attrNameLst>
                                      </p:cBhvr>
                                      <p:to>
                                        <p:strVal val="visible"/>
                                      </p:to>
                                    </p:set>
                                    <p:animEffect transition="in" filter="strips(upRight)">
                                      <p:cBhvr>
                                        <p:cTn id="115" dur="500"/>
                                        <p:tgtEl>
                                          <p:spTgt spid="65"/>
                                        </p:tgtEl>
                                      </p:cBhvr>
                                    </p:animEffect>
                                  </p:childTnLst>
                                </p:cTn>
                              </p:par>
                            </p:childTnLst>
                          </p:cTn>
                        </p:par>
                      </p:childTnLst>
                    </p:cTn>
                  </p:par>
                  <p:par>
                    <p:cTn id="116" fill="hold">
                      <p:stCondLst>
                        <p:cond delay="indefinite"/>
                      </p:stCondLst>
                      <p:childTnLst>
                        <p:par>
                          <p:cTn id="117" fill="hold">
                            <p:stCondLst>
                              <p:cond delay="0"/>
                            </p:stCondLst>
                            <p:childTnLst>
                              <p:par>
                                <p:cTn id="118" presetID="18" presetClass="entr" presetSubtype="12" fill="hold" nodeType="clickEffect">
                                  <p:stCondLst>
                                    <p:cond delay="0"/>
                                  </p:stCondLst>
                                  <p:childTnLst>
                                    <p:set>
                                      <p:cBhvr>
                                        <p:cTn id="119" dur="1" fill="hold">
                                          <p:stCondLst>
                                            <p:cond delay="0"/>
                                          </p:stCondLst>
                                        </p:cTn>
                                        <p:tgtEl>
                                          <p:spTgt spid="60"/>
                                        </p:tgtEl>
                                        <p:attrNameLst>
                                          <p:attrName>style.visibility</p:attrName>
                                        </p:attrNameLst>
                                      </p:cBhvr>
                                      <p:to>
                                        <p:strVal val="visible"/>
                                      </p:to>
                                    </p:set>
                                    <p:animEffect transition="in" filter="strips(downLeft)">
                                      <p:cBhvr>
                                        <p:cTn id="120" dur="500"/>
                                        <p:tgtEl>
                                          <p:spTgt spid="60"/>
                                        </p:tgtEl>
                                      </p:cBhvr>
                                    </p:animEffect>
                                  </p:childTnLst>
                                </p:cTn>
                              </p:par>
                              <p:par>
                                <p:cTn id="121" presetID="18" presetClass="entr" presetSubtype="12" fill="hold" nodeType="withEffect">
                                  <p:stCondLst>
                                    <p:cond delay="0"/>
                                  </p:stCondLst>
                                  <p:childTnLst>
                                    <p:set>
                                      <p:cBhvr>
                                        <p:cTn id="122" dur="1" fill="hold">
                                          <p:stCondLst>
                                            <p:cond delay="0"/>
                                          </p:stCondLst>
                                        </p:cTn>
                                        <p:tgtEl>
                                          <p:spTgt spid="59"/>
                                        </p:tgtEl>
                                        <p:attrNameLst>
                                          <p:attrName>style.visibility</p:attrName>
                                        </p:attrNameLst>
                                      </p:cBhvr>
                                      <p:to>
                                        <p:strVal val="visible"/>
                                      </p:to>
                                    </p:set>
                                    <p:animEffect transition="in" filter="strips(downLeft)">
                                      <p:cBhvr>
                                        <p:cTn id="123" dur="500"/>
                                        <p:tgtEl>
                                          <p:spTgt spid="59"/>
                                        </p:tgtEl>
                                      </p:cBhvr>
                                    </p:animEffec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grpId="0" nodeType="clickEffect">
                                  <p:stCondLst>
                                    <p:cond delay="0"/>
                                  </p:stCondLst>
                                  <p:childTnLst>
                                    <p:set>
                                      <p:cBhvr>
                                        <p:cTn id="127" dur="1" fill="hold">
                                          <p:stCondLst>
                                            <p:cond delay="0"/>
                                          </p:stCondLst>
                                        </p:cTn>
                                        <p:tgtEl>
                                          <p:spTgt spid="78"/>
                                        </p:tgtEl>
                                        <p:attrNameLst>
                                          <p:attrName>style.visibility</p:attrName>
                                        </p:attrNameLst>
                                      </p:cBhvr>
                                      <p:to>
                                        <p:strVal val="visible"/>
                                      </p:to>
                                    </p:set>
                                    <p:animEffect transition="in" filter="dissolve">
                                      <p:cBhvr>
                                        <p:cTn id="128" dur="500"/>
                                        <p:tgtEl>
                                          <p:spTgt spid="78"/>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79"/>
                                        </p:tgtEl>
                                        <p:attrNameLst>
                                          <p:attrName>style.visibility</p:attrName>
                                        </p:attrNameLst>
                                      </p:cBhvr>
                                      <p:to>
                                        <p:strVal val="visible"/>
                                      </p:to>
                                    </p:set>
                                    <p:animEffect transition="in" filter="dissolve">
                                      <p:cBhvr>
                                        <p:cTn id="131" dur="500"/>
                                        <p:tgtEl>
                                          <p:spTgt spid="79"/>
                                        </p:tgtEl>
                                      </p:cBhvr>
                                    </p:animEffect>
                                  </p:childTnLst>
                                </p:cTn>
                              </p:par>
                            </p:childTnLst>
                          </p:cTn>
                        </p:par>
                      </p:childTnLst>
                    </p:cTn>
                  </p:par>
                  <p:par>
                    <p:cTn id="132" fill="hold">
                      <p:stCondLst>
                        <p:cond delay="indefinite"/>
                      </p:stCondLst>
                      <p:childTnLst>
                        <p:par>
                          <p:cTn id="133" fill="hold">
                            <p:stCondLst>
                              <p:cond delay="0"/>
                            </p:stCondLst>
                            <p:childTnLst>
                              <p:par>
                                <p:cTn id="134" presetID="18" presetClass="entr" presetSubtype="12" fill="hold" nodeType="clickEffect">
                                  <p:stCondLst>
                                    <p:cond delay="0"/>
                                  </p:stCondLst>
                                  <p:childTnLst>
                                    <p:set>
                                      <p:cBhvr>
                                        <p:cTn id="135" dur="1" fill="hold">
                                          <p:stCondLst>
                                            <p:cond delay="0"/>
                                          </p:stCondLst>
                                        </p:cTn>
                                        <p:tgtEl>
                                          <p:spTgt spid="91"/>
                                        </p:tgtEl>
                                        <p:attrNameLst>
                                          <p:attrName>style.visibility</p:attrName>
                                        </p:attrNameLst>
                                      </p:cBhvr>
                                      <p:to>
                                        <p:strVal val="visible"/>
                                      </p:to>
                                    </p:set>
                                    <p:animEffect transition="in" filter="strips(downLeft)">
                                      <p:cBhvr>
                                        <p:cTn id="136" dur="500"/>
                                        <p:tgtEl>
                                          <p:spTgt spid="91"/>
                                        </p:tgtEl>
                                      </p:cBhvr>
                                    </p:animEffect>
                                  </p:childTnLst>
                                </p:cTn>
                              </p:par>
                            </p:childTnLst>
                          </p:cTn>
                        </p:par>
                      </p:childTnLst>
                    </p:cTn>
                  </p:par>
                  <p:par>
                    <p:cTn id="137" fill="hold">
                      <p:stCondLst>
                        <p:cond delay="indefinite"/>
                      </p:stCondLst>
                      <p:childTnLst>
                        <p:par>
                          <p:cTn id="138" fill="hold">
                            <p:stCondLst>
                              <p:cond delay="0"/>
                            </p:stCondLst>
                            <p:childTnLst>
                              <p:par>
                                <p:cTn id="139" presetID="18" presetClass="entr" presetSubtype="12" fill="hold" nodeType="clickEffect">
                                  <p:stCondLst>
                                    <p:cond delay="0"/>
                                  </p:stCondLst>
                                  <p:childTnLst>
                                    <p:set>
                                      <p:cBhvr>
                                        <p:cTn id="140" dur="1" fill="hold">
                                          <p:stCondLst>
                                            <p:cond delay="0"/>
                                          </p:stCondLst>
                                        </p:cTn>
                                        <p:tgtEl>
                                          <p:spTgt spid="92"/>
                                        </p:tgtEl>
                                        <p:attrNameLst>
                                          <p:attrName>style.visibility</p:attrName>
                                        </p:attrNameLst>
                                      </p:cBhvr>
                                      <p:to>
                                        <p:strVal val="visible"/>
                                      </p:to>
                                    </p:set>
                                    <p:animEffect transition="in" filter="strips(downLeft)">
                                      <p:cBhvr>
                                        <p:cTn id="141" dur="500"/>
                                        <p:tgtEl>
                                          <p:spTgt spid="92"/>
                                        </p:tgtEl>
                                      </p:cBhvr>
                                    </p:animEffect>
                                  </p:childTnLst>
                                </p:cTn>
                              </p:par>
                            </p:childTnLst>
                          </p:cTn>
                        </p:par>
                      </p:childTnLst>
                    </p:cTn>
                  </p:par>
                  <p:par>
                    <p:cTn id="142" fill="hold">
                      <p:stCondLst>
                        <p:cond delay="indefinite"/>
                      </p:stCondLst>
                      <p:childTnLst>
                        <p:par>
                          <p:cTn id="143" fill="hold">
                            <p:stCondLst>
                              <p:cond delay="0"/>
                            </p:stCondLst>
                            <p:childTnLst>
                              <p:par>
                                <p:cTn id="144" presetID="18" presetClass="entr" presetSubtype="6" fill="hold" grpId="0" nodeType="clickEffect">
                                  <p:stCondLst>
                                    <p:cond delay="0"/>
                                  </p:stCondLst>
                                  <p:childTnLst>
                                    <p:set>
                                      <p:cBhvr>
                                        <p:cTn id="145" dur="1" fill="hold">
                                          <p:stCondLst>
                                            <p:cond delay="0"/>
                                          </p:stCondLst>
                                        </p:cTn>
                                        <p:tgtEl>
                                          <p:spTgt spid="58"/>
                                        </p:tgtEl>
                                        <p:attrNameLst>
                                          <p:attrName>style.visibility</p:attrName>
                                        </p:attrNameLst>
                                      </p:cBhvr>
                                      <p:to>
                                        <p:strVal val="visible"/>
                                      </p:to>
                                    </p:set>
                                    <p:animEffect transition="in" filter="strips(downRight)">
                                      <p:cBhvr>
                                        <p:cTn id="146" dur="500"/>
                                        <p:tgtEl>
                                          <p:spTgt spid="58"/>
                                        </p:tgtEl>
                                      </p:cBhvr>
                                    </p:animEffect>
                                  </p:childTnLst>
                                </p:cTn>
                              </p:par>
                            </p:childTnLst>
                          </p:cTn>
                        </p:par>
                      </p:childTnLst>
                    </p:cTn>
                  </p:par>
                  <p:par>
                    <p:cTn id="147" fill="hold">
                      <p:stCondLst>
                        <p:cond delay="indefinite"/>
                      </p:stCondLst>
                      <p:childTnLst>
                        <p:par>
                          <p:cTn id="148" fill="hold">
                            <p:stCondLst>
                              <p:cond delay="0"/>
                            </p:stCondLst>
                            <p:childTnLst>
                              <p:par>
                                <p:cTn id="149" presetID="3" presetClass="exit" presetSubtype="10" fill="hold" nodeType="clickEffect">
                                  <p:stCondLst>
                                    <p:cond delay="0"/>
                                  </p:stCondLst>
                                  <p:childTnLst>
                                    <p:animEffect transition="out" filter="blinds(horizontal)">
                                      <p:cBhvr>
                                        <p:cTn id="150" dur="500"/>
                                        <p:tgtEl>
                                          <p:spTgt spid="80"/>
                                        </p:tgtEl>
                                      </p:cBhvr>
                                    </p:animEffect>
                                    <p:set>
                                      <p:cBhvr>
                                        <p:cTn id="151" dur="1" fill="hold">
                                          <p:stCondLst>
                                            <p:cond delay="499"/>
                                          </p:stCondLst>
                                        </p:cTn>
                                        <p:tgtEl>
                                          <p:spTgt spid="80"/>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18" presetClass="entr" presetSubtype="12" fill="hold" nodeType="clickEffect">
                                  <p:stCondLst>
                                    <p:cond delay="0"/>
                                  </p:stCondLst>
                                  <p:childTnLst>
                                    <p:set>
                                      <p:cBhvr>
                                        <p:cTn id="155" dur="1" fill="hold">
                                          <p:stCondLst>
                                            <p:cond delay="0"/>
                                          </p:stCondLst>
                                        </p:cTn>
                                        <p:tgtEl>
                                          <p:spTgt spid="56"/>
                                        </p:tgtEl>
                                        <p:attrNameLst>
                                          <p:attrName>style.visibility</p:attrName>
                                        </p:attrNameLst>
                                      </p:cBhvr>
                                      <p:to>
                                        <p:strVal val="visible"/>
                                      </p:to>
                                    </p:set>
                                    <p:animEffect transition="in" filter="strips(downLeft)">
                                      <p:cBhvr>
                                        <p:cTn id="15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8" grpId="0" animBg="1"/>
      <p:bldP spid="62" grpId="0" animBg="1"/>
      <p:bldP spid="63" grpId="0" animBg="1"/>
      <p:bldP spid="64" grpId="0" animBg="1"/>
      <p:bldP spid="65" grpId="0" animBg="1"/>
      <p:bldP spid="66" grpId="0" animBg="1"/>
      <p:bldP spid="67" grpId="0" animBg="1"/>
      <p:bldP spid="68" grpId="0" animBg="1"/>
      <p:bldP spid="69" grpId="0"/>
      <p:bldP spid="70" grpId="0"/>
      <p:bldP spid="71" grpId="0"/>
      <p:bldP spid="72" grpId="0"/>
      <p:bldP spid="73" grpId="0"/>
      <p:bldP spid="74" grpId="0"/>
      <p:bldP spid="75" grpId="0"/>
      <p:bldP spid="76" grpId="0"/>
      <p:bldP spid="77" grpId="0"/>
      <p:bldP spid="78" grpId="0"/>
      <p:bldP spid="79" grpId="0"/>
      <p:bldP spid="81" grpId="0" animBg="1"/>
      <p:bldP spid="83" grpId="0"/>
      <p:bldP spid="84" grpId="0"/>
      <p:bldP spid="86" grpId="0" animBg="1"/>
      <p:bldP spid="8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8AE5664C-0816-434E-88D1-F65F654297BB}"/>
              </a:ext>
            </a:extLst>
          </p:cNvPr>
          <p:cNvSpPr>
            <a:spLocks noGrp="1"/>
          </p:cNvSpPr>
          <p:nvPr>
            <p:ph idx="1"/>
          </p:nvPr>
        </p:nvSpPr>
        <p:spPr>
          <a:xfrm>
            <a:off x="457200" y="1295400"/>
            <a:ext cx="3801156" cy="5029200"/>
          </a:xfrm>
        </p:spPr>
        <p:txBody>
          <a:bodyPr>
            <a:normAutofit/>
          </a:bodyPr>
          <a:lstStyle/>
          <a:p>
            <a:pPr>
              <a:defRPr/>
            </a:pPr>
            <a:r>
              <a:rPr lang="en-US" sz="2800" dirty="0">
                <a:solidFill>
                  <a:srgbClr val="002060"/>
                </a:solidFill>
              </a:rPr>
              <a:t>Oblique plane intersecting an inclined plane of a solid</a:t>
            </a:r>
          </a:p>
          <a:p>
            <a:r>
              <a:rPr lang="en-US" sz="2800" dirty="0">
                <a:solidFill>
                  <a:srgbClr val="002060"/>
                </a:solidFill>
              </a:rPr>
              <a:t>Cutting plane method</a:t>
            </a:r>
          </a:p>
          <a:p>
            <a:r>
              <a:rPr lang="en-US" sz="2600" dirty="0">
                <a:solidFill>
                  <a:srgbClr val="002060"/>
                </a:solidFill>
              </a:rPr>
              <a:t>Two cutting planes perpendicular to Frontal </a:t>
            </a:r>
          </a:p>
          <a:p>
            <a:pPr lvl="1"/>
            <a:r>
              <a:rPr lang="en-US" sz="2400" dirty="0">
                <a:solidFill>
                  <a:srgbClr val="002060"/>
                </a:solidFill>
              </a:rPr>
              <a:t>consisting of AA’ </a:t>
            </a:r>
          </a:p>
          <a:p>
            <a:pPr lvl="1"/>
            <a:r>
              <a:rPr lang="en-US" sz="2400" dirty="0">
                <a:solidFill>
                  <a:srgbClr val="002060"/>
                </a:solidFill>
              </a:rPr>
              <a:t>consisting of BB’</a:t>
            </a:r>
          </a:p>
          <a:p>
            <a:r>
              <a:rPr lang="en-US" sz="2600" dirty="0">
                <a:solidFill>
                  <a:srgbClr val="002060"/>
                </a:solidFill>
              </a:rPr>
              <a:t>PQ is the line of intersection </a:t>
            </a:r>
          </a:p>
          <a:p>
            <a:endParaRPr lang="en-IN" sz="2800" dirty="0">
              <a:solidFill>
                <a:srgbClr val="002060"/>
              </a:solidFill>
            </a:endParaRPr>
          </a:p>
        </p:txBody>
      </p:sp>
      <p:sp>
        <p:nvSpPr>
          <p:cNvPr id="11" name="Footer Placeholder 10">
            <a:extLst>
              <a:ext uri="{FF2B5EF4-FFF2-40B4-BE49-F238E27FC236}">
                <a16:creationId xmlns:a16="http://schemas.microsoft.com/office/drawing/2014/main" id="{9B86C3D3-BA80-4B5C-84F4-46A4429C1137}"/>
              </a:ext>
            </a:extLst>
          </p:cNvPr>
          <p:cNvSpPr>
            <a:spLocks noGrp="1"/>
          </p:cNvSpPr>
          <p:nvPr>
            <p:ph type="ftr" sz="quarter" idx="11"/>
          </p:nvPr>
        </p:nvSpPr>
        <p:spPr/>
        <p:txBody>
          <a:bodyPr/>
          <a:lstStyle/>
          <a:p>
            <a:r>
              <a:rPr lang="en-US"/>
              <a:t>Surface Intersections I</a:t>
            </a:r>
            <a:endParaRPr lang="en-US" dirty="0"/>
          </a:p>
        </p:txBody>
      </p:sp>
      <p:sp>
        <p:nvSpPr>
          <p:cNvPr id="85" name="Rectangle 51">
            <a:extLst>
              <a:ext uri="{FF2B5EF4-FFF2-40B4-BE49-F238E27FC236}">
                <a16:creationId xmlns:a16="http://schemas.microsoft.com/office/drawing/2014/main" id="{A7EFB5B1-C12C-4349-8A34-2F290BAC3796}"/>
              </a:ext>
            </a:extLst>
          </p:cNvPr>
          <p:cNvSpPr>
            <a:spLocks noChangeArrowheads="1"/>
          </p:cNvSpPr>
          <p:nvPr/>
        </p:nvSpPr>
        <p:spPr bwMode="auto">
          <a:xfrm>
            <a:off x="457200" y="1160382"/>
            <a:ext cx="3054350" cy="2884569"/>
          </a:xfrm>
          <a:prstGeom prst="rect">
            <a:avLst/>
          </a:prstGeom>
          <a:noFill/>
          <a:ln w="9525">
            <a:noFill/>
            <a:miter lim="800000"/>
            <a:headEnd/>
            <a:tailEnd/>
          </a:ln>
          <a:effectLst/>
        </p:spPr>
        <p:txBody>
          <a:bodyPr anchor="b"/>
          <a:lstStyle/>
          <a:p>
            <a:pPr>
              <a:defRPr/>
            </a:pPr>
            <a:endParaRPr lang="en-US" sz="2400" dirty="0"/>
          </a:p>
          <a:p>
            <a:pPr>
              <a:defRPr/>
            </a:pPr>
            <a:endParaRPr lang="en-US" sz="3200" dirty="0"/>
          </a:p>
        </p:txBody>
      </p:sp>
      <p:sp>
        <p:nvSpPr>
          <p:cNvPr id="90" name="Freeform 6">
            <a:extLst>
              <a:ext uri="{FF2B5EF4-FFF2-40B4-BE49-F238E27FC236}">
                <a16:creationId xmlns:a16="http://schemas.microsoft.com/office/drawing/2014/main" id="{0D5BA1E9-6485-4F52-9E9D-F15FEFA1557C}"/>
              </a:ext>
            </a:extLst>
          </p:cNvPr>
          <p:cNvSpPr/>
          <p:nvPr/>
        </p:nvSpPr>
        <p:spPr>
          <a:xfrm>
            <a:off x="4509270" y="1143000"/>
            <a:ext cx="2362200" cy="1816100"/>
          </a:xfrm>
          <a:custGeom>
            <a:avLst/>
            <a:gdLst>
              <a:gd name="connsiteX0" fmla="*/ 2336800 w 2362200"/>
              <a:gd name="connsiteY0" fmla="*/ 1244600 h 1816100"/>
              <a:gd name="connsiteX1" fmla="*/ 2349500 w 2362200"/>
              <a:gd name="connsiteY1" fmla="*/ 1816100 h 1816100"/>
              <a:gd name="connsiteX2" fmla="*/ 0 w 2362200"/>
              <a:gd name="connsiteY2" fmla="*/ 1816100 h 1816100"/>
              <a:gd name="connsiteX3" fmla="*/ 25400 w 2362200"/>
              <a:gd name="connsiteY3" fmla="*/ 0 h 1816100"/>
              <a:gd name="connsiteX4" fmla="*/ 2362200 w 2362200"/>
              <a:gd name="connsiteY4" fmla="*/ 0 h 1816100"/>
              <a:gd name="connsiteX5" fmla="*/ 2349500 w 2362200"/>
              <a:gd name="connsiteY5" fmla="*/ 254000 h 18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00" h="1816100">
                <a:moveTo>
                  <a:pt x="2336800" y="1244600"/>
                </a:moveTo>
                <a:lnTo>
                  <a:pt x="2349500" y="1816100"/>
                </a:lnTo>
                <a:lnTo>
                  <a:pt x="0" y="1816100"/>
                </a:lnTo>
                <a:lnTo>
                  <a:pt x="25400" y="0"/>
                </a:lnTo>
                <a:lnTo>
                  <a:pt x="2362200" y="0"/>
                </a:lnTo>
                <a:lnTo>
                  <a:pt x="2349500" y="254000"/>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93" name="Straight Connector 92">
            <a:extLst>
              <a:ext uri="{FF2B5EF4-FFF2-40B4-BE49-F238E27FC236}">
                <a16:creationId xmlns:a16="http://schemas.microsoft.com/office/drawing/2014/main" id="{689AD0CF-D5EC-45F2-9F7E-FC65BDB65D38}"/>
              </a:ext>
            </a:extLst>
          </p:cNvPr>
          <p:cNvCxnSpPr/>
          <p:nvPr/>
        </p:nvCxnSpPr>
        <p:spPr>
          <a:xfrm>
            <a:off x="5042670" y="1143000"/>
            <a:ext cx="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DA12905-2D46-47C4-9486-0D7AC25228C6}"/>
              </a:ext>
            </a:extLst>
          </p:cNvPr>
          <p:cNvCxnSpPr>
            <a:stCxn id="90" idx="5"/>
            <a:endCxn id="90" idx="0"/>
          </p:cNvCxnSpPr>
          <p:nvPr/>
        </p:nvCxnSpPr>
        <p:spPr>
          <a:xfrm flipH="1">
            <a:off x="6846070" y="1397000"/>
            <a:ext cx="12700" cy="99060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8" name="Freeform 14">
            <a:extLst>
              <a:ext uri="{FF2B5EF4-FFF2-40B4-BE49-F238E27FC236}">
                <a16:creationId xmlns:a16="http://schemas.microsoft.com/office/drawing/2014/main" id="{B90CA8C4-8785-4F57-A282-4BE380CA5C18}"/>
              </a:ext>
            </a:extLst>
          </p:cNvPr>
          <p:cNvSpPr/>
          <p:nvPr/>
        </p:nvSpPr>
        <p:spPr>
          <a:xfrm>
            <a:off x="4509270" y="4724400"/>
            <a:ext cx="2336800" cy="1879600"/>
          </a:xfrm>
          <a:custGeom>
            <a:avLst/>
            <a:gdLst>
              <a:gd name="connsiteX0" fmla="*/ 952500 w 2336800"/>
              <a:gd name="connsiteY0" fmla="*/ 342900 h 1879600"/>
              <a:gd name="connsiteX1" fmla="*/ 495300 w 2336800"/>
              <a:gd name="connsiteY1" fmla="*/ 0 h 1879600"/>
              <a:gd name="connsiteX2" fmla="*/ 0 w 2336800"/>
              <a:gd name="connsiteY2" fmla="*/ 12700 h 1879600"/>
              <a:gd name="connsiteX3" fmla="*/ 0 w 2336800"/>
              <a:gd name="connsiteY3" fmla="*/ 1879600 h 1879600"/>
              <a:gd name="connsiteX4" fmla="*/ 2336800 w 2336800"/>
              <a:gd name="connsiteY4" fmla="*/ 1879600 h 1879600"/>
              <a:gd name="connsiteX5" fmla="*/ 2336800 w 2336800"/>
              <a:gd name="connsiteY5" fmla="*/ 1384300 h 1879600"/>
              <a:gd name="connsiteX6" fmla="*/ 1790700 w 2336800"/>
              <a:gd name="connsiteY6" fmla="*/ 965200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6800" h="1879600">
                <a:moveTo>
                  <a:pt x="952500" y="342900"/>
                </a:moveTo>
                <a:lnTo>
                  <a:pt x="495300" y="0"/>
                </a:lnTo>
                <a:lnTo>
                  <a:pt x="0" y="12700"/>
                </a:lnTo>
                <a:lnTo>
                  <a:pt x="0" y="1879600"/>
                </a:lnTo>
                <a:lnTo>
                  <a:pt x="2336800" y="1879600"/>
                </a:lnTo>
                <a:lnTo>
                  <a:pt x="2336800" y="1384300"/>
                </a:lnTo>
                <a:lnTo>
                  <a:pt x="1790700" y="965200"/>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99" name="Group 74">
            <a:extLst>
              <a:ext uri="{FF2B5EF4-FFF2-40B4-BE49-F238E27FC236}">
                <a16:creationId xmlns:a16="http://schemas.microsoft.com/office/drawing/2014/main" id="{1AB8B35B-2FF5-4263-BE60-53CB22269FED}"/>
              </a:ext>
            </a:extLst>
          </p:cNvPr>
          <p:cNvGrpSpPr/>
          <p:nvPr/>
        </p:nvGrpSpPr>
        <p:grpSpPr>
          <a:xfrm>
            <a:off x="5436370" y="1447800"/>
            <a:ext cx="76200" cy="3619500"/>
            <a:chOff x="3975100" y="1447800"/>
            <a:chExt cx="76200" cy="3619500"/>
          </a:xfrm>
        </p:grpSpPr>
        <p:cxnSp>
          <p:nvCxnSpPr>
            <p:cNvPr id="100" name="Straight Connector 99">
              <a:extLst>
                <a:ext uri="{FF2B5EF4-FFF2-40B4-BE49-F238E27FC236}">
                  <a16:creationId xmlns:a16="http://schemas.microsoft.com/office/drawing/2014/main" id="{00C8124B-F6A4-43BF-961A-B605E548B9C2}"/>
                </a:ext>
              </a:extLst>
            </p:cNvPr>
            <p:cNvCxnSpPr/>
            <p:nvPr/>
          </p:nvCxnSpPr>
          <p:spPr>
            <a:xfrm flipV="1">
              <a:off x="4013200" y="1447800"/>
              <a:ext cx="0" cy="3619500"/>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sp>
          <p:nvSpPr>
            <p:cNvPr id="102" name="Isosceles Triangle 101">
              <a:extLst>
                <a:ext uri="{FF2B5EF4-FFF2-40B4-BE49-F238E27FC236}">
                  <a16:creationId xmlns:a16="http://schemas.microsoft.com/office/drawing/2014/main" id="{E007A71E-3DE2-4562-92D2-D11BD5376713}"/>
                </a:ext>
              </a:extLst>
            </p:cNvPr>
            <p:cNvSpPr/>
            <p:nvPr/>
          </p:nvSpPr>
          <p:spPr>
            <a:xfrm>
              <a:off x="3975100" y="3695700"/>
              <a:ext cx="76200" cy="15240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grpSp>
        <p:nvGrpSpPr>
          <p:cNvPr id="103" name="Group 73">
            <a:extLst>
              <a:ext uri="{FF2B5EF4-FFF2-40B4-BE49-F238E27FC236}">
                <a16:creationId xmlns:a16="http://schemas.microsoft.com/office/drawing/2014/main" id="{14C600DD-E9EF-450E-A670-085F1B70B8B7}"/>
              </a:ext>
            </a:extLst>
          </p:cNvPr>
          <p:cNvGrpSpPr/>
          <p:nvPr/>
        </p:nvGrpSpPr>
        <p:grpSpPr>
          <a:xfrm>
            <a:off x="6226310" y="2209800"/>
            <a:ext cx="76200" cy="3467100"/>
            <a:chOff x="4765040" y="2209800"/>
            <a:chExt cx="76200" cy="3467100"/>
          </a:xfrm>
        </p:grpSpPr>
        <p:cxnSp>
          <p:nvCxnSpPr>
            <p:cNvPr id="104" name="Straight Connector 103">
              <a:extLst>
                <a:ext uri="{FF2B5EF4-FFF2-40B4-BE49-F238E27FC236}">
                  <a16:creationId xmlns:a16="http://schemas.microsoft.com/office/drawing/2014/main" id="{29395E19-2849-42CD-971B-A81E803FB93C}"/>
                </a:ext>
              </a:extLst>
            </p:cNvPr>
            <p:cNvCxnSpPr/>
            <p:nvPr/>
          </p:nvCxnSpPr>
          <p:spPr>
            <a:xfrm flipH="1" flipV="1">
              <a:off x="4800600" y="2209800"/>
              <a:ext cx="12700" cy="3467100"/>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sp>
          <p:nvSpPr>
            <p:cNvPr id="105" name="Isosceles Triangle 104">
              <a:extLst>
                <a:ext uri="{FF2B5EF4-FFF2-40B4-BE49-F238E27FC236}">
                  <a16:creationId xmlns:a16="http://schemas.microsoft.com/office/drawing/2014/main" id="{16AA0D6D-0849-4595-9A3F-B401D4587661}"/>
                </a:ext>
              </a:extLst>
            </p:cNvPr>
            <p:cNvSpPr/>
            <p:nvPr/>
          </p:nvSpPr>
          <p:spPr>
            <a:xfrm>
              <a:off x="4765040" y="3759200"/>
              <a:ext cx="76200" cy="15240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cxnSp>
        <p:nvCxnSpPr>
          <p:cNvPr id="106" name="Straight Connector 105">
            <a:extLst>
              <a:ext uri="{FF2B5EF4-FFF2-40B4-BE49-F238E27FC236}">
                <a16:creationId xmlns:a16="http://schemas.microsoft.com/office/drawing/2014/main" id="{7A18417E-B1EA-489C-B43A-B6000C441712}"/>
              </a:ext>
            </a:extLst>
          </p:cNvPr>
          <p:cNvCxnSpPr/>
          <p:nvPr/>
        </p:nvCxnSpPr>
        <p:spPr>
          <a:xfrm>
            <a:off x="7950970" y="1409700"/>
            <a:ext cx="0" cy="1828800"/>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7C608D2-4051-4568-B78C-B46FEF14C6CC}"/>
              </a:ext>
            </a:extLst>
          </p:cNvPr>
          <p:cNvCxnSpPr>
            <a:stCxn id="94" idx="0"/>
          </p:cNvCxnSpPr>
          <p:nvPr/>
        </p:nvCxnSpPr>
        <p:spPr>
          <a:xfrm flipH="1">
            <a:off x="5436370" y="1358900"/>
            <a:ext cx="1651000" cy="20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reeform 36">
            <a:extLst>
              <a:ext uri="{FF2B5EF4-FFF2-40B4-BE49-F238E27FC236}">
                <a16:creationId xmlns:a16="http://schemas.microsoft.com/office/drawing/2014/main" id="{C3916E8A-0BAC-43EE-8A37-65FB0CF0EF11}"/>
              </a:ext>
            </a:extLst>
          </p:cNvPr>
          <p:cNvSpPr/>
          <p:nvPr/>
        </p:nvSpPr>
        <p:spPr>
          <a:xfrm>
            <a:off x="6188845" y="2314575"/>
            <a:ext cx="1638300" cy="209550"/>
          </a:xfrm>
          <a:custGeom>
            <a:avLst/>
            <a:gdLst>
              <a:gd name="connsiteX0" fmla="*/ 1638300 w 1638300"/>
              <a:gd name="connsiteY0" fmla="*/ 0 h 209550"/>
              <a:gd name="connsiteX1" fmla="*/ 0 w 1638300"/>
              <a:gd name="connsiteY1" fmla="*/ 209550 h 209550"/>
            </a:gdLst>
            <a:ahLst/>
            <a:cxnLst>
              <a:cxn ang="0">
                <a:pos x="connsiteX0" y="connsiteY0"/>
              </a:cxn>
              <a:cxn ang="0">
                <a:pos x="connsiteX1" y="connsiteY1"/>
              </a:cxn>
            </a:cxnLst>
            <a:rect l="l" t="t" r="r" b="b"/>
            <a:pathLst>
              <a:path w="1638300" h="209550">
                <a:moveTo>
                  <a:pt x="1638300" y="0"/>
                </a:moveTo>
                <a:lnTo>
                  <a:pt x="0" y="20955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36" name="Straight Connector 135">
            <a:extLst>
              <a:ext uri="{FF2B5EF4-FFF2-40B4-BE49-F238E27FC236}">
                <a16:creationId xmlns:a16="http://schemas.microsoft.com/office/drawing/2014/main" id="{91AF3D97-70C4-438E-934E-159A57A553DD}"/>
              </a:ext>
            </a:extLst>
          </p:cNvPr>
          <p:cNvCxnSpPr/>
          <p:nvPr/>
        </p:nvCxnSpPr>
        <p:spPr>
          <a:xfrm>
            <a:off x="8636770" y="2324100"/>
            <a:ext cx="0" cy="1600200"/>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5A36F7C-1B57-432B-AFCA-2FAE67EAF92F}"/>
              </a:ext>
            </a:extLst>
          </p:cNvPr>
          <p:cNvCxnSpPr/>
          <p:nvPr/>
        </p:nvCxnSpPr>
        <p:spPr>
          <a:xfrm flipH="1">
            <a:off x="5436370" y="3952875"/>
            <a:ext cx="1600200" cy="1143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5B95FB5-CAF3-4093-BCE8-1D68373720AE}"/>
              </a:ext>
            </a:extLst>
          </p:cNvPr>
          <p:cNvCxnSpPr/>
          <p:nvPr/>
        </p:nvCxnSpPr>
        <p:spPr>
          <a:xfrm flipH="1">
            <a:off x="6198370" y="4610100"/>
            <a:ext cx="1600200" cy="1143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870BDD0F-E4D7-4743-8A10-3E6BDDCA39BA}"/>
              </a:ext>
            </a:extLst>
          </p:cNvPr>
          <p:cNvSpPr txBox="1"/>
          <p:nvPr/>
        </p:nvSpPr>
        <p:spPr>
          <a:xfrm>
            <a:off x="5347470" y="1180068"/>
            <a:ext cx="381836" cy="369332"/>
          </a:xfrm>
          <a:prstGeom prst="rect">
            <a:avLst/>
          </a:prstGeom>
          <a:noFill/>
          <a:ln>
            <a:noFill/>
          </a:ln>
        </p:spPr>
        <p:txBody>
          <a:bodyPr wrap="none" rtlCol="0">
            <a:spAutoFit/>
          </a:bodyPr>
          <a:lstStyle/>
          <a:p>
            <a:r>
              <a:rPr lang="en-IN" b="1" dirty="0"/>
              <a:t>P</a:t>
            </a:r>
            <a:r>
              <a:rPr lang="en-IN" b="1" baseline="-25000" dirty="0"/>
              <a:t>T</a:t>
            </a:r>
            <a:endParaRPr lang="en-IN" b="1" dirty="0"/>
          </a:p>
        </p:txBody>
      </p:sp>
      <p:sp>
        <p:nvSpPr>
          <p:cNvPr id="143" name="TextBox 142">
            <a:extLst>
              <a:ext uri="{FF2B5EF4-FFF2-40B4-BE49-F238E27FC236}">
                <a16:creationId xmlns:a16="http://schemas.microsoft.com/office/drawing/2014/main" id="{CD0FD1C9-6DAC-43F6-B352-F2B617C00BB3}"/>
              </a:ext>
            </a:extLst>
          </p:cNvPr>
          <p:cNvSpPr txBox="1"/>
          <p:nvPr/>
        </p:nvSpPr>
        <p:spPr>
          <a:xfrm>
            <a:off x="6195195" y="2152650"/>
            <a:ext cx="415819" cy="369332"/>
          </a:xfrm>
          <a:prstGeom prst="rect">
            <a:avLst/>
          </a:prstGeom>
          <a:noFill/>
          <a:ln>
            <a:noFill/>
          </a:ln>
        </p:spPr>
        <p:txBody>
          <a:bodyPr wrap="none" rtlCol="0">
            <a:spAutoFit/>
          </a:bodyPr>
          <a:lstStyle/>
          <a:p>
            <a:r>
              <a:rPr lang="en-IN" b="1" dirty="0"/>
              <a:t>Q</a:t>
            </a:r>
            <a:r>
              <a:rPr lang="en-IN" b="1" baseline="-25000" dirty="0"/>
              <a:t>T</a:t>
            </a:r>
            <a:endParaRPr lang="en-IN" b="1" dirty="0"/>
          </a:p>
        </p:txBody>
      </p:sp>
      <p:sp>
        <p:nvSpPr>
          <p:cNvPr id="144" name="TextBox 143">
            <a:extLst>
              <a:ext uri="{FF2B5EF4-FFF2-40B4-BE49-F238E27FC236}">
                <a16:creationId xmlns:a16="http://schemas.microsoft.com/office/drawing/2014/main" id="{16988FF3-82DE-45D0-AC67-19903D6BF441}"/>
              </a:ext>
            </a:extLst>
          </p:cNvPr>
          <p:cNvSpPr txBox="1"/>
          <p:nvPr/>
        </p:nvSpPr>
        <p:spPr>
          <a:xfrm>
            <a:off x="6947670" y="1006475"/>
            <a:ext cx="470642" cy="369332"/>
          </a:xfrm>
          <a:prstGeom prst="rect">
            <a:avLst/>
          </a:prstGeom>
          <a:noFill/>
          <a:ln>
            <a:noFill/>
          </a:ln>
        </p:spPr>
        <p:txBody>
          <a:bodyPr wrap="none" rtlCol="0">
            <a:spAutoFit/>
          </a:bodyPr>
          <a:lstStyle/>
          <a:p>
            <a:r>
              <a:rPr lang="en-IN" b="1" dirty="0"/>
              <a:t>A’</a:t>
            </a:r>
            <a:r>
              <a:rPr lang="en-IN" b="1" baseline="-25000" dirty="0"/>
              <a:t>H</a:t>
            </a:r>
            <a:endParaRPr lang="en-IN" b="1" dirty="0"/>
          </a:p>
        </p:txBody>
      </p:sp>
      <p:sp>
        <p:nvSpPr>
          <p:cNvPr id="145" name="TextBox 144">
            <a:extLst>
              <a:ext uri="{FF2B5EF4-FFF2-40B4-BE49-F238E27FC236}">
                <a16:creationId xmlns:a16="http://schemas.microsoft.com/office/drawing/2014/main" id="{92A9C3F0-41FD-46E3-9B22-2F78FFB05A7E}"/>
              </a:ext>
            </a:extLst>
          </p:cNvPr>
          <p:cNvSpPr txBox="1"/>
          <p:nvPr/>
        </p:nvSpPr>
        <p:spPr>
          <a:xfrm>
            <a:off x="7939395" y="1045193"/>
            <a:ext cx="421910" cy="369332"/>
          </a:xfrm>
          <a:prstGeom prst="rect">
            <a:avLst/>
          </a:prstGeom>
          <a:noFill/>
          <a:ln>
            <a:noFill/>
          </a:ln>
        </p:spPr>
        <p:txBody>
          <a:bodyPr wrap="none" rtlCol="0">
            <a:spAutoFit/>
          </a:bodyPr>
          <a:lstStyle/>
          <a:p>
            <a:r>
              <a:rPr lang="en-IN" b="1" dirty="0"/>
              <a:t>A</a:t>
            </a:r>
            <a:r>
              <a:rPr lang="en-IN" b="1" baseline="-25000" dirty="0"/>
              <a:t>H</a:t>
            </a:r>
            <a:endParaRPr lang="en-IN" b="1" dirty="0"/>
          </a:p>
        </p:txBody>
      </p:sp>
      <p:sp>
        <p:nvSpPr>
          <p:cNvPr id="146" name="TextBox 145">
            <a:extLst>
              <a:ext uri="{FF2B5EF4-FFF2-40B4-BE49-F238E27FC236}">
                <a16:creationId xmlns:a16="http://schemas.microsoft.com/office/drawing/2014/main" id="{2F567B0C-2FE7-4367-AD68-66C1352988C0}"/>
              </a:ext>
            </a:extLst>
          </p:cNvPr>
          <p:cNvSpPr txBox="1"/>
          <p:nvPr/>
        </p:nvSpPr>
        <p:spPr>
          <a:xfrm>
            <a:off x="8615545" y="2030875"/>
            <a:ext cx="421910" cy="369332"/>
          </a:xfrm>
          <a:prstGeom prst="rect">
            <a:avLst/>
          </a:prstGeom>
          <a:noFill/>
          <a:ln>
            <a:noFill/>
          </a:ln>
        </p:spPr>
        <p:txBody>
          <a:bodyPr wrap="none" rtlCol="0">
            <a:spAutoFit/>
          </a:bodyPr>
          <a:lstStyle/>
          <a:p>
            <a:r>
              <a:rPr lang="en-IN" b="1" dirty="0"/>
              <a:t>B</a:t>
            </a:r>
            <a:r>
              <a:rPr lang="en-IN" b="1" baseline="-25000" dirty="0"/>
              <a:t>H</a:t>
            </a:r>
            <a:endParaRPr lang="en-IN" b="1" dirty="0"/>
          </a:p>
        </p:txBody>
      </p:sp>
      <p:sp>
        <p:nvSpPr>
          <p:cNvPr id="147" name="TextBox 146">
            <a:extLst>
              <a:ext uri="{FF2B5EF4-FFF2-40B4-BE49-F238E27FC236}">
                <a16:creationId xmlns:a16="http://schemas.microsoft.com/office/drawing/2014/main" id="{F97F1B25-9B22-40A0-91ED-81D0345491CB}"/>
              </a:ext>
            </a:extLst>
          </p:cNvPr>
          <p:cNvSpPr txBox="1"/>
          <p:nvPr/>
        </p:nvSpPr>
        <p:spPr>
          <a:xfrm>
            <a:off x="7481070" y="1924050"/>
            <a:ext cx="471604" cy="369332"/>
          </a:xfrm>
          <a:prstGeom prst="rect">
            <a:avLst/>
          </a:prstGeom>
          <a:noFill/>
          <a:ln>
            <a:noFill/>
          </a:ln>
        </p:spPr>
        <p:txBody>
          <a:bodyPr wrap="none" rtlCol="0">
            <a:spAutoFit/>
          </a:bodyPr>
          <a:lstStyle/>
          <a:p>
            <a:r>
              <a:rPr lang="en-IN" b="1" dirty="0"/>
              <a:t>B’</a:t>
            </a:r>
            <a:r>
              <a:rPr lang="en-IN" b="1" baseline="-25000" dirty="0"/>
              <a:t>H</a:t>
            </a:r>
            <a:endParaRPr lang="en-IN" b="1" dirty="0"/>
          </a:p>
        </p:txBody>
      </p:sp>
      <p:sp>
        <p:nvSpPr>
          <p:cNvPr id="148" name="TextBox 147">
            <a:extLst>
              <a:ext uri="{FF2B5EF4-FFF2-40B4-BE49-F238E27FC236}">
                <a16:creationId xmlns:a16="http://schemas.microsoft.com/office/drawing/2014/main" id="{D9DEAB45-9D2C-424C-A532-C4E8BCCC97EE}"/>
              </a:ext>
            </a:extLst>
          </p:cNvPr>
          <p:cNvSpPr txBox="1"/>
          <p:nvPr/>
        </p:nvSpPr>
        <p:spPr>
          <a:xfrm>
            <a:off x="6633345" y="3524250"/>
            <a:ext cx="443391" cy="369332"/>
          </a:xfrm>
          <a:prstGeom prst="rect">
            <a:avLst/>
          </a:prstGeom>
          <a:noFill/>
          <a:ln>
            <a:noFill/>
          </a:ln>
        </p:spPr>
        <p:txBody>
          <a:bodyPr wrap="none" rtlCol="0">
            <a:spAutoFit/>
          </a:bodyPr>
          <a:lstStyle/>
          <a:p>
            <a:r>
              <a:rPr lang="en-IN" b="1" dirty="0"/>
              <a:t>A’</a:t>
            </a:r>
            <a:r>
              <a:rPr lang="en-IN" b="1" baseline="-25000" dirty="0"/>
              <a:t>F</a:t>
            </a:r>
            <a:endParaRPr lang="en-IN" b="1" dirty="0"/>
          </a:p>
        </p:txBody>
      </p:sp>
      <p:sp>
        <p:nvSpPr>
          <p:cNvPr id="149" name="TextBox 148">
            <a:extLst>
              <a:ext uri="{FF2B5EF4-FFF2-40B4-BE49-F238E27FC236}">
                <a16:creationId xmlns:a16="http://schemas.microsoft.com/office/drawing/2014/main" id="{26F33100-E5D7-465A-B47D-19BB32289EAC}"/>
              </a:ext>
            </a:extLst>
          </p:cNvPr>
          <p:cNvSpPr txBox="1"/>
          <p:nvPr/>
        </p:nvSpPr>
        <p:spPr>
          <a:xfrm>
            <a:off x="7921070" y="3086100"/>
            <a:ext cx="394660" cy="369332"/>
          </a:xfrm>
          <a:prstGeom prst="rect">
            <a:avLst/>
          </a:prstGeom>
          <a:noFill/>
          <a:ln>
            <a:noFill/>
          </a:ln>
        </p:spPr>
        <p:txBody>
          <a:bodyPr wrap="none" rtlCol="0">
            <a:spAutoFit/>
          </a:bodyPr>
          <a:lstStyle/>
          <a:p>
            <a:r>
              <a:rPr lang="en-IN" b="1" dirty="0"/>
              <a:t>A</a:t>
            </a:r>
            <a:r>
              <a:rPr lang="en-IN" b="1" baseline="-25000" dirty="0"/>
              <a:t>F</a:t>
            </a:r>
            <a:endParaRPr lang="en-IN" b="1" dirty="0"/>
          </a:p>
        </p:txBody>
      </p:sp>
      <p:sp>
        <p:nvSpPr>
          <p:cNvPr id="150" name="TextBox 149">
            <a:extLst>
              <a:ext uri="{FF2B5EF4-FFF2-40B4-BE49-F238E27FC236}">
                <a16:creationId xmlns:a16="http://schemas.microsoft.com/office/drawing/2014/main" id="{04A4BB60-6725-4C7C-BABE-49EA79971429}"/>
              </a:ext>
            </a:extLst>
          </p:cNvPr>
          <p:cNvSpPr txBox="1"/>
          <p:nvPr/>
        </p:nvSpPr>
        <p:spPr>
          <a:xfrm>
            <a:off x="8602045" y="3831700"/>
            <a:ext cx="394660" cy="369332"/>
          </a:xfrm>
          <a:prstGeom prst="rect">
            <a:avLst/>
          </a:prstGeom>
          <a:noFill/>
          <a:ln>
            <a:noFill/>
          </a:ln>
        </p:spPr>
        <p:txBody>
          <a:bodyPr wrap="none" rtlCol="0">
            <a:spAutoFit/>
          </a:bodyPr>
          <a:lstStyle/>
          <a:p>
            <a:r>
              <a:rPr lang="en-IN" b="1" dirty="0"/>
              <a:t>B</a:t>
            </a:r>
            <a:r>
              <a:rPr lang="en-IN" b="1" baseline="-25000" dirty="0"/>
              <a:t>F</a:t>
            </a:r>
            <a:endParaRPr lang="en-IN" b="1" dirty="0"/>
          </a:p>
        </p:txBody>
      </p:sp>
      <p:sp>
        <p:nvSpPr>
          <p:cNvPr id="151" name="TextBox 150">
            <a:extLst>
              <a:ext uri="{FF2B5EF4-FFF2-40B4-BE49-F238E27FC236}">
                <a16:creationId xmlns:a16="http://schemas.microsoft.com/office/drawing/2014/main" id="{03718D3F-1D90-456F-B277-F4D1053D1785}"/>
              </a:ext>
            </a:extLst>
          </p:cNvPr>
          <p:cNvSpPr txBox="1"/>
          <p:nvPr/>
        </p:nvSpPr>
        <p:spPr>
          <a:xfrm>
            <a:off x="7657745" y="4593700"/>
            <a:ext cx="444352" cy="369332"/>
          </a:xfrm>
          <a:prstGeom prst="rect">
            <a:avLst/>
          </a:prstGeom>
          <a:noFill/>
          <a:ln>
            <a:noFill/>
          </a:ln>
        </p:spPr>
        <p:txBody>
          <a:bodyPr wrap="none" rtlCol="0">
            <a:spAutoFit/>
          </a:bodyPr>
          <a:lstStyle/>
          <a:p>
            <a:r>
              <a:rPr lang="en-IN" b="1" dirty="0"/>
              <a:t>B’</a:t>
            </a:r>
            <a:r>
              <a:rPr lang="en-IN" b="1" baseline="-25000" dirty="0"/>
              <a:t>F</a:t>
            </a:r>
            <a:endParaRPr lang="en-IN" b="1" dirty="0"/>
          </a:p>
        </p:txBody>
      </p:sp>
      <p:sp>
        <p:nvSpPr>
          <p:cNvPr id="152" name="TextBox 151">
            <a:extLst>
              <a:ext uri="{FF2B5EF4-FFF2-40B4-BE49-F238E27FC236}">
                <a16:creationId xmlns:a16="http://schemas.microsoft.com/office/drawing/2014/main" id="{D185B3D6-52EE-422B-BF18-1BC05644BEE1}"/>
              </a:ext>
            </a:extLst>
          </p:cNvPr>
          <p:cNvSpPr txBox="1"/>
          <p:nvPr/>
        </p:nvSpPr>
        <p:spPr>
          <a:xfrm rot="2543176">
            <a:off x="6497693" y="5660016"/>
            <a:ext cx="433132" cy="369332"/>
          </a:xfrm>
          <a:prstGeom prst="rect">
            <a:avLst/>
          </a:prstGeom>
          <a:noFill/>
          <a:ln>
            <a:noFill/>
          </a:ln>
        </p:spPr>
        <p:txBody>
          <a:bodyPr wrap="none" rtlCol="0">
            <a:spAutoFit/>
          </a:bodyPr>
          <a:lstStyle/>
          <a:p>
            <a:r>
              <a:rPr lang="en-IN" b="1" dirty="0"/>
              <a:t>EV</a:t>
            </a:r>
          </a:p>
        </p:txBody>
      </p:sp>
      <p:sp>
        <p:nvSpPr>
          <p:cNvPr id="153" name="TextBox 152">
            <a:extLst>
              <a:ext uri="{FF2B5EF4-FFF2-40B4-BE49-F238E27FC236}">
                <a16:creationId xmlns:a16="http://schemas.microsoft.com/office/drawing/2014/main" id="{F76021E9-14F4-44E5-9928-B89FD1E2D4E9}"/>
              </a:ext>
            </a:extLst>
          </p:cNvPr>
          <p:cNvSpPr txBox="1"/>
          <p:nvPr/>
        </p:nvSpPr>
        <p:spPr>
          <a:xfrm>
            <a:off x="5256440" y="5078875"/>
            <a:ext cx="378630" cy="369332"/>
          </a:xfrm>
          <a:prstGeom prst="rect">
            <a:avLst/>
          </a:prstGeom>
          <a:noFill/>
          <a:ln>
            <a:noFill/>
          </a:ln>
        </p:spPr>
        <p:txBody>
          <a:bodyPr wrap="none" rtlCol="0">
            <a:spAutoFit/>
          </a:bodyPr>
          <a:lstStyle/>
          <a:p>
            <a:r>
              <a:rPr lang="en-IN" b="1" dirty="0"/>
              <a:t>P</a:t>
            </a:r>
            <a:r>
              <a:rPr lang="en-IN" b="1" baseline="-25000" dirty="0"/>
              <a:t>F</a:t>
            </a:r>
            <a:endParaRPr lang="en-IN" b="1" dirty="0"/>
          </a:p>
        </p:txBody>
      </p:sp>
      <p:sp>
        <p:nvSpPr>
          <p:cNvPr id="154" name="TextBox 153">
            <a:extLst>
              <a:ext uri="{FF2B5EF4-FFF2-40B4-BE49-F238E27FC236}">
                <a16:creationId xmlns:a16="http://schemas.microsoft.com/office/drawing/2014/main" id="{E55F115C-C2D1-49CA-ACD2-A46B95815CCA}"/>
              </a:ext>
            </a:extLst>
          </p:cNvPr>
          <p:cNvSpPr txBox="1"/>
          <p:nvPr/>
        </p:nvSpPr>
        <p:spPr>
          <a:xfrm>
            <a:off x="6056130" y="5692140"/>
            <a:ext cx="413896" cy="369332"/>
          </a:xfrm>
          <a:prstGeom prst="rect">
            <a:avLst/>
          </a:prstGeom>
          <a:noFill/>
          <a:ln>
            <a:noFill/>
          </a:ln>
        </p:spPr>
        <p:txBody>
          <a:bodyPr wrap="none" rtlCol="0">
            <a:spAutoFit/>
          </a:bodyPr>
          <a:lstStyle/>
          <a:p>
            <a:r>
              <a:rPr lang="en-IN" b="1" dirty="0"/>
              <a:t>Q</a:t>
            </a:r>
            <a:r>
              <a:rPr lang="en-IN" b="1" baseline="-25000" dirty="0"/>
              <a:t>F</a:t>
            </a:r>
            <a:endParaRPr lang="en-IN" b="1" dirty="0"/>
          </a:p>
        </p:txBody>
      </p:sp>
      <p:sp>
        <p:nvSpPr>
          <p:cNvPr id="155" name="Freeform 39">
            <a:extLst>
              <a:ext uri="{FF2B5EF4-FFF2-40B4-BE49-F238E27FC236}">
                <a16:creationId xmlns:a16="http://schemas.microsoft.com/office/drawing/2014/main" id="{64D3BBDD-EBF6-44AF-BF5A-FBC08C7CD318}"/>
              </a:ext>
            </a:extLst>
          </p:cNvPr>
          <p:cNvSpPr/>
          <p:nvPr/>
        </p:nvSpPr>
        <p:spPr>
          <a:xfrm>
            <a:off x="6839720" y="1384300"/>
            <a:ext cx="12700" cy="1054100"/>
          </a:xfrm>
          <a:custGeom>
            <a:avLst/>
            <a:gdLst>
              <a:gd name="connsiteX0" fmla="*/ 12700 w 12700"/>
              <a:gd name="connsiteY0" fmla="*/ 0 h 1054100"/>
              <a:gd name="connsiteX1" fmla="*/ 0 w 12700"/>
              <a:gd name="connsiteY1" fmla="*/ 1054100 h 1054100"/>
            </a:gdLst>
            <a:ahLst/>
            <a:cxnLst>
              <a:cxn ang="0">
                <a:pos x="connsiteX0" y="connsiteY0"/>
              </a:cxn>
              <a:cxn ang="0">
                <a:pos x="connsiteX1" y="connsiteY1"/>
              </a:cxn>
            </a:cxnLst>
            <a:rect l="l" t="t" r="r" b="b"/>
            <a:pathLst>
              <a:path w="12700" h="1054100">
                <a:moveTo>
                  <a:pt x="12700" y="0"/>
                </a:moveTo>
                <a:lnTo>
                  <a:pt x="0" y="1054100"/>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6" name="Freeform 61">
            <a:extLst>
              <a:ext uri="{FF2B5EF4-FFF2-40B4-BE49-F238E27FC236}">
                <a16:creationId xmlns:a16="http://schemas.microsoft.com/office/drawing/2014/main" id="{C0C94ECD-0053-4CE4-B5FE-EA0BA51472AD}"/>
              </a:ext>
            </a:extLst>
          </p:cNvPr>
          <p:cNvSpPr/>
          <p:nvPr/>
        </p:nvSpPr>
        <p:spPr>
          <a:xfrm>
            <a:off x="5461770" y="5067300"/>
            <a:ext cx="876300" cy="647700"/>
          </a:xfrm>
          <a:custGeom>
            <a:avLst/>
            <a:gdLst>
              <a:gd name="connsiteX0" fmla="*/ 0 w 819150"/>
              <a:gd name="connsiteY0" fmla="*/ 0 h 628650"/>
              <a:gd name="connsiteX1" fmla="*/ 819150 w 819150"/>
              <a:gd name="connsiteY1" fmla="*/ 628650 h 628650"/>
            </a:gdLst>
            <a:ahLst/>
            <a:cxnLst>
              <a:cxn ang="0">
                <a:pos x="connsiteX0" y="connsiteY0"/>
              </a:cxn>
              <a:cxn ang="0">
                <a:pos x="connsiteX1" y="connsiteY1"/>
              </a:cxn>
            </a:cxnLst>
            <a:rect l="l" t="t" r="r" b="b"/>
            <a:pathLst>
              <a:path w="819150" h="628650">
                <a:moveTo>
                  <a:pt x="0" y="0"/>
                </a:moveTo>
                <a:lnTo>
                  <a:pt x="819150" y="628650"/>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57" name="Straight Connector 156">
            <a:extLst>
              <a:ext uri="{FF2B5EF4-FFF2-40B4-BE49-F238E27FC236}">
                <a16:creationId xmlns:a16="http://schemas.microsoft.com/office/drawing/2014/main" id="{4146C6C1-0DA6-495D-9C9F-7A055849077A}"/>
              </a:ext>
            </a:extLst>
          </p:cNvPr>
          <p:cNvCxnSpPr>
            <a:cxnSpLocks/>
          </p:cNvCxnSpPr>
          <p:nvPr/>
        </p:nvCxnSpPr>
        <p:spPr>
          <a:xfrm>
            <a:off x="3734571" y="3086100"/>
            <a:ext cx="5333229" cy="1"/>
          </a:xfrm>
          <a:prstGeom prst="line">
            <a:avLst/>
          </a:prstGeom>
          <a:ln w="19050">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089980B2-9347-47CB-9DFF-DCD288A1BF95}"/>
              </a:ext>
            </a:extLst>
          </p:cNvPr>
          <p:cNvSpPr txBox="1"/>
          <p:nvPr/>
        </p:nvSpPr>
        <p:spPr>
          <a:xfrm>
            <a:off x="4012860" y="2686050"/>
            <a:ext cx="330540" cy="369332"/>
          </a:xfrm>
          <a:prstGeom prst="rect">
            <a:avLst/>
          </a:prstGeom>
          <a:noFill/>
          <a:ln>
            <a:noFill/>
          </a:ln>
        </p:spPr>
        <p:txBody>
          <a:bodyPr wrap="none" rtlCol="0">
            <a:spAutoFit/>
          </a:bodyPr>
          <a:lstStyle/>
          <a:p>
            <a:r>
              <a:rPr lang="en-IN" b="1" dirty="0"/>
              <a:t>H</a:t>
            </a:r>
          </a:p>
        </p:txBody>
      </p:sp>
      <p:sp>
        <p:nvSpPr>
          <p:cNvPr id="159" name="TextBox 158">
            <a:extLst>
              <a:ext uri="{FF2B5EF4-FFF2-40B4-BE49-F238E27FC236}">
                <a16:creationId xmlns:a16="http://schemas.microsoft.com/office/drawing/2014/main" id="{0DE8E72C-C154-4BA4-90AA-CAE36477BEEE}"/>
              </a:ext>
            </a:extLst>
          </p:cNvPr>
          <p:cNvSpPr txBox="1"/>
          <p:nvPr/>
        </p:nvSpPr>
        <p:spPr>
          <a:xfrm>
            <a:off x="4012860" y="3143250"/>
            <a:ext cx="290464" cy="369332"/>
          </a:xfrm>
          <a:prstGeom prst="rect">
            <a:avLst/>
          </a:prstGeom>
          <a:noFill/>
          <a:ln>
            <a:noFill/>
          </a:ln>
        </p:spPr>
        <p:txBody>
          <a:bodyPr wrap="none" rtlCol="0">
            <a:spAutoFit/>
          </a:bodyPr>
          <a:lstStyle/>
          <a:p>
            <a:r>
              <a:rPr lang="en-IN" b="1" dirty="0"/>
              <a:t>F</a:t>
            </a:r>
          </a:p>
        </p:txBody>
      </p:sp>
      <p:cxnSp>
        <p:nvCxnSpPr>
          <p:cNvPr id="160" name="Straight Connector 159">
            <a:extLst>
              <a:ext uri="{FF2B5EF4-FFF2-40B4-BE49-F238E27FC236}">
                <a16:creationId xmlns:a16="http://schemas.microsoft.com/office/drawing/2014/main" id="{3EBEF9B5-D190-493C-9CA8-CAFAB1A359F8}"/>
              </a:ext>
            </a:extLst>
          </p:cNvPr>
          <p:cNvCxnSpPr/>
          <p:nvPr/>
        </p:nvCxnSpPr>
        <p:spPr>
          <a:xfrm>
            <a:off x="7100070" y="1447800"/>
            <a:ext cx="0" cy="2362200"/>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BD50475-6817-4AEF-B1CC-1EA476DFBCF9}"/>
              </a:ext>
            </a:extLst>
          </p:cNvPr>
          <p:cNvCxnSpPr/>
          <p:nvPr/>
        </p:nvCxnSpPr>
        <p:spPr>
          <a:xfrm>
            <a:off x="7862070" y="2362200"/>
            <a:ext cx="0" cy="2133600"/>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E1CDE525-F14E-4CB9-98FE-C8B06FECD047}"/>
              </a:ext>
            </a:extLst>
          </p:cNvPr>
          <p:cNvCxnSpPr/>
          <p:nvPr/>
        </p:nvCxnSpPr>
        <p:spPr>
          <a:xfrm>
            <a:off x="5461770" y="5067300"/>
            <a:ext cx="812800" cy="6096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0403AAAD-16D0-44FA-AB79-C7CA21DEEA6D}"/>
              </a:ext>
            </a:extLst>
          </p:cNvPr>
          <p:cNvCxnSpPr/>
          <p:nvPr/>
        </p:nvCxnSpPr>
        <p:spPr>
          <a:xfrm>
            <a:off x="5471295" y="1581150"/>
            <a:ext cx="790575" cy="93345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C9C0DB5-64C2-4D36-B62A-9351F10B7A0C}"/>
              </a:ext>
            </a:extLst>
          </p:cNvPr>
          <p:cNvCxnSpPr>
            <a:stCxn id="94" idx="0"/>
          </p:cNvCxnSpPr>
          <p:nvPr/>
        </p:nvCxnSpPr>
        <p:spPr>
          <a:xfrm flipH="1">
            <a:off x="5480820" y="1358900"/>
            <a:ext cx="1606550" cy="19685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07AA6D2-A971-473E-B6EC-5F0EA344AE3A}"/>
              </a:ext>
            </a:extLst>
          </p:cNvPr>
          <p:cNvCxnSpPr>
            <a:stCxn id="94" idx="3"/>
          </p:cNvCxnSpPr>
          <p:nvPr/>
        </p:nvCxnSpPr>
        <p:spPr>
          <a:xfrm flipH="1">
            <a:off x="6261870" y="2311400"/>
            <a:ext cx="1562100" cy="2032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A3506DC-4F14-4A07-BCDE-21C173F62403}"/>
              </a:ext>
            </a:extLst>
          </p:cNvPr>
          <p:cNvCxnSpPr>
            <a:endCxn id="153" idx="0"/>
          </p:cNvCxnSpPr>
          <p:nvPr/>
        </p:nvCxnSpPr>
        <p:spPr>
          <a:xfrm flipH="1">
            <a:off x="5445755" y="3886200"/>
            <a:ext cx="1654315" cy="119267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7DFA2C8-03FF-43F8-A1F8-122916E00A67}"/>
              </a:ext>
            </a:extLst>
          </p:cNvPr>
          <p:cNvCxnSpPr/>
          <p:nvPr/>
        </p:nvCxnSpPr>
        <p:spPr>
          <a:xfrm flipH="1">
            <a:off x="6254250" y="4572000"/>
            <a:ext cx="1600200" cy="11430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A9FBEE77-166C-4411-81DD-9974379F1CD5}"/>
              </a:ext>
            </a:extLst>
          </p:cNvPr>
          <p:cNvGrpSpPr/>
          <p:nvPr/>
        </p:nvGrpSpPr>
        <p:grpSpPr>
          <a:xfrm>
            <a:off x="7100070" y="3314700"/>
            <a:ext cx="1536700" cy="1279000"/>
            <a:chOff x="7100070" y="3314700"/>
            <a:chExt cx="1536700" cy="1279000"/>
          </a:xfrm>
        </p:grpSpPr>
        <p:sp>
          <p:nvSpPr>
            <p:cNvPr id="95" name="Freeform 10">
              <a:extLst>
                <a:ext uri="{FF2B5EF4-FFF2-40B4-BE49-F238E27FC236}">
                  <a16:creationId xmlns:a16="http://schemas.microsoft.com/office/drawing/2014/main" id="{32CE89D1-C29C-4A71-9D6E-676041CACA63}"/>
                </a:ext>
              </a:extLst>
            </p:cNvPr>
            <p:cNvSpPr/>
            <p:nvPr/>
          </p:nvSpPr>
          <p:spPr>
            <a:xfrm>
              <a:off x="7100070" y="3314700"/>
              <a:ext cx="1536700" cy="1257300"/>
            </a:xfrm>
            <a:custGeom>
              <a:avLst/>
              <a:gdLst>
                <a:gd name="connsiteX0" fmla="*/ 0 w 1600200"/>
                <a:gd name="connsiteY0" fmla="*/ 635000 h 1308100"/>
                <a:gd name="connsiteX1" fmla="*/ 914400 w 1600200"/>
                <a:gd name="connsiteY1" fmla="*/ 0 h 1308100"/>
                <a:gd name="connsiteX2" fmla="*/ 1600200 w 1600200"/>
                <a:gd name="connsiteY2" fmla="*/ 711200 h 1308100"/>
                <a:gd name="connsiteX3" fmla="*/ 762000 w 1600200"/>
                <a:gd name="connsiteY3" fmla="*/ 1308100 h 1308100"/>
                <a:gd name="connsiteX0" fmla="*/ 0 w 1536700"/>
                <a:gd name="connsiteY0" fmla="*/ 571500 h 1308100"/>
                <a:gd name="connsiteX1" fmla="*/ 850900 w 1536700"/>
                <a:gd name="connsiteY1" fmla="*/ 0 h 1308100"/>
                <a:gd name="connsiteX2" fmla="*/ 1536700 w 1536700"/>
                <a:gd name="connsiteY2" fmla="*/ 711200 h 1308100"/>
                <a:gd name="connsiteX3" fmla="*/ 698500 w 1536700"/>
                <a:gd name="connsiteY3" fmla="*/ 1308100 h 1308100"/>
                <a:gd name="connsiteX0" fmla="*/ 0 w 1536700"/>
                <a:gd name="connsiteY0" fmla="*/ 571500 h 1257300"/>
                <a:gd name="connsiteX1" fmla="*/ 850900 w 1536700"/>
                <a:gd name="connsiteY1" fmla="*/ 0 h 1257300"/>
                <a:gd name="connsiteX2" fmla="*/ 1536700 w 1536700"/>
                <a:gd name="connsiteY2" fmla="*/ 711200 h 1257300"/>
                <a:gd name="connsiteX3" fmla="*/ 762000 w 1536700"/>
                <a:gd name="connsiteY3" fmla="*/ 1257300 h 1257300"/>
              </a:gdLst>
              <a:ahLst/>
              <a:cxnLst>
                <a:cxn ang="0">
                  <a:pos x="connsiteX0" y="connsiteY0"/>
                </a:cxn>
                <a:cxn ang="0">
                  <a:pos x="connsiteX1" y="connsiteY1"/>
                </a:cxn>
                <a:cxn ang="0">
                  <a:pos x="connsiteX2" y="connsiteY2"/>
                </a:cxn>
                <a:cxn ang="0">
                  <a:pos x="connsiteX3" y="connsiteY3"/>
                </a:cxn>
              </a:cxnLst>
              <a:rect l="l" t="t" r="r" b="b"/>
              <a:pathLst>
                <a:path w="1536700" h="1257300">
                  <a:moveTo>
                    <a:pt x="0" y="571500"/>
                  </a:moveTo>
                  <a:lnTo>
                    <a:pt x="850900" y="0"/>
                  </a:lnTo>
                  <a:lnTo>
                    <a:pt x="1536700" y="711200"/>
                  </a:lnTo>
                  <a:lnTo>
                    <a:pt x="762000" y="1257300"/>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1B161FA5-9207-4F09-A04B-99F2BC5CAD40}"/>
                </a:ext>
              </a:extLst>
            </p:cNvPr>
            <p:cNvCxnSpPr>
              <a:cxnSpLocks/>
              <a:stCxn id="95" idx="0"/>
              <a:endCxn id="151" idx="0"/>
            </p:cNvCxnSpPr>
            <p:nvPr/>
          </p:nvCxnSpPr>
          <p:spPr>
            <a:xfrm>
              <a:off x="7100070" y="3886200"/>
              <a:ext cx="779851" cy="7075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135010D3-3CBC-49CF-8B5F-FC9408428B18}"/>
              </a:ext>
            </a:extLst>
          </p:cNvPr>
          <p:cNvGrpSpPr/>
          <p:nvPr/>
        </p:nvGrpSpPr>
        <p:grpSpPr>
          <a:xfrm>
            <a:off x="7087370" y="1257300"/>
            <a:ext cx="1562100" cy="1057275"/>
            <a:chOff x="7087370" y="1257300"/>
            <a:chExt cx="1562100" cy="1057275"/>
          </a:xfrm>
        </p:grpSpPr>
        <p:sp>
          <p:nvSpPr>
            <p:cNvPr id="94" name="Freeform 9">
              <a:extLst>
                <a:ext uri="{FF2B5EF4-FFF2-40B4-BE49-F238E27FC236}">
                  <a16:creationId xmlns:a16="http://schemas.microsoft.com/office/drawing/2014/main" id="{F3F05F38-34AA-45ED-827D-FDA919519FA9}"/>
                </a:ext>
              </a:extLst>
            </p:cNvPr>
            <p:cNvSpPr/>
            <p:nvPr/>
          </p:nvSpPr>
          <p:spPr>
            <a:xfrm>
              <a:off x="7087370" y="1257300"/>
              <a:ext cx="1562100" cy="1054100"/>
            </a:xfrm>
            <a:custGeom>
              <a:avLst/>
              <a:gdLst>
                <a:gd name="connsiteX0" fmla="*/ 0 w 1562100"/>
                <a:gd name="connsiteY0" fmla="*/ 101600 h 1054100"/>
                <a:gd name="connsiteX1" fmla="*/ 876300 w 1562100"/>
                <a:gd name="connsiteY1" fmla="*/ 0 h 1054100"/>
                <a:gd name="connsiteX2" fmla="*/ 1562100 w 1562100"/>
                <a:gd name="connsiteY2" fmla="*/ 965200 h 1054100"/>
                <a:gd name="connsiteX3" fmla="*/ 736600 w 1562100"/>
                <a:gd name="connsiteY3" fmla="*/ 1054100 h 1054100"/>
              </a:gdLst>
              <a:ahLst/>
              <a:cxnLst>
                <a:cxn ang="0">
                  <a:pos x="connsiteX0" y="connsiteY0"/>
                </a:cxn>
                <a:cxn ang="0">
                  <a:pos x="connsiteX1" y="connsiteY1"/>
                </a:cxn>
                <a:cxn ang="0">
                  <a:pos x="connsiteX2" y="connsiteY2"/>
                </a:cxn>
                <a:cxn ang="0">
                  <a:pos x="connsiteX3" y="connsiteY3"/>
                </a:cxn>
              </a:cxnLst>
              <a:rect l="l" t="t" r="r" b="b"/>
              <a:pathLst>
                <a:path w="1562100" h="1054100">
                  <a:moveTo>
                    <a:pt x="0" y="101600"/>
                  </a:moveTo>
                  <a:lnTo>
                    <a:pt x="876300" y="0"/>
                  </a:lnTo>
                  <a:lnTo>
                    <a:pt x="1562100" y="965200"/>
                  </a:lnTo>
                  <a:lnTo>
                    <a:pt x="736600" y="1054100"/>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23" name="Straight Connector 22">
              <a:extLst>
                <a:ext uri="{FF2B5EF4-FFF2-40B4-BE49-F238E27FC236}">
                  <a16:creationId xmlns:a16="http://schemas.microsoft.com/office/drawing/2014/main" id="{9AA2E44A-661A-4396-AB51-28D663F00F4A}"/>
                </a:ext>
              </a:extLst>
            </p:cNvPr>
            <p:cNvCxnSpPr>
              <a:cxnSpLocks/>
              <a:endCxn id="108" idx="0"/>
            </p:cNvCxnSpPr>
            <p:nvPr/>
          </p:nvCxnSpPr>
          <p:spPr>
            <a:xfrm>
              <a:off x="7095421" y="1333360"/>
              <a:ext cx="731724" cy="9812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6" name="Title 8">
            <a:extLst>
              <a:ext uri="{FF2B5EF4-FFF2-40B4-BE49-F238E27FC236}">
                <a16:creationId xmlns:a16="http://schemas.microsoft.com/office/drawing/2014/main" id="{8B573DE6-39CE-0916-A6BE-902A83BFF733}"/>
              </a:ext>
            </a:extLst>
          </p:cNvPr>
          <p:cNvSpPr>
            <a:spLocks noGrp="1"/>
          </p:cNvSpPr>
          <p:nvPr>
            <p:ph type="title"/>
          </p:nvPr>
        </p:nvSpPr>
        <p:spPr>
          <a:xfrm>
            <a:off x="457200" y="0"/>
            <a:ext cx="8229600" cy="1143000"/>
          </a:xfrm>
        </p:spPr>
        <p:txBody>
          <a:bodyPr>
            <a:noAutofit/>
          </a:bodyPr>
          <a:lstStyle/>
          <a:p>
            <a:pPr algn="l"/>
            <a:r>
              <a:rPr lang="en-US" sz="4000" b="1" dirty="0">
                <a:solidFill>
                  <a:srgbClr val="C00000"/>
                </a:solidFill>
              </a:rPr>
              <a:t>Intersection of Two Planes: Case 2</a:t>
            </a:r>
          </a:p>
        </p:txBody>
      </p:sp>
    </p:spTree>
    <p:extLst>
      <p:ext uri="{BB962C8B-B14F-4D97-AF65-F5344CB8AC3E}">
        <p14:creationId xmlns:p14="http://schemas.microsoft.com/office/powerpoint/2010/main" val="346577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dissolve">
                                      <p:cBhvr>
                                        <p:cTn id="11" dur="500"/>
                                        <p:tgtEl>
                                          <p:spTgt spid="159"/>
                                        </p:tgtEl>
                                      </p:cBhvr>
                                    </p:animEffect>
                                  </p:childTnLst>
                                </p:cTn>
                              </p:par>
                              <p:par>
                                <p:cTn id="12" presetID="9" presetClass="entr" presetSubtype="0" fill="hold" nodeType="withEffect">
                                  <p:stCondLst>
                                    <p:cond delay="0"/>
                                  </p:stCondLst>
                                  <p:childTnLst>
                                    <p:set>
                                      <p:cBhvr>
                                        <p:cTn id="13" dur="1" fill="hold">
                                          <p:stCondLst>
                                            <p:cond delay="0"/>
                                          </p:stCondLst>
                                        </p:cTn>
                                        <p:tgtEl>
                                          <p:spTgt spid="157"/>
                                        </p:tgtEl>
                                        <p:attrNameLst>
                                          <p:attrName>style.visibility</p:attrName>
                                        </p:attrNameLst>
                                      </p:cBhvr>
                                      <p:to>
                                        <p:strVal val="visible"/>
                                      </p:to>
                                    </p:set>
                                    <p:animEffect transition="in" filter="dissolve">
                                      <p:cBhvr>
                                        <p:cTn id="14" dur="500"/>
                                        <p:tgtEl>
                                          <p:spTgt spid="157"/>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58"/>
                                        </p:tgtEl>
                                        <p:attrNameLst>
                                          <p:attrName>style.visibility</p:attrName>
                                        </p:attrNameLst>
                                      </p:cBhvr>
                                      <p:to>
                                        <p:strVal val="visible"/>
                                      </p:to>
                                    </p:set>
                                    <p:animEffect transition="in" filter="dissolve">
                                      <p:cBhvr>
                                        <p:cTn id="17" dur="500"/>
                                        <p:tgtEl>
                                          <p:spTgt spid="158"/>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wheel(1)">
                                      <p:cBhvr>
                                        <p:cTn id="22" dur="2000"/>
                                        <p:tgtEl>
                                          <p:spTgt spid="90"/>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155"/>
                                        </p:tgtEl>
                                        <p:attrNameLst>
                                          <p:attrName>style.visibility</p:attrName>
                                        </p:attrNameLst>
                                      </p:cBhvr>
                                      <p:to>
                                        <p:strVal val="visible"/>
                                      </p:to>
                                    </p:set>
                                    <p:animEffect transition="in" filter="strips(downLeft)">
                                      <p:cBhvr>
                                        <p:cTn id="25" dur="500"/>
                                        <p:tgtEl>
                                          <p:spTgt spid="155"/>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12"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strips(downLeft)">
                                      <p:cBhvr>
                                        <p:cTn id="30" dur="500"/>
                                        <p:tgtEl>
                                          <p:spTgt spid="93"/>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3" fill="hold" grpId="0" nodeType="click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strips(upRight)">
                                      <p:cBhvr>
                                        <p:cTn id="35" dur="500"/>
                                        <p:tgtEl>
                                          <p:spTgt spid="98"/>
                                        </p:tgtEl>
                                      </p:cBhvr>
                                    </p:animEffect>
                                  </p:childTnLst>
                                </p:cTn>
                              </p:par>
                              <p:par>
                                <p:cTn id="36" presetID="18" presetClass="entr" presetSubtype="12" fill="hold" grpId="0" nodeType="withEffect">
                                  <p:stCondLst>
                                    <p:cond delay="0"/>
                                  </p:stCondLst>
                                  <p:childTnLst>
                                    <p:set>
                                      <p:cBhvr>
                                        <p:cTn id="37" dur="1" fill="hold">
                                          <p:stCondLst>
                                            <p:cond delay="0"/>
                                          </p:stCondLst>
                                        </p:cTn>
                                        <p:tgtEl>
                                          <p:spTgt spid="156"/>
                                        </p:tgtEl>
                                        <p:attrNameLst>
                                          <p:attrName>style.visibility</p:attrName>
                                        </p:attrNameLst>
                                      </p:cBhvr>
                                      <p:to>
                                        <p:strVal val="visible"/>
                                      </p:to>
                                    </p:set>
                                    <p:animEffect transition="in" filter="strips(downLeft)">
                                      <p:cBhvr>
                                        <p:cTn id="38" dur="500"/>
                                        <p:tgtEl>
                                          <p:spTgt spid="15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dissolve">
                                      <p:cBhvr>
                                        <p:cTn id="43" dur="500"/>
                                        <p:tgtEl>
                                          <p:spTgt spid="15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7"/>
                                        </p:tgtEl>
                                        <p:attrNameLst>
                                          <p:attrName>style.visibility</p:attrName>
                                        </p:attrNameLst>
                                      </p:cBhvr>
                                      <p:to>
                                        <p:strVal val="visible"/>
                                      </p:to>
                                    </p:set>
                                    <p:animEffect transition="in" filter="dissolve">
                                      <p:cBhvr>
                                        <p:cTn id="52" dur="500"/>
                                        <p:tgtEl>
                                          <p:spTgt spid="147"/>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46"/>
                                        </p:tgtEl>
                                        <p:attrNameLst>
                                          <p:attrName>style.visibility</p:attrName>
                                        </p:attrNameLst>
                                      </p:cBhvr>
                                      <p:to>
                                        <p:strVal val="visible"/>
                                      </p:to>
                                    </p:set>
                                    <p:animEffect transition="in" filter="dissolve">
                                      <p:cBhvr>
                                        <p:cTn id="55" dur="500"/>
                                        <p:tgtEl>
                                          <p:spTgt spid="146"/>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45"/>
                                        </p:tgtEl>
                                        <p:attrNameLst>
                                          <p:attrName>style.visibility</p:attrName>
                                        </p:attrNameLst>
                                      </p:cBhvr>
                                      <p:to>
                                        <p:strVal val="visible"/>
                                      </p:to>
                                    </p:set>
                                    <p:animEffect transition="in" filter="dissolve">
                                      <p:cBhvr>
                                        <p:cTn id="58" dur="500"/>
                                        <p:tgtEl>
                                          <p:spTgt spid="145"/>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44"/>
                                        </p:tgtEl>
                                        <p:attrNameLst>
                                          <p:attrName>style.visibility</p:attrName>
                                        </p:attrNameLst>
                                      </p:cBhvr>
                                      <p:to>
                                        <p:strVal val="visible"/>
                                      </p:to>
                                    </p:set>
                                    <p:animEffect transition="in" filter="dissolve">
                                      <p:cBhvr>
                                        <p:cTn id="61" dur="500"/>
                                        <p:tgtEl>
                                          <p:spTgt spid="144"/>
                                        </p:tgtEl>
                                      </p:cBhvr>
                                    </p:animEffect>
                                  </p:childTnLst>
                                </p:cTn>
                              </p:par>
                            </p:childTnLst>
                          </p:cTn>
                        </p:par>
                      </p:childTnLst>
                    </p:cTn>
                  </p:par>
                  <p:par>
                    <p:cTn id="62" fill="hold">
                      <p:stCondLst>
                        <p:cond delay="indefinite"/>
                      </p:stCondLst>
                      <p:childTnLst>
                        <p:par>
                          <p:cTn id="63" fill="hold">
                            <p:stCondLst>
                              <p:cond delay="0"/>
                            </p:stCondLst>
                            <p:childTnLst>
                              <p:par>
                                <p:cTn id="64" presetID="18" presetClass="entr" presetSubtype="12" fill="hold" nodeType="clickEffect">
                                  <p:stCondLst>
                                    <p:cond delay="0"/>
                                  </p:stCondLst>
                                  <p:childTnLst>
                                    <p:set>
                                      <p:cBhvr>
                                        <p:cTn id="65" dur="1" fill="hold">
                                          <p:stCondLst>
                                            <p:cond delay="0"/>
                                          </p:stCondLst>
                                        </p:cTn>
                                        <p:tgtEl>
                                          <p:spTgt spid="106"/>
                                        </p:tgtEl>
                                        <p:attrNameLst>
                                          <p:attrName>style.visibility</p:attrName>
                                        </p:attrNameLst>
                                      </p:cBhvr>
                                      <p:to>
                                        <p:strVal val="visible"/>
                                      </p:to>
                                    </p:set>
                                    <p:animEffect transition="in" filter="strips(downLeft)">
                                      <p:cBhvr>
                                        <p:cTn id="66" dur="500"/>
                                        <p:tgtEl>
                                          <p:spTgt spid="106"/>
                                        </p:tgtEl>
                                      </p:cBhvr>
                                    </p:animEffect>
                                  </p:childTnLst>
                                </p:cTn>
                              </p:par>
                            </p:childTnLst>
                          </p:cTn>
                        </p:par>
                        <p:par>
                          <p:cTn id="67" fill="hold">
                            <p:stCondLst>
                              <p:cond delay="500"/>
                            </p:stCondLst>
                            <p:childTnLst>
                              <p:par>
                                <p:cTn id="68" presetID="18" presetClass="entr" presetSubtype="12" fill="hold" nodeType="afterEffect">
                                  <p:stCondLst>
                                    <p:cond delay="0"/>
                                  </p:stCondLst>
                                  <p:childTnLst>
                                    <p:set>
                                      <p:cBhvr>
                                        <p:cTn id="69" dur="1" fill="hold">
                                          <p:stCondLst>
                                            <p:cond delay="0"/>
                                          </p:stCondLst>
                                        </p:cTn>
                                        <p:tgtEl>
                                          <p:spTgt spid="136"/>
                                        </p:tgtEl>
                                        <p:attrNameLst>
                                          <p:attrName>style.visibility</p:attrName>
                                        </p:attrNameLst>
                                      </p:cBhvr>
                                      <p:to>
                                        <p:strVal val="visible"/>
                                      </p:to>
                                    </p:set>
                                    <p:animEffect transition="in" filter="strips(downLeft)">
                                      <p:cBhvr>
                                        <p:cTn id="70" dur="500"/>
                                        <p:tgtEl>
                                          <p:spTgt spid="136"/>
                                        </p:tgtEl>
                                      </p:cBhvr>
                                    </p:animEffect>
                                  </p:childTnLst>
                                </p:cTn>
                              </p:par>
                            </p:childTnLst>
                          </p:cTn>
                        </p:par>
                        <p:par>
                          <p:cTn id="71" fill="hold">
                            <p:stCondLst>
                              <p:cond delay="1000"/>
                            </p:stCondLst>
                            <p:childTnLst>
                              <p:par>
                                <p:cTn id="72" presetID="18" presetClass="entr" presetSubtype="12" fill="hold" nodeType="afterEffect">
                                  <p:stCondLst>
                                    <p:cond delay="0"/>
                                  </p:stCondLst>
                                  <p:childTnLst>
                                    <p:set>
                                      <p:cBhvr>
                                        <p:cTn id="73" dur="1" fill="hold">
                                          <p:stCondLst>
                                            <p:cond delay="0"/>
                                          </p:stCondLst>
                                        </p:cTn>
                                        <p:tgtEl>
                                          <p:spTgt spid="160"/>
                                        </p:tgtEl>
                                        <p:attrNameLst>
                                          <p:attrName>style.visibility</p:attrName>
                                        </p:attrNameLst>
                                      </p:cBhvr>
                                      <p:to>
                                        <p:strVal val="visible"/>
                                      </p:to>
                                    </p:set>
                                    <p:animEffect transition="in" filter="strips(downLeft)">
                                      <p:cBhvr>
                                        <p:cTn id="74" dur="500"/>
                                        <p:tgtEl>
                                          <p:spTgt spid="160"/>
                                        </p:tgtEl>
                                      </p:cBhvr>
                                    </p:animEffect>
                                  </p:childTnLst>
                                </p:cTn>
                              </p:par>
                            </p:childTnLst>
                          </p:cTn>
                        </p:par>
                        <p:par>
                          <p:cTn id="75" fill="hold">
                            <p:stCondLst>
                              <p:cond delay="1500"/>
                            </p:stCondLst>
                            <p:childTnLst>
                              <p:par>
                                <p:cTn id="76" presetID="18" presetClass="entr" presetSubtype="12" fill="hold" nodeType="afterEffect">
                                  <p:stCondLst>
                                    <p:cond delay="0"/>
                                  </p:stCondLst>
                                  <p:childTnLst>
                                    <p:set>
                                      <p:cBhvr>
                                        <p:cTn id="77" dur="1" fill="hold">
                                          <p:stCondLst>
                                            <p:cond delay="0"/>
                                          </p:stCondLst>
                                        </p:cTn>
                                        <p:tgtEl>
                                          <p:spTgt spid="161"/>
                                        </p:tgtEl>
                                        <p:attrNameLst>
                                          <p:attrName>style.visibility</p:attrName>
                                        </p:attrNameLst>
                                      </p:cBhvr>
                                      <p:to>
                                        <p:strVal val="visible"/>
                                      </p:to>
                                    </p:set>
                                    <p:animEffect transition="in" filter="strips(downLeft)">
                                      <p:cBhvr>
                                        <p:cTn id="78" dur="500"/>
                                        <p:tgtEl>
                                          <p:spTgt spid="161"/>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149"/>
                                        </p:tgtEl>
                                        <p:attrNameLst>
                                          <p:attrName>style.visibility</p:attrName>
                                        </p:attrNameLst>
                                      </p:cBhvr>
                                      <p:to>
                                        <p:strVal val="visible"/>
                                      </p:to>
                                    </p:set>
                                    <p:animEffect transition="in" filter="dissolve">
                                      <p:cBhvr>
                                        <p:cTn id="83" dur="500"/>
                                        <p:tgtEl>
                                          <p:spTgt spid="149"/>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150"/>
                                        </p:tgtEl>
                                        <p:attrNameLst>
                                          <p:attrName>style.visibility</p:attrName>
                                        </p:attrNameLst>
                                      </p:cBhvr>
                                      <p:to>
                                        <p:strVal val="visible"/>
                                      </p:to>
                                    </p:set>
                                    <p:animEffect transition="in" filter="dissolve">
                                      <p:cBhvr>
                                        <p:cTn id="86" dur="500"/>
                                        <p:tgtEl>
                                          <p:spTgt spid="150"/>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151"/>
                                        </p:tgtEl>
                                        <p:attrNameLst>
                                          <p:attrName>style.visibility</p:attrName>
                                        </p:attrNameLst>
                                      </p:cBhvr>
                                      <p:to>
                                        <p:strVal val="visible"/>
                                      </p:to>
                                    </p:set>
                                    <p:animEffect transition="in" filter="dissolve">
                                      <p:cBhvr>
                                        <p:cTn id="89" dur="500"/>
                                        <p:tgtEl>
                                          <p:spTgt spid="151"/>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148"/>
                                        </p:tgtEl>
                                        <p:attrNameLst>
                                          <p:attrName>style.visibility</p:attrName>
                                        </p:attrNameLst>
                                      </p:cBhvr>
                                      <p:to>
                                        <p:strVal val="visible"/>
                                      </p:to>
                                    </p:set>
                                    <p:animEffect transition="in" filter="dissolve">
                                      <p:cBhvr>
                                        <p:cTn id="92" dur="500"/>
                                        <p:tgtEl>
                                          <p:spTgt spid="148"/>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8" presetClass="entr" presetSubtype="12" fill="hold" nodeType="clickEffect">
                                  <p:stCondLst>
                                    <p:cond delay="0"/>
                                  </p:stCondLst>
                                  <p:childTnLst>
                                    <p:set>
                                      <p:cBhvr>
                                        <p:cTn id="116" dur="1" fill="hold">
                                          <p:stCondLst>
                                            <p:cond delay="0"/>
                                          </p:stCondLst>
                                        </p:cTn>
                                        <p:tgtEl>
                                          <p:spTgt spid="139"/>
                                        </p:tgtEl>
                                        <p:attrNameLst>
                                          <p:attrName>style.visibility</p:attrName>
                                        </p:attrNameLst>
                                      </p:cBhvr>
                                      <p:to>
                                        <p:strVal val="visible"/>
                                      </p:to>
                                    </p:set>
                                    <p:animEffect transition="in" filter="strips(downLeft)">
                                      <p:cBhvr>
                                        <p:cTn id="117" dur="500"/>
                                        <p:tgtEl>
                                          <p:spTgt spid="139"/>
                                        </p:tgtEl>
                                      </p:cBhvr>
                                    </p:animEffect>
                                  </p:childTnLst>
                                </p:cTn>
                              </p:par>
                            </p:childTnLst>
                          </p:cTn>
                        </p:par>
                        <p:par>
                          <p:cTn id="118" fill="hold">
                            <p:stCondLst>
                              <p:cond delay="500"/>
                            </p:stCondLst>
                            <p:childTnLst>
                              <p:par>
                                <p:cTn id="119" presetID="18" presetClass="entr" presetSubtype="12" fill="hold" nodeType="afterEffect">
                                  <p:stCondLst>
                                    <p:cond delay="0"/>
                                  </p:stCondLst>
                                  <p:childTnLst>
                                    <p:set>
                                      <p:cBhvr>
                                        <p:cTn id="120" dur="1" fill="hold">
                                          <p:stCondLst>
                                            <p:cond delay="0"/>
                                          </p:stCondLst>
                                        </p:cTn>
                                        <p:tgtEl>
                                          <p:spTgt spid="140"/>
                                        </p:tgtEl>
                                        <p:attrNameLst>
                                          <p:attrName>style.visibility</p:attrName>
                                        </p:attrNameLst>
                                      </p:cBhvr>
                                      <p:to>
                                        <p:strVal val="visible"/>
                                      </p:to>
                                    </p:set>
                                    <p:animEffect transition="in" filter="strips(downLeft)">
                                      <p:cBhvr>
                                        <p:cTn id="121" dur="500"/>
                                        <p:tgtEl>
                                          <p:spTgt spid="140"/>
                                        </p:tgtEl>
                                      </p:cBhvr>
                                    </p:animEffect>
                                  </p:childTnLst>
                                </p:cTn>
                              </p:par>
                            </p:childTnLst>
                          </p:cTn>
                        </p:par>
                      </p:childTnLst>
                    </p:cTn>
                  </p:par>
                  <p:par>
                    <p:cTn id="122" fill="hold">
                      <p:stCondLst>
                        <p:cond delay="indefinite"/>
                      </p:stCondLst>
                      <p:childTnLst>
                        <p:par>
                          <p:cTn id="123" fill="hold">
                            <p:stCondLst>
                              <p:cond delay="0"/>
                            </p:stCondLst>
                            <p:childTnLst>
                              <p:par>
                                <p:cTn id="124" presetID="9" presetClass="entr" presetSubtype="0" fill="hold" grpId="0" nodeType="clickEffect">
                                  <p:stCondLst>
                                    <p:cond delay="0"/>
                                  </p:stCondLst>
                                  <p:childTnLst>
                                    <p:set>
                                      <p:cBhvr>
                                        <p:cTn id="125" dur="1" fill="hold">
                                          <p:stCondLst>
                                            <p:cond delay="0"/>
                                          </p:stCondLst>
                                        </p:cTn>
                                        <p:tgtEl>
                                          <p:spTgt spid="154"/>
                                        </p:tgtEl>
                                        <p:attrNameLst>
                                          <p:attrName>style.visibility</p:attrName>
                                        </p:attrNameLst>
                                      </p:cBhvr>
                                      <p:to>
                                        <p:strVal val="visible"/>
                                      </p:to>
                                    </p:set>
                                    <p:animEffect transition="in" filter="dissolve">
                                      <p:cBhvr>
                                        <p:cTn id="126" dur="500"/>
                                        <p:tgtEl>
                                          <p:spTgt spid="154"/>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153"/>
                                        </p:tgtEl>
                                        <p:attrNameLst>
                                          <p:attrName>style.visibility</p:attrName>
                                        </p:attrNameLst>
                                      </p:cBhvr>
                                      <p:to>
                                        <p:strVal val="visible"/>
                                      </p:to>
                                    </p:set>
                                    <p:animEffect transition="in" filter="dissolve">
                                      <p:cBhvr>
                                        <p:cTn id="129" dur="500"/>
                                        <p:tgtEl>
                                          <p:spTgt spid="153"/>
                                        </p:tgtEl>
                                      </p:cBhvr>
                                    </p:animEffect>
                                  </p:childTnLst>
                                </p:cTn>
                              </p:par>
                            </p:childTnLst>
                          </p:cTn>
                        </p:par>
                      </p:childTnLst>
                    </p:cTn>
                  </p:par>
                  <p:par>
                    <p:cTn id="130" fill="hold">
                      <p:stCondLst>
                        <p:cond delay="indefinite"/>
                      </p:stCondLst>
                      <p:childTnLst>
                        <p:par>
                          <p:cTn id="131" fill="hold">
                            <p:stCondLst>
                              <p:cond delay="0"/>
                            </p:stCondLst>
                            <p:childTnLst>
                              <p:par>
                                <p:cTn id="132" presetID="18" presetClass="entr" presetSubtype="12" fill="hold" nodeType="clickEffect">
                                  <p:stCondLst>
                                    <p:cond delay="0"/>
                                  </p:stCondLst>
                                  <p:childTnLst>
                                    <p:set>
                                      <p:cBhvr>
                                        <p:cTn id="133" dur="1" fill="hold">
                                          <p:stCondLst>
                                            <p:cond delay="0"/>
                                          </p:stCondLst>
                                        </p:cTn>
                                        <p:tgtEl>
                                          <p:spTgt spid="166"/>
                                        </p:tgtEl>
                                        <p:attrNameLst>
                                          <p:attrName>style.visibility</p:attrName>
                                        </p:attrNameLst>
                                      </p:cBhvr>
                                      <p:to>
                                        <p:strVal val="visible"/>
                                      </p:to>
                                    </p:set>
                                    <p:animEffect transition="in" filter="strips(downLeft)">
                                      <p:cBhvr>
                                        <p:cTn id="134" dur="500"/>
                                        <p:tgtEl>
                                          <p:spTgt spid="166"/>
                                        </p:tgtEl>
                                      </p:cBhvr>
                                    </p:animEffect>
                                  </p:childTnLst>
                                </p:cTn>
                              </p:par>
                            </p:childTnLst>
                          </p:cTn>
                        </p:par>
                      </p:childTnLst>
                    </p:cTn>
                  </p:par>
                  <p:par>
                    <p:cTn id="135" fill="hold">
                      <p:stCondLst>
                        <p:cond delay="indefinite"/>
                      </p:stCondLst>
                      <p:childTnLst>
                        <p:par>
                          <p:cTn id="136" fill="hold">
                            <p:stCondLst>
                              <p:cond delay="0"/>
                            </p:stCondLst>
                            <p:childTnLst>
                              <p:par>
                                <p:cTn id="137" presetID="18" presetClass="entr" presetSubtype="12" fill="hold" nodeType="clickEffect">
                                  <p:stCondLst>
                                    <p:cond delay="0"/>
                                  </p:stCondLst>
                                  <p:childTnLst>
                                    <p:set>
                                      <p:cBhvr>
                                        <p:cTn id="138" dur="1" fill="hold">
                                          <p:stCondLst>
                                            <p:cond delay="0"/>
                                          </p:stCondLst>
                                        </p:cTn>
                                        <p:tgtEl>
                                          <p:spTgt spid="167"/>
                                        </p:tgtEl>
                                        <p:attrNameLst>
                                          <p:attrName>style.visibility</p:attrName>
                                        </p:attrNameLst>
                                      </p:cBhvr>
                                      <p:to>
                                        <p:strVal val="visible"/>
                                      </p:to>
                                    </p:set>
                                    <p:animEffect transition="in" filter="strips(downLeft)">
                                      <p:cBhvr>
                                        <p:cTn id="139" dur="500"/>
                                        <p:tgtEl>
                                          <p:spTgt spid="167"/>
                                        </p:tgtEl>
                                      </p:cBhvr>
                                    </p:animEffect>
                                  </p:childTnLst>
                                </p:cTn>
                              </p:par>
                            </p:childTnLst>
                          </p:cTn>
                        </p:par>
                      </p:childTnLst>
                    </p:cTn>
                  </p:par>
                  <p:par>
                    <p:cTn id="140" fill="hold">
                      <p:stCondLst>
                        <p:cond delay="indefinite"/>
                      </p:stCondLst>
                      <p:childTnLst>
                        <p:par>
                          <p:cTn id="141" fill="hold">
                            <p:stCondLst>
                              <p:cond delay="0"/>
                            </p:stCondLst>
                            <p:childTnLst>
                              <p:par>
                                <p:cTn id="142" presetID="18" presetClass="entr" presetSubtype="6" fill="hold" nodeType="clickEffect">
                                  <p:stCondLst>
                                    <p:cond delay="0"/>
                                  </p:stCondLst>
                                  <p:childTnLst>
                                    <p:set>
                                      <p:cBhvr>
                                        <p:cTn id="143" dur="1" fill="hold">
                                          <p:stCondLst>
                                            <p:cond delay="0"/>
                                          </p:stCondLst>
                                        </p:cTn>
                                        <p:tgtEl>
                                          <p:spTgt spid="162"/>
                                        </p:tgtEl>
                                        <p:attrNameLst>
                                          <p:attrName>style.visibility</p:attrName>
                                        </p:attrNameLst>
                                      </p:cBhvr>
                                      <p:to>
                                        <p:strVal val="visible"/>
                                      </p:to>
                                    </p:set>
                                    <p:animEffect transition="in" filter="strips(downRight)">
                                      <p:cBhvr>
                                        <p:cTn id="144" dur="500"/>
                                        <p:tgtEl>
                                          <p:spTgt spid="162"/>
                                        </p:tgtEl>
                                      </p:cBhvr>
                                    </p:animEffect>
                                  </p:childTnLst>
                                </p:cTn>
                              </p:par>
                            </p:childTnLst>
                          </p:cTn>
                        </p:par>
                      </p:childTnLst>
                    </p:cTn>
                  </p:par>
                  <p:par>
                    <p:cTn id="145" fill="hold">
                      <p:stCondLst>
                        <p:cond delay="indefinite"/>
                      </p:stCondLst>
                      <p:childTnLst>
                        <p:par>
                          <p:cTn id="146" fill="hold">
                            <p:stCondLst>
                              <p:cond delay="0"/>
                            </p:stCondLst>
                            <p:childTnLst>
                              <p:par>
                                <p:cTn id="147" presetID="18" presetClass="entr" presetSubtype="3" fill="hold" nodeType="clickEffect">
                                  <p:stCondLst>
                                    <p:cond delay="0"/>
                                  </p:stCondLst>
                                  <p:childTnLst>
                                    <p:set>
                                      <p:cBhvr>
                                        <p:cTn id="148" dur="1" fill="hold">
                                          <p:stCondLst>
                                            <p:cond delay="0"/>
                                          </p:stCondLst>
                                        </p:cTn>
                                        <p:tgtEl>
                                          <p:spTgt spid="99"/>
                                        </p:tgtEl>
                                        <p:attrNameLst>
                                          <p:attrName>style.visibility</p:attrName>
                                        </p:attrNameLst>
                                      </p:cBhvr>
                                      <p:to>
                                        <p:strVal val="visible"/>
                                      </p:to>
                                    </p:set>
                                    <p:animEffect transition="in" filter="strips(upRight)">
                                      <p:cBhvr>
                                        <p:cTn id="149" dur="500"/>
                                        <p:tgtEl>
                                          <p:spTgt spid="99"/>
                                        </p:tgtEl>
                                      </p:cBhvr>
                                    </p:animEffect>
                                  </p:childTnLst>
                                </p:cTn>
                              </p:par>
                              <p:par>
                                <p:cTn id="150" presetID="18" presetClass="entr" presetSubtype="3" fill="hold" nodeType="withEffect">
                                  <p:stCondLst>
                                    <p:cond delay="0"/>
                                  </p:stCondLst>
                                  <p:childTnLst>
                                    <p:set>
                                      <p:cBhvr>
                                        <p:cTn id="151" dur="1" fill="hold">
                                          <p:stCondLst>
                                            <p:cond delay="0"/>
                                          </p:stCondLst>
                                        </p:cTn>
                                        <p:tgtEl>
                                          <p:spTgt spid="103"/>
                                        </p:tgtEl>
                                        <p:attrNameLst>
                                          <p:attrName>style.visibility</p:attrName>
                                        </p:attrNameLst>
                                      </p:cBhvr>
                                      <p:to>
                                        <p:strVal val="visible"/>
                                      </p:to>
                                    </p:set>
                                    <p:animEffect transition="in" filter="strips(upRight)">
                                      <p:cBhvr>
                                        <p:cTn id="152" dur="500"/>
                                        <p:tgtEl>
                                          <p:spTgt spid="103"/>
                                        </p:tgtEl>
                                      </p:cBhvr>
                                    </p:animEffect>
                                  </p:childTnLst>
                                </p:cTn>
                              </p:par>
                            </p:childTnLst>
                          </p:cTn>
                        </p:par>
                      </p:childTnLst>
                    </p:cTn>
                  </p:par>
                  <p:par>
                    <p:cTn id="153" fill="hold">
                      <p:stCondLst>
                        <p:cond delay="indefinite"/>
                      </p:stCondLst>
                      <p:childTnLst>
                        <p:par>
                          <p:cTn id="154" fill="hold">
                            <p:stCondLst>
                              <p:cond delay="0"/>
                            </p:stCondLst>
                            <p:childTnLst>
                              <p:par>
                                <p:cTn id="155" presetID="18" presetClass="entr" presetSubtype="12" fill="hold" nodeType="clickEffect">
                                  <p:stCondLst>
                                    <p:cond delay="0"/>
                                  </p:stCondLst>
                                  <p:childTnLst>
                                    <p:set>
                                      <p:cBhvr>
                                        <p:cTn id="156" dur="1" fill="hold">
                                          <p:stCondLst>
                                            <p:cond delay="0"/>
                                          </p:stCondLst>
                                        </p:cTn>
                                        <p:tgtEl>
                                          <p:spTgt spid="107"/>
                                        </p:tgtEl>
                                        <p:attrNameLst>
                                          <p:attrName>style.visibility</p:attrName>
                                        </p:attrNameLst>
                                      </p:cBhvr>
                                      <p:to>
                                        <p:strVal val="visible"/>
                                      </p:to>
                                    </p:set>
                                    <p:animEffect transition="in" filter="strips(downLeft)">
                                      <p:cBhvr>
                                        <p:cTn id="157" dur="500"/>
                                        <p:tgtEl>
                                          <p:spTgt spid="107"/>
                                        </p:tgtEl>
                                      </p:cBhvr>
                                    </p:animEffect>
                                  </p:childTnLst>
                                </p:cTn>
                              </p:par>
                            </p:childTnLst>
                          </p:cTn>
                        </p:par>
                      </p:childTnLst>
                    </p:cTn>
                  </p:par>
                  <p:par>
                    <p:cTn id="158" fill="hold">
                      <p:stCondLst>
                        <p:cond delay="indefinite"/>
                      </p:stCondLst>
                      <p:childTnLst>
                        <p:par>
                          <p:cTn id="159" fill="hold">
                            <p:stCondLst>
                              <p:cond delay="0"/>
                            </p:stCondLst>
                            <p:childTnLst>
                              <p:par>
                                <p:cTn id="160" presetID="18" presetClass="entr" presetSubtype="12" fill="hold" grpId="0" nodeType="clickEffect">
                                  <p:stCondLst>
                                    <p:cond delay="0"/>
                                  </p:stCondLst>
                                  <p:childTnLst>
                                    <p:set>
                                      <p:cBhvr>
                                        <p:cTn id="161" dur="1" fill="hold">
                                          <p:stCondLst>
                                            <p:cond delay="0"/>
                                          </p:stCondLst>
                                        </p:cTn>
                                        <p:tgtEl>
                                          <p:spTgt spid="108"/>
                                        </p:tgtEl>
                                        <p:attrNameLst>
                                          <p:attrName>style.visibility</p:attrName>
                                        </p:attrNameLst>
                                      </p:cBhvr>
                                      <p:to>
                                        <p:strVal val="visible"/>
                                      </p:to>
                                    </p:set>
                                    <p:animEffect transition="in" filter="strips(downLeft)">
                                      <p:cBhvr>
                                        <p:cTn id="162" dur="500"/>
                                        <p:tgtEl>
                                          <p:spTgt spid="108"/>
                                        </p:tgtEl>
                                      </p:cBhvr>
                                    </p:animEffect>
                                  </p:childTnLst>
                                </p:cTn>
                              </p:par>
                            </p:childTnLst>
                          </p:cTn>
                        </p:par>
                      </p:childTnLst>
                    </p:cTn>
                  </p:par>
                  <p:par>
                    <p:cTn id="163" fill="hold">
                      <p:stCondLst>
                        <p:cond delay="indefinite"/>
                      </p:stCondLst>
                      <p:childTnLst>
                        <p:par>
                          <p:cTn id="164" fill="hold">
                            <p:stCondLst>
                              <p:cond delay="0"/>
                            </p:stCondLst>
                            <p:childTnLst>
                              <p:par>
                                <p:cTn id="165" presetID="9" presetClass="entr" presetSubtype="0" fill="hold" grpId="0" nodeType="clickEffect">
                                  <p:stCondLst>
                                    <p:cond delay="0"/>
                                  </p:stCondLst>
                                  <p:childTnLst>
                                    <p:set>
                                      <p:cBhvr>
                                        <p:cTn id="166" dur="1" fill="hold">
                                          <p:stCondLst>
                                            <p:cond delay="0"/>
                                          </p:stCondLst>
                                        </p:cTn>
                                        <p:tgtEl>
                                          <p:spTgt spid="141"/>
                                        </p:tgtEl>
                                        <p:attrNameLst>
                                          <p:attrName>style.visibility</p:attrName>
                                        </p:attrNameLst>
                                      </p:cBhvr>
                                      <p:to>
                                        <p:strVal val="visible"/>
                                      </p:to>
                                    </p:set>
                                    <p:animEffect transition="in" filter="dissolve">
                                      <p:cBhvr>
                                        <p:cTn id="167" dur="500"/>
                                        <p:tgtEl>
                                          <p:spTgt spid="141"/>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143"/>
                                        </p:tgtEl>
                                        <p:attrNameLst>
                                          <p:attrName>style.visibility</p:attrName>
                                        </p:attrNameLst>
                                      </p:cBhvr>
                                      <p:to>
                                        <p:strVal val="visible"/>
                                      </p:to>
                                    </p:set>
                                    <p:animEffect transition="in" filter="dissolve">
                                      <p:cBhvr>
                                        <p:cTn id="170" dur="500"/>
                                        <p:tgtEl>
                                          <p:spTgt spid="143"/>
                                        </p:tgtEl>
                                      </p:cBhvr>
                                    </p:animEffect>
                                  </p:childTnLst>
                                </p:cTn>
                              </p:par>
                            </p:childTnLst>
                          </p:cTn>
                        </p:par>
                      </p:childTnLst>
                    </p:cTn>
                  </p:par>
                  <p:par>
                    <p:cTn id="171" fill="hold">
                      <p:stCondLst>
                        <p:cond delay="indefinite"/>
                      </p:stCondLst>
                      <p:childTnLst>
                        <p:par>
                          <p:cTn id="172" fill="hold">
                            <p:stCondLst>
                              <p:cond delay="0"/>
                            </p:stCondLst>
                            <p:childTnLst>
                              <p:par>
                                <p:cTn id="173" presetID="18" presetClass="entr" presetSubtype="12" fill="hold" nodeType="clickEffect">
                                  <p:stCondLst>
                                    <p:cond delay="0"/>
                                  </p:stCondLst>
                                  <p:childTnLst>
                                    <p:set>
                                      <p:cBhvr>
                                        <p:cTn id="174" dur="1" fill="hold">
                                          <p:stCondLst>
                                            <p:cond delay="0"/>
                                          </p:stCondLst>
                                        </p:cTn>
                                        <p:tgtEl>
                                          <p:spTgt spid="164"/>
                                        </p:tgtEl>
                                        <p:attrNameLst>
                                          <p:attrName>style.visibility</p:attrName>
                                        </p:attrNameLst>
                                      </p:cBhvr>
                                      <p:to>
                                        <p:strVal val="visible"/>
                                      </p:to>
                                    </p:set>
                                    <p:animEffect transition="in" filter="strips(downLeft)">
                                      <p:cBhvr>
                                        <p:cTn id="175" dur="500"/>
                                        <p:tgtEl>
                                          <p:spTgt spid="164"/>
                                        </p:tgtEl>
                                      </p:cBhvr>
                                    </p:animEffect>
                                  </p:childTnLst>
                                </p:cTn>
                              </p:par>
                            </p:childTnLst>
                          </p:cTn>
                        </p:par>
                      </p:childTnLst>
                    </p:cTn>
                  </p:par>
                  <p:par>
                    <p:cTn id="176" fill="hold">
                      <p:stCondLst>
                        <p:cond delay="indefinite"/>
                      </p:stCondLst>
                      <p:childTnLst>
                        <p:par>
                          <p:cTn id="177" fill="hold">
                            <p:stCondLst>
                              <p:cond delay="0"/>
                            </p:stCondLst>
                            <p:childTnLst>
                              <p:par>
                                <p:cTn id="178" presetID="18" presetClass="entr" presetSubtype="12" fill="hold" nodeType="clickEffect">
                                  <p:stCondLst>
                                    <p:cond delay="0"/>
                                  </p:stCondLst>
                                  <p:childTnLst>
                                    <p:set>
                                      <p:cBhvr>
                                        <p:cTn id="179" dur="1" fill="hold">
                                          <p:stCondLst>
                                            <p:cond delay="0"/>
                                          </p:stCondLst>
                                        </p:cTn>
                                        <p:tgtEl>
                                          <p:spTgt spid="165"/>
                                        </p:tgtEl>
                                        <p:attrNameLst>
                                          <p:attrName>style.visibility</p:attrName>
                                        </p:attrNameLst>
                                      </p:cBhvr>
                                      <p:to>
                                        <p:strVal val="visible"/>
                                      </p:to>
                                    </p:set>
                                    <p:animEffect transition="in" filter="strips(downLeft)">
                                      <p:cBhvr>
                                        <p:cTn id="180" dur="500"/>
                                        <p:tgtEl>
                                          <p:spTgt spid="165"/>
                                        </p:tgtEl>
                                      </p:cBhvr>
                                    </p:animEffect>
                                  </p:childTnLst>
                                </p:cTn>
                              </p:par>
                            </p:childTnLst>
                          </p:cTn>
                        </p:par>
                      </p:childTnLst>
                    </p:cTn>
                  </p:par>
                  <p:par>
                    <p:cTn id="181" fill="hold">
                      <p:stCondLst>
                        <p:cond delay="indefinite"/>
                      </p:stCondLst>
                      <p:childTnLst>
                        <p:par>
                          <p:cTn id="182" fill="hold">
                            <p:stCondLst>
                              <p:cond delay="0"/>
                            </p:stCondLst>
                            <p:childTnLst>
                              <p:par>
                                <p:cTn id="183" presetID="18" presetClass="entr" presetSubtype="6" fill="hold" nodeType="clickEffect">
                                  <p:stCondLst>
                                    <p:cond delay="0"/>
                                  </p:stCondLst>
                                  <p:childTnLst>
                                    <p:set>
                                      <p:cBhvr>
                                        <p:cTn id="184" dur="1" fill="hold">
                                          <p:stCondLst>
                                            <p:cond delay="0"/>
                                          </p:stCondLst>
                                        </p:cTn>
                                        <p:tgtEl>
                                          <p:spTgt spid="163"/>
                                        </p:tgtEl>
                                        <p:attrNameLst>
                                          <p:attrName>style.visibility</p:attrName>
                                        </p:attrNameLst>
                                      </p:cBhvr>
                                      <p:to>
                                        <p:strVal val="visible"/>
                                      </p:to>
                                    </p:set>
                                    <p:animEffect transition="in" filter="strips(downRight)">
                                      <p:cBhvr>
                                        <p:cTn id="185" dur="500"/>
                                        <p:tgtEl>
                                          <p:spTgt spid="163"/>
                                        </p:tgtEl>
                                      </p:cBhvr>
                                    </p:animEffect>
                                  </p:childTnLst>
                                </p:cTn>
                              </p:par>
                            </p:childTnLst>
                          </p:cTn>
                        </p:par>
                      </p:childTnLst>
                    </p:cTn>
                  </p:par>
                  <p:par>
                    <p:cTn id="186" fill="hold">
                      <p:stCondLst>
                        <p:cond delay="indefinite"/>
                      </p:stCondLst>
                      <p:childTnLst>
                        <p:par>
                          <p:cTn id="187" fill="hold">
                            <p:stCondLst>
                              <p:cond delay="0"/>
                            </p:stCondLst>
                            <p:childTnLst>
                              <p:par>
                                <p:cTn id="188" presetID="3" presetClass="exit" presetSubtype="10" fill="hold" grpId="1" nodeType="clickEffect">
                                  <p:stCondLst>
                                    <p:cond delay="0"/>
                                  </p:stCondLst>
                                  <p:childTnLst>
                                    <p:animEffect transition="out" filter="blinds(horizontal)">
                                      <p:cBhvr>
                                        <p:cTn id="189" dur="500"/>
                                        <p:tgtEl>
                                          <p:spTgt spid="155"/>
                                        </p:tgtEl>
                                      </p:cBhvr>
                                    </p:animEffect>
                                    <p:set>
                                      <p:cBhvr>
                                        <p:cTn id="190" dur="1" fill="hold">
                                          <p:stCondLst>
                                            <p:cond delay="499"/>
                                          </p:stCondLst>
                                        </p:cTn>
                                        <p:tgtEl>
                                          <p:spTgt spid="155"/>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18" presetClass="entr" presetSubtype="12" fill="hold" nodeType="clickEffect">
                                  <p:stCondLst>
                                    <p:cond delay="0"/>
                                  </p:stCondLst>
                                  <p:childTnLst>
                                    <p:set>
                                      <p:cBhvr>
                                        <p:cTn id="194" dur="1" fill="hold">
                                          <p:stCondLst>
                                            <p:cond delay="0"/>
                                          </p:stCondLst>
                                        </p:cTn>
                                        <p:tgtEl>
                                          <p:spTgt spid="96"/>
                                        </p:tgtEl>
                                        <p:attrNameLst>
                                          <p:attrName>style.visibility</p:attrName>
                                        </p:attrNameLst>
                                      </p:cBhvr>
                                      <p:to>
                                        <p:strVal val="visible"/>
                                      </p:to>
                                    </p:set>
                                    <p:animEffect transition="in" filter="strips(downLeft)">
                                      <p:cBhvr>
                                        <p:cTn id="195" dur="500"/>
                                        <p:tgtEl>
                                          <p:spTgt spid="96"/>
                                        </p:tgtEl>
                                      </p:cBhvr>
                                    </p:animEffect>
                                  </p:childTnLst>
                                </p:cTn>
                              </p:par>
                            </p:childTnLst>
                          </p:cTn>
                        </p:par>
                      </p:childTnLst>
                    </p:cTn>
                  </p:par>
                  <p:par>
                    <p:cTn id="196" fill="hold">
                      <p:stCondLst>
                        <p:cond delay="indefinite"/>
                      </p:stCondLst>
                      <p:childTnLst>
                        <p:par>
                          <p:cTn id="197" fill="hold">
                            <p:stCondLst>
                              <p:cond delay="0"/>
                            </p:stCondLst>
                            <p:childTnLst>
                              <p:par>
                                <p:cTn id="198" presetID="1" presetClass="entr" presetSubtype="0" fill="hold" grpId="0" nodeType="clickEffect">
                                  <p:stCondLst>
                                    <p:cond delay="0"/>
                                  </p:stCondLst>
                                  <p:childTnLst>
                                    <p:set>
                                      <p:cBhvr>
                                        <p:cTn id="199"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90" grpId="0" animBg="1"/>
      <p:bldP spid="98" grpId="0" animBg="1"/>
      <p:bldP spid="108" grpId="0" animBg="1"/>
      <p:bldP spid="141" grpId="0"/>
      <p:bldP spid="143" grpId="0"/>
      <p:bldP spid="144" grpId="0"/>
      <p:bldP spid="145" grpId="0"/>
      <p:bldP spid="146" grpId="0"/>
      <p:bldP spid="147" grpId="0"/>
      <p:bldP spid="148" grpId="0"/>
      <p:bldP spid="149" grpId="0"/>
      <p:bldP spid="150" grpId="0"/>
      <p:bldP spid="151" grpId="0"/>
      <p:bldP spid="152" grpId="0"/>
      <p:bldP spid="153" grpId="0"/>
      <p:bldP spid="154" grpId="0"/>
      <p:bldP spid="155" grpId="0" animBg="1"/>
      <p:bldP spid="155" grpId="1" animBg="1"/>
      <p:bldP spid="156" grpId="0" animBg="1"/>
      <p:bldP spid="158" grpId="0"/>
      <p:bldP spid="15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4667250" y="1183350"/>
            <a:ext cx="2730500" cy="381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Freeform 30"/>
          <p:cNvSpPr/>
          <p:nvPr/>
        </p:nvSpPr>
        <p:spPr>
          <a:xfrm>
            <a:off x="4667250" y="1181100"/>
            <a:ext cx="1371600" cy="1905000"/>
          </a:xfrm>
          <a:custGeom>
            <a:avLst/>
            <a:gdLst>
              <a:gd name="connsiteX0" fmla="*/ 0 w 1346200"/>
              <a:gd name="connsiteY0" fmla="*/ 1841500 h 1841500"/>
              <a:gd name="connsiteX1" fmla="*/ 1346200 w 1346200"/>
              <a:gd name="connsiteY1" fmla="*/ 0 h 1841500"/>
            </a:gdLst>
            <a:ahLst/>
            <a:cxnLst>
              <a:cxn ang="0">
                <a:pos x="connsiteX0" y="connsiteY0"/>
              </a:cxn>
              <a:cxn ang="0">
                <a:pos x="connsiteX1" y="connsiteY1"/>
              </a:cxn>
            </a:cxnLst>
            <a:rect l="l" t="t" r="r" b="b"/>
            <a:pathLst>
              <a:path w="1346200" h="1841500">
                <a:moveTo>
                  <a:pt x="0" y="1841500"/>
                </a:moveTo>
                <a:lnTo>
                  <a:pt x="1346200" y="0"/>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2" name="Freeform 31"/>
          <p:cNvSpPr/>
          <p:nvPr/>
        </p:nvSpPr>
        <p:spPr>
          <a:xfrm>
            <a:off x="5187950" y="1219200"/>
            <a:ext cx="1117600" cy="1854200"/>
          </a:xfrm>
          <a:custGeom>
            <a:avLst/>
            <a:gdLst>
              <a:gd name="connsiteX0" fmla="*/ 0 w 1117600"/>
              <a:gd name="connsiteY0" fmla="*/ 1854200 h 1854200"/>
              <a:gd name="connsiteX1" fmla="*/ 1117600 w 1117600"/>
              <a:gd name="connsiteY1" fmla="*/ 0 h 1854200"/>
            </a:gdLst>
            <a:ahLst/>
            <a:cxnLst>
              <a:cxn ang="0">
                <a:pos x="connsiteX0" y="connsiteY0"/>
              </a:cxn>
              <a:cxn ang="0">
                <a:pos x="connsiteX1" y="connsiteY1"/>
              </a:cxn>
            </a:cxnLst>
            <a:rect l="l" t="t" r="r" b="b"/>
            <a:pathLst>
              <a:path w="1117600" h="1854200">
                <a:moveTo>
                  <a:pt x="0" y="1854200"/>
                </a:moveTo>
                <a:lnTo>
                  <a:pt x="1117600" y="0"/>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3" name="Freeform 32"/>
          <p:cNvSpPr/>
          <p:nvPr/>
        </p:nvSpPr>
        <p:spPr>
          <a:xfrm>
            <a:off x="5810250" y="1219200"/>
            <a:ext cx="1117600" cy="1854200"/>
          </a:xfrm>
          <a:custGeom>
            <a:avLst/>
            <a:gdLst>
              <a:gd name="connsiteX0" fmla="*/ 0 w 1117600"/>
              <a:gd name="connsiteY0" fmla="*/ 1854200 h 1854200"/>
              <a:gd name="connsiteX1" fmla="*/ 1117600 w 1117600"/>
              <a:gd name="connsiteY1" fmla="*/ 0 h 1854200"/>
            </a:gdLst>
            <a:ahLst/>
            <a:cxnLst>
              <a:cxn ang="0">
                <a:pos x="connsiteX0" y="connsiteY0"/>
              </a:cxn>
              <a:cxn ang="0">
                <a:pos x="connsiteX1" y="connsiteY1"/>
              </a:cxn>
            </a:cxnLst>
            <a:rect l="l" t="t" r="r" b="b"/>
            <a:pathLst>
              <a:path w="1117600" h="1854200">
                <a:moveTo>
                  <a:pt x="0" y="1854200"/>
                </a:moveTo>
                <a:lnTo>
                  <a:pt x="1117600" y="0"/>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4" name="Freeform 33"/>
          <p:cNvSpPr/>
          <p:nvPr/>
        </p:nvSpPr>
        <p:spPr>
          <a:xfrm>
            <a:off x="6915150" y="1231900"/>
            <a:ext cx="469900" cy="685800"/>
          </a:xfrm>
          <a:custGeom>
            <a:avLst/>
            <a:gdLst>
              <a:gd name="connsiteX0" fmla="*/ 469900 w 469900"/>
              <a:gd name="connsiteY0" fmla="*/ 0 h 685800"/>
              <a:gd name="connsiteX1" fmla="*/ 0 w 469900"/>
              <a:gd name="connsiteY1" fmla="*/ 685800 h 685800"/>
            </a:gdLst>
            <a:ahLst/>
            <a:cxnLst>
              <a:cxn ang="0">
                <a:pos x="connsiteX0" y="connsiteY0"/>
              </a:cxn>
              <a:cxn ang="0">
                <a:pos x="connsiteX1" y="connsiteY1"/>
              </a:cxn>
            </a:cxnLst>
            <a:rect l="l" t="t" r="r" b="b"/>
            <a:pathLst>
              <a:path w="469900" h="685800">
                <a:moveTo>
                  <a:pt x="469900" y="0"/>
                </a:moveTo>
                <a:lnTo>
                  <a:pt x="0" y="685800"/>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8" name="Freeform 37"/>
          <p:cNvSpPr/>
          <p:nvPr/>
        </p:nvSpPr>
        <p:spPr>
          <a:xfrm>
            <a:off x="6407150" y="1917700"/>
            <a:ext cx="495300" cy="698500"/>
          </a:xfrm>
          <a:custGeom>
            <a:avLst/>
            <a:gdLst>
              <a:gd name="connsiteX0" fmla="*/ 495300 w 495300"/>
              <a:gd name="connsiteY0" fmla="*/ 0 h 698500"/>
              <a:gd name="connsiteX1" fmla="*/ 0 w 495300"/>
              <a:gd name="connsiteY1" fmla="*/ 698500 h 698500"/>
            </a:gdLst>
            <a:ahLst/>
            <a:cxnLst>
              <a:cxn ang="0">
                <a:pos x="connsiteX0" y="connsiteY0"/>
              </a:cxn>
              <a:cxn ang="0">
                <a:pos x="connsiteX1" y="connsiteY1"/>
              </a:cxn>
            </a:cxnLst>
            <a:rect l="l" t="t" r="r" b="b"/>
            <a:pathLst>
              <a:path w="495300" h="698500">
                <a:moveTo>
                  <a:pt x="495300" y="0"/>
                </a:moveTo>
                <a:lnTo>
                  <a:pt x="0" y="698500"/>
                </a:lnTo>
              </a:path>
            </a:pathLst>
          </a:cu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9" name="Freeform 38"/>
          <p:cNvSpPr/>
          <p:nvPr/>
        </p:nvSpPr>
        <p:spPr>
          <a:xfrm>
            <a:off x="6038850" y="2578100"/>
            <a:ext cx="381000" cy="508000"/>
          </a:xfrm>
          <a:custGeom>
            <a:avLst/>
            <a:gdLst>
              <a:gd name="connsiteX0" fmla="*/ 0 w 381000"/>
              <a:gd name="connsiteY0" fmla="*/ 508000 h 508000"/>
              <a:gd name="connsiteX1" fmla="*/ 381000 w 381000"/>
              <a:gd name="connsiteY1" fmla="*/ 0 h 508000"/>
            </a:gdLst>
            <a:ahLst/>
            <a:cxnLst>
              <a:cxn ang="0">
                <a:pos x="connsiteX0" y="connsiteY0"/>
              </a:cxn>
              <a:cxn ang="0">
                <a:pos x="connsiteX1" y="connsiteY1"/>
              </a:cxn>
            </a:cxnLst>
            <a:rect l="l" t="t" r="r" b="b"/>
            <a:pathLst>
              <a:path w="381000" h="508000">
                <a:moveTo>
                  <a:pt x="0" y="508000"/>
                </a:moveTo>
                <a:lnTo>
                  <a:pt x="381000" y="0"/>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4" name="Freeform 43"/>
          <p:cNvSpPr/>
          <p:nvPr/>
        </p:nvSpPr>
        <p:spPr>
          <a:xfrm>
            <a:off x="5607050" y="1752600"/>
            <a:ext cx="990600" cy="622300"/>
          </a:xfrm>
          <a:custGeom>
            <a:avLst/>
            <a:gdLst>
              <a:gd name="connsiteX0" fmla="*/ 0 w 990600"/>
              <a:gd name="connsiteY0" fmla="*/ 622300 h 622300"/>
              <a:gd name="connsiteX1" fmla="*/ 990600 w 990600"/>
              <a:gd name="connsiteY1" fmla="*/ 0 h 622300"/>
            </a:gdLst>
            <a:ahLst/>
            <a:cxnLst>
              <a:cxn ang="0">
                <a:pos x="connsiteX0" y="connsiteY0"/>
              </a:cxn>
              <a:cxn ang="0">
                <a:pos x="connsiteX1" y="connsiteY1"/>
              </a:cxn>
            </a:cxnLst>
            <a:rect l="l" t="t" r="r" b="b"/>
            <a:pathLst>
              <a:path w="990600" h="622300">
                <a:moveTo>
                  <a:pt x="0" y="622300"/>
                </a:moveTo>
                <a:lnTo>
                  <a:pt x="990600" y="0"/>
                </a:lnTo>
              </a:path>
            </a:pathLst>
          </a:cu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6" name="Freeform 45"/>
          <p:cNvSpPr/>
          <p:nvPr/>
        </p:nvSpPr>
        <p:spPr>
          <a:xfrm>
            <a:off x="4705350" y="4749800"/>
            <a:ext cx="1587500" cy="1841500"/>
          </a:xfrm>
          <a:custGeom>
            <a:avLst/>
            <a:gdLst>
              <a:gd name="connsiteX0" fmla="*/ 1320800 w 1587500"/>
              <a:gd name="connsiteY0" fmla="*/ 1841500 h 1841500"/>
              <a:gd name="connsiteX1" fmla="*/ 0 w 1587500"/>
              <a:gd name="connsiteY1" fmla="*/ 0 h 1841500"/>
              <a:gd name="connsiteX2" fmla="*/ 1320800 w 1587500"/>
              <a:gd name="connsiteY2" fmla="*/ 12700 h 1841500"/>
              <a:gd name="connsiteX3" fmla="*/ 1587500 w 1587500"/>
              <a:gd name="connsiteY3" fmla="*/ 381000 h 1841500"/>
            </a:gdLst>
            <a:ahLst/>
            <a:cxnLst>
              <a:cxn ang="0">
                <a:pos x="connsiteX0" y="connsiteY0"/>
              </a:cxn>
              <a:cxn ang="0">
                <a:pos x="connsiteX1" y="connsiteY1"/>
              </a:cxn>
              <a:cxn ang="0">
                <a:pos x="connsiteX2" y="connsiteY2"/>
              </a:cxn>
              <a:cxn ang="0">
                <a:pos x="connsiteX3" y="connsiteY3"/>
              </a:cxn>
            </a:cxnLst>
            <a:rect l="l" t="t" r="r" b="b"/>
            <a:pathLst>
              <a:path w="1587500" h="1841500">
                <a:moveTo>
                  <a:pt x="1320800" y="1841500"/>
                </a:moveTo>
                <a:lnTo>
                  <a:pt x="0" y="0"/>
                </a:lnTo>
                <a:lnTo>
                  <a:pt x="1320800" y="12700"/>
                </a:lnTo>
                <a:lnTo>
                  <a:pt x="1587500" y="381000"/>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8" name="Freeform 47"/>
          <p:cNvSpPr/>
          <p:nvPr/>
        </p:nvSpPr>
        <p:spPr>
          <a:xfrm>
            <a:off x="6026150" y="5969000"/>
            <a:ext cx="1333500" cy="622300"/>
          </a:xfrm>
          <a:custGeom>
            <a:avLst/>
            <a:gdLst>
              <a:gd name="connsiteX0" fmla="*/ 0 w 1333500"/>
              <a:gd name="connsiteY0" fmla="*/ 609600 h 622300"/>
              <a:gd name="connsiteX1" fmla="*/ 1333500 w 1333500"/>
              <a:gd name="connsiteY1" fmla="*/ 622300 h 622300"/>
              <a:gd name="connsiteX2" fmla="*/ 863600 w 1333500"/>
              <a:gd name="connsiteY2" fmla="*/ 0 h 622300"/>
              <a:gd name="connsiteX0" fmla="*/ 0 w 1333500"/>
              <a:gd name="connsiteY0" fmla="*/ 609600 h 622300"/>
              <a:gd name="connsiteX1" fmla="*/ 1333500 w 1333500"/>
              <a:gd name="connsiteY1" fmla="*/ 622300 h 622300"/>
              <a:gd name="connsiteX2" fmla="*/ 863600 w 1333500"/>
              <a:gd name="connsiteY2" fmla="*/ 0 h 622300"/>
            </a:gdLst>
            <a:ahLst/>
            <a:cxnLst>
              <a:cxn ang="0">
                <a:pos x="connsiteX0" y="connsiteY0"/>
              </a:cxn>
              <a:cxn ang="0">
                <a:pos x="connsiteX1" y="connsiteY1"/>
              </a:cxn>
              <a:cxn ang="0">
                <a:pos x="connsiteX2" y="connsiteY2"/>
              </a:cxn>
            </a:cxnLst>
            <a:rect l="l" t="t" r="r" b="b"/>
            <a:pathLst>
              <a:path w="1333500" h="622300">
                <a:moveTo>
                  <a:pt x="0" y="609600"/>
                </a:moveTo>
                <a:lnTo>
                  <a:pt x="1333500" y="622300"/>
                </a:lnTo>
                <a:lnTo>
                  <a:pt x="863600" y="0"/>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9" name="Freeform 48"/>
          <p:cNvSpPr/>
          <p:nvPr/>
        </p:nvSpPr>
        <p:spPr>
          <a:xfrm>
            <a:off x="6292850" y="5105400"/>
            <a:ext cx="609600" cy="876300"/>
          </a:xfrm>
          <a:custGeom>
            <a:avLst/>
            <a:gdLst>
              <a:gd name="connsiteX0" fmla="*/ 0 w 609600"/>
              <a:gd name="connsiteY0" fmla="*/ 0 h 876300"/>
              <a:gd name="connsiteX1" fmla="*/ 609600 w 609600"/>
              <a:gd name="connsiteY1" fmla="*/ 876300 h 876300"/>
            </a:gdLst>
            <a:ahLst/>
            <a:cxnLst>
              <a:cxn ang="0">
                <a:pos x="connsiteX0" y="connsiteY0"/>
              </a:cxn>
              <a:cxn ang="0">
                <a:pos x="connsiteX1" y="connsiteY1"/>
              </a:cxn>
            </a:cxnLst>
            <a:rect l="l" t="t" r="r" b="b"/>
            <a:pathLst>
              <a:path w="609600" h="876300">
                <a:moveTo>
                  <a:pt x="0" y="0"/>
                </a:moveTo>
                <a:lnTo>
                  <a:pt x="609600" y="876300"/>
                </a:lnTo>
              </a:path>
            </a:pathLst>
          </a:cu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0" name="Freeform 49"/>
          <p:cNvSpPr/>
          <p:nvPr/>
        </p:nvSpPr>
        <p:spPr>
          <a:xfrm>
            <a:off x="5657850" y="5295900"/>
            <a:ext cx="965200" cy="774700"/>
          </a:xfrm>
          <a:custGeom>
            <a:avLst/>
            <a:gdLst>
              <a:gd name="connsiteX0" fmla="*/ 0 w 1016000"/>
              <a:gd name="connsiteY0" fmla="*/ 0 h 800100"/>
              <a:gd name="connsiteX1" fmla="*/ 1016000 w 1016000"/>
              <a:gd name="connsiteY1" fmla="*/ 800100 h 800100"/>
            </a:gdLst>
            <a:ahLst/>
            <a:cxnLst>
              <a:cxn ang="0">
                <a:pos x="connsiteX0" y="connsiteY0"/>
              </a:cxn>
              <a:cxn ang="0">
                <a:pos x="connsiteX1" y="connsiteY1"/>
              </a:cxn>
            </a:cxnLst>
            <a:rect l="l" t="t" r="r" b="b"/>
            <a:pathLst>
              <a:path w="1016000" h="800100">
                <a:moveTo>
                  <a:pt x="0" y="0"/>
                </a:moveTo>
                <a:lnTo>
                  <a:pt x="1016000" y="800100"/>
                </a:lnTo>
              </a:path>
            </a:pathLst>
          </a:cu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2" name="Freeform 51"/>
          <p:cNvSpPr/>
          <p:nvPr/>
        </p:nvSpPr>
        <p:spPr>
          <a:xfrm>
            <a:off x="5149850" y="4864100"/>
            <a:ext cx="2146300" cy="571500"/>
          </a:xfrm>
          <a:custGeom>
            <a:avLst/>
            <a:gdLst>
              <a:gd name="connsiteX0" fmla="*/ 2146300 w 2146300"/>
              <a:gd name="connsiteY0" fmla="*/ 0 h 571500"/>
              <a:gd name="connsiteX1" fmla="*/ 0 w 2146300"/>
              <a:gd name="connsiteY1" fmla="*/ 571500 h 571500"/>
            </a:gdLst>
            <a:ahLst/>
            <a:cxnLst>
              <a:cxn ang="0">
                <a:pos x="connsiteX0" y="connsiteY0"/>
              </a:cxn>
              <a:cxn ang="0">
                <a:pos x="connsiteX1" y="connsiteY1"/>
              </a:cxn>
            </a:cxnLst>
            <a:rect l="l" t="t" r="r" b="b"/>
            <a:pathLst>
              <a:path w="2146300" h="571500">
                <a:moveTo>
                  <a:pt x="2146300" y="0"/>
                </a:moveTo>
                <a:lnTo>
                  <a:pt x="0" y="571500"/>
                </a:lnTo>
              </a:path>
            </a:pathLst>
          </a:cu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3" name="Freeform 52"/>
          <p:cNvSpPr/>
          <p:nvPr/>
        </p:nvSpPr>
        <p:spPr>
          <a:xfrm>
            <a:off x="5772150" y="5753100"/>
            <a:ext cx="1993900" cy="546100"/>
          </a:xfrm>
          <a:custGeom>
            <a:avLst/>
            <a:gdLst>
              <a:gd name="connsiteX0" fmla="*/ 1993900 w 1993900"/>
              <a:gd name="connsiteY0" fmla="*/ 0 h 546100"/>
              <a:gd name="connsiteX1" fmla="*/ 0 w 1993900"/>
              <a:gd name="connsiteY1" fmla="*/ 546100 h 546100"/>
            </a:gdLst>
            <a:ahLst/>
            <a:cxnLst>
              <a:cxn ang="0">
                <a:pos x="connsiteX0" y="connsiteY0"/>
              </a:cxn>
              <a:cxn ang="0">
                <a:pos x="connsiteX1" y="connsiteY1"/>
              </a:cxn>
            </a:cxnLst>
            <a:rect l="l" t="t" r="r" b="b"/>
            <a:pathLst>
              <a:path w="1993900" h="546100">
                <a:moveTo>
                  <a:pt x="1993900" y="0"/>
                </a:moveTo>
                <a:lnTo>
                  <a:pt x="0" y="546100"/>
                </a:lnTo>
              </a:path>
            </a:pathLst>
          </a:cu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4" name="Freeform 53"/>
          <p:cNvSpPr/>
          <p:nvPr/>
        </p:nvSpPr>
        <p:spPr>
          <a:xfrm>
            <a:off x="8070850" y="3124200"/>
            <a:ext cx="0" cy="1435100"/>
          </a:xfrm>
          <a:custGeom>
            <a:avLst/>
            <a:gdLst>
              <a:gd name="connsiteX0" fmla="*/ 0 w 0"/>
              <a:gd name="connsiteY0" fmla="*/ 1435100 h 1435100"/>
              <a:gd name="connsiteX1" fmla="*/ 0 w 0"/>
              <a:gd name="connsiteY1" fmla="*/ 0 h 1435100"/>
            </a:gdLst>
            <a:ahLst/>
            <a:cxnLst>
              <a:cxn ang="0">
                <a:pos x="connsiteX0" y="connsiteY0"/>
              </a:cxn>
              <a:cxn ang="0">
                <a:pos x="connsiteX1" y="connsiteY1"/>
              </a:cxn>
            </a:cxnLst>
            <a:rect l="l" t="t" r="r" b="b"/>
            <a:pathLst>
              <a:path h="1435100">
                <a:moveTo>
                  <a:pt x="0" y="1435100"/>
                </a:moveTo>
                <a:lnTo>
                  <a:pt x="0" y="0"/>
                </a:lnTo>
              </a:path>
            </a:pathLst>
          </a:cu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5" name="Freeform 54"/>
          <p:cNvSpPr/>
          <p:nvPr/>
        </p:nvSpPr>
        <p:spPr>
          <a:xfrm>
            <a:off x="8553450" y="2425700"/>
            <a:ext cx="0" cy="3022600"/>
          </a:xfrm>
          <a:custGeom>
            <a:avLst/>
            <a:gdLst>
              <a:gd name="connsiteX0" fmla="*/ 0 w 0"/>
              <a:gd name="connsiteY0" fmla="*/ 3022600 h 3022600"/>
              <a:gd name="connsiteX1" fmla="*/ 0 w 0"/>
              <a:gd name="connsiteY1" fmla="*/ 0 h 3022600"/>
            </a:gdLst>
            <a:ahLst/>
            <a:cxnLst>
              <a:cxn ang="0">
                <a:pos x="connsiteX0" y="connsiteY0"/>
              </a:cxn>
              <a:cxn ang="0">
                <a:pos x="connsiteX1" y="connsiteY1"/>
              </a:cxn>
            </a:cxnLst>
            <a:rect l="l" t="t" r="r" b="b"/>
            <a:pathLst>
              <a:path h="3022600">
                <a:moveTo>
                  <a:pt x="0" y="3022600"/>
                </a:moveTo>
                <a:lnTo>
                  <a:pt x="0" y="0"/>
                </a:lnTo>
              </a:path>
            </a:pathLst>
          </a:cu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2" name="Group 70"/>
          <p:cNvGrpSpPr/>
          <p:nvPr/>
        </p:nvGrpSpPr>
        <p:grpSpPr>
          <a:xfrm>
            <a:off x="5137150" y="3340100"/>
            <a:ext cx="76200" cy="2044700"/>
            <a:chOff x="1612900" y="2997200"/>
            <a:chExt cx="76200" cy="2044700"/>
          </a:xfrm>
        </p:grpSpPr>
        <p:sp>
          <p:nvSpPr>
            <p:cNvPr id="63" name="Freeform 62"/>
            <p:cNvSpPr/>
            <p:nvPr/>
          </p:nvSpPr>
          <p:spPr>
            <a:xfrm>
              <a:off x="1638300" y="2997200"/>
              <a:ext cx="12700" cy="2044700"/>
            </a:xfrm>
            <a:custGeom>
              <a:avLst/>
              <a:gdLst>
                <a:gd name="connsiteX0" fmla="*/ 12700 w 12700"/>
                <a:gd name="connsiteY0" fmla="*/ 2044700 h 2044700"/>
                <a:gd name="connsiteX1" fmla="*/ 0 w 12700"/>
                <a:gd name="connsiteY1" fmla="*/ 0 h 2044700"/>
              </a:gdLst>
              <a:ahLst/>
              <a:cxnLst>
                <a:cxn ang="0">
                  <a:pos x="connsiteX0" y="connsiteY0"/>
                </a:cxn>
                <a:cxn ang="0">
                  <a:pos x="connsiteX1" y="connsiteY1"/>
                </a:cxn>
              </a:cxnLst>
              <a:rect l="l" t="t" r="r" b="b"/>
              <a:pathLst>
                <a:path w="12700" h="2044700">
                  <a:moveTo>
                    <a:pt x="12700" y="2044700"/>
                  </a:moveTo>
                  <a:cubicBezTo>
                    <a:pt x="8467" y="1363133"/>
                    <a:pt x="4233" y="681567"/>
                    <a:pt x="0" y="0"/>
                  </a:cubicBezTo>
                </a:path>
              </a:pathLst>
            </a:cu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4" name="Isosceles Triangle 63"/>
            <p:cNvSpPr/>
            <p:nvPr/>
          </p:nvSpPr>
          <p:spPr>
            <a:xfrm>
              <a:off x="1612900" y="3657600"/>
              <a:ext cx="76200" cy="15240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grpSp>
        <p:nvGrpSpPr>
          <p:cNvPr id="3" name="Group 69"/>
          <p:cNvGrpSpPr/>
          <p:nvPr/>
        </p:nvGrpSpPr>
        <p:grpSpPr>
          <a:xfrm>
            <a:off x="5772150" y="3340100"/>
            <a:ext cx="76200" cy="2857500"/>
            <a:chOff x="2247900" y="2997200"/>
            <a:chExt cx="76200" cy="2857500"/>
          </a:xfrm>
        </p:grpSpPr>
        <p:sp>
          <p:nvSpPr>
            <p:cNvPr id="61" name="Freeform 60"/>
            <p:cNvSpPr/>
            <p:nvPr/>
          </p:nvSpPr>
          <p:spPr>
            <a:xfrm>
              <a:off x="2260600" y="2997200"/>
              <a:ext cx="25400" cy="2857500"/>
            </a:xfrm>
            <a:custGeom>
              <a:avLst/>
              <a:gdLst>
                <a:gd name="connsiteX0" fmla="*/ 0 w 25400"/>
                <a:gd name="connsiteY0" fmla="*/ 2857500 h 2857500"/>
                <a:gd name="connsiteX1" fmla="*/ 25400 w 25400"/>
                <a:gd name="connsiteY1" fmla="*/ 0 h 2857500"/>
              </a:gdLst>
              <a:ahLst/>
              <a:cxnLst>
                <a:cxn ang="0">
                  <a:pos x="connsiteX0" y="connsiteY0"/>
                </a:cxn>
                <a:cxn ang="0">
                  <a:pos x="connsiteX1" y="connsiteY1"/>
                </a:cxn>
              </a:cxnLst>
              <a:rect l="l" t="t" r="r" b="b"/>
              <a:pathLst>
                <a:path w="25400" h="2857500">
                  <a:moveTo>
                    <a:pt x="0" y="2857500"/>
                  </a:moveTo>
                  <a:lnTo>
                    <a:pt x="25400" y="0"/>
                  </a:lnTo>
                </a:path>
              </a:pathLst>
            </a:cu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5" name="Isosceles Triangle 64"/>
            <p:cNvSpPr/>
            <p:nvPr/>
          </p:nvSpPr>
          <p:spPr>
            <a:xfrm>
              <a:off x="2247900" y="3683000"/>
              <a:ext cx="76200" cy="15240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grpSp>
        <p:nvGrpSpPr>
          <p:cNvPr id="4" name="Group 68"/>
          <p:cNvGrpSpPr/>
          <p:nvPr/>
        </p:nvGrpSpPr>
        <p:grpSpPr>
          <a:xfrm>
            <a:off x="6242050" y="1295400"/>
            <a:ext cx="76200" cy="3543300"/>
            <a:chOff x="2717800" y="952500"/>
            <a:chExt cx="76200" cy="3543300"/>
          </a:xfrm>
        </p:grpSpPr>
        <p:sp>
          <p:nvSpPr>
            <p:cNvPr id="58" name="Freeform 57"/>
            <p:cNvSpPr/>
            <p:nvPr/>
          </p:nvSpPr>
          <p:spPr>
            <a:xfrm>
              <a:off x="2743200" y="952500"/>
              <a:ext cx="25400" cy="3543300"/>
            </a:xfrm>
            <a:custGeom>
              <a:avLst/>
              <a:gdLst>
                <a:gd name="connsiteX0" fmla="*/ 0 w 25400"/>
                <a:gd name="connsiteY0" fmla="*/ 3543300 h 3543300"/>
                <a:gd name="connsiteX1" fmla="*/ 25400 w 25400"/>
                <a:gd name="connsiteY1" fmla="*/ 0 h 3543300"/>
              </a:gdLst>
              <a:ahLst/>
              <a:cxnLst>
                <a:cxn ang="0">
                  <a:pos x="connsiteX0" y="connsiteY0"/>
                </a:cxn>
                <a:cxn ang="0">
                  <a:pos x="connsiteX1" y="connsiteY1"/>
                </a:cxn>
              </a:cxnLst>
              <a:rect l="l" t="t" r="r" b="b"/>
              <a:pathLst>
                <a:path w="25400" h="3543300">
                  <a:moveTo>
                    <a:pt x="0" y="3543300"/>
                  </a:moveTo>
                  <a:lnTo>
                    <a:pt x="25400" y="0"/>
                  </a:lnTo>
                </a:path>
              </a:pathLst>
            </a:cu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6" name="Isosceles Triangle 65"/>
            <p:cNvSpPr/>
            <p:nvPr/>
          </p:nvSpPr>
          <p:spPr>
            <a:xfrm>
              <a:off x="2717800" y="3657600"/>
              <a:ext cx="76200" cy="15240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grpSp>
        <p:nvGrpSpPr>
          <p:cNvPr id="5" name="Group 67"/>
          <p:cNvGrpSpPr/>
          <p:nvPr/>
        </p:nvGrpSpPr>
        <p:grpSpPr>
          <a:xfrm>
            <a:off x="6877050" y="1282700"/>
            <a:ext cx="76200" cy="4622800"/>
            <a:chOff x="3352800" y="939800"/>
            <a:chExt cx="76200" cy="4622800"/>
          </a:xfrm>
        </p:grpSpPr>
        <p:sp>
          <p:nvSpPr>
            <p:cNvPr id="56" name="Freeform 55"/>
            <p:cNvSpPr/>
            <p:nvPr/>
          </p:nvSpPr>
          <p:spPr>
            <a:xfrm>
              <a:off x="3390900" y="939800"/>
              <a:ext cx="12700" cy="4622800"/>
            </a:xfrm>
            <a:custGeom>
              <a:avLst/>
              <a:gdLst>
                <a:gd name="connsiteX0" fmla="*/ 0 w 12700"/>
                <a:gd name="connsiteY0" fmla="*/ 4622800 h 4622800"/>
                <a:gd name="connsiteX1" fmla="*/ 12700 w 12700"/>
                <a:gd name="connsiteY1" fmla="*/ 0 h 4622800"/>
              </a:gdLst>
              <a:ahLst/>
              <a:cxnLst>
                <a:cxn ang="0">
                  <a:pos x="connsiteX0" y="connsiteY0"/>
                </a:cxn>
                <a:cxn ang="0">
                  <a:pos x="connsiteX1" y="connsiteY1"/>
                </a:cxn>
              </a:cxnLst>
              <a:rect l="l" t="t" r="r" b="b"/>
              <a:pathLst>
                <a:path w="12700" h="4622800">
                  <a:moveTo>
                    <a:pt x="0" y="4622800"/>
                  </a:moveTo>
                  <a:cubicBezTo>
                    <a:pt x="4233" y="3081867"/>
                    <a:pt x="8467" y="1540933"/>
                    <a:pt x="12700" y="0"/>
                  </a:cubicBezTo>
                </a:path>
              </a:pathLst>
            </a:cu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7" name="Isosceles Triangle 66"/>
            <p:cNvSpPr/>
            <p:nvPr/>
          </p:nvSpPr>
          <p:spPr>
            <a:xfrm>
              <a:off x="3352800" y="3657600"/>
              <a:ext cx="76200" cy="15240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72" name="Freeform 71"/>
          <p:cNvSpPr/>
          <p:nvPr/>
        </p:nvSpPr>
        <p:spPr>
          <a:xfrm>
            <a:off x="4692650" y="4749800"/>
            <a:ext cx="1320800" cy="1828800"/>
          </a:xfrm>
          <a:custGeom>
            <a:avLst/>
            <a:gdLst>
              <a:gd name="connsiteX0" fmla="*/ 0 w 1320800"/>
              <a:gd name="connsiteY0" fmla="*/ 0 h 1828800"/>
              <a:gd name="connsiteX1" fmla="*/ 12700 w 1320800"/>
              <a:gd name="connsiteY1" fmla="*/ 1828800 h 1828800"/>
              <a:gd name="connsiteX2" fmla="*/ 1320800 w 1320800"/>
              <a:gd name="connsiteY2" fmla="*/ 1828800 h 1828800"/>
            </a:gdLst>
            <a:ahLst/>
            <a:cxnLst>
              <a:cxn ang="0">
                <a:pos x="connsiteX0" y="connsiteY0"/>
              </a:cxn>
              <a:cxn ang="0">
                <a:pos x="connsiteX1" y="connsiteY1"/>
              </a:cxn>
              <a:cxn ang="0">
                <a:pos x="connsiteX2" y="connsiteY2"/>
              </a:cxn>
            </a:cxnLst>
            <a:rect l="l" t="t" r="r" b="b"/>
            <a:pathLst>
              <a:path w="1320800" h="1828800">
                <a:moveTo>
                  <a:pt x="0" y="0"/>
                </a:moveTo>
                <a:cubicBezTo>
                  <a:pt x="4233" y="609600"/>
                  <a:pt x="8467" y="1219200"/>
                  <a:pt x="12700" y="1828800"/>
                </a:cubicBezTo>
                <a:lnTo>
                  <a:pt x="1320800" y="1828800"/>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9" name="Freeform 108"/>
          <p:cNvSpPr/>
          <p:nvPr/>
        </p:nvSpPr>
        <p:spPr>
          <a:xfrm>
            <a:off x="5988050" y="1600200"/>
            <a:ext cx="1778000" cy="482600"/>
          </a:xfrm>
          <a:custGeom>
            <a:avLst/>
            <a:gdLst>
              <a:gd name="connsiteX0" fmla="*/ 1778000 w 1778000"/>
              <a:gd name="connsiteY0" fmla="*/ 482600 h 482600"/>
              <a:gd name="connsiteX1" fmla="*/ 0 w 1778000"/>
              <a:gd name="connsiteY1" fmla="*/ 0 h 482600"/>
            </a:gdLst>
            <a:ahLst/>
            <a:cxnLst>
              <a:cxn ang="0">
                <a:pos x="connsiteX0" y="connsiteY0"/>
              </a:cxn>
              <a:cxn ang="0">
                <a:pos x="connsiteX1" y="connsiteY1"/>
              </a:cxn>
            </a:cxnLst>
            <a:rect l="l" t="t" r="r" b="b"/>
            <a:pathLst>
              <a:path w="1778000" h="482600">
                <a:moveTo>
                  <a:pt x="1778000" y="482600"/>
                </a:moveTo>
                <a:lnTo>
                  <a:pt x="0" y="0"/>
                </a:lnTo>
              </a:path>
            </a:pathLst>
          </a:cu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0" name="Freeform 109"/>
          <p:cNvSpPr/>
          <p:nvPr/>
        </p:nvSpPr>
        <p:spPr>
          <a:xfrm>
            <a:off x="5492750" y="2362200"/>
            <a:ext cx="1803400" cy="457200"/>
          </a:xfrm>
          <a:custGeom>
            <a:avLst/>
            <a:gdLst>
              <a:gd name="connsiteX0" fmla="*/ 1803400 w 1803400"/>
              <a:gd name="connsiteY0" fmla="*/ 457200 h 457200"/>
              <a:gd name="connsiteX1" fmla="*/ 0 w 1803400"/>
              <a:gd name="connsiteY1" fmla="*/ 0 h 457200"/>
            </a:gdLst>
            <a:ahLst/>
            <a:cxnLst>
              <a:cxn ang="0">
                <a:pos x="connsiteX0" y="connsiteY0"/>
              </a:cxn>
              <a:cxn ang="0">
                <a:pos x="connsiteX1" y="connsiteY1"/>
              </a:cxn>
            </a:cxnLst>
            <a:rect l="l" t="t" r="r" b="b"/>
            <a:pathLst>
              <a:path w="1803400" h="457200">
                <a:moveTo>
                  <a:pt x="1803400" y="457200"/>
                </a:moveTo>
                <a:lnTo>
                  <a:pt x="0" y="0"/>
                </a:lnTo>
              </a:path>
            </a:pathLst>
          </a:cu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1" name="TextBox 110"/>
          <p:cNvSpPr txBox="1"/>
          <p:nvPr/>
        </p:nvSpPr>
        <p:spPr>
          <a:xfrm>
            <a:off x="5886450" y="838200"/>
            <a:ext cx="391454" cy="369332"/>
          </a:xfrm>
          <a:prstGeom prst="rect">
            <a:avLst/>
          </a:prstGeom>
          <a:noFill/>
          <a:ln>
            <a:noFill/>
          </a:ln>
        </p:spPr>
        <p:txBody>
          <a:bodyPr wrap="none" rtlCol="0">
            <a:spAutoFit/>
          </a:bodyPr>
          <a:lstStyle/>
          <a:p>
            <a:r>
              <a:rPr lang="en-IN" b="1" dirty="0"/>
              <a:t>S</a:t>
            </a:r>
            <a:r>
              <a:rPr lang="en-IN" b="1" baseline="-25000" dirty="0"/>
              <a:t>H</a:t>
            </a:r>
            <a:endParaRPr lang="en-IN" b="1" dirty="0"/>
          </a:p>
        </p:txBody>
      </p:sp>
      <p:sp>
        <p:nvSpPr>
          <p:cNvPr id="112" name="TextBox 111"/>
          <p:cNvSpPr txBox="1"/>
          <p:nvPr/>
        </p:nvSpPr>
        <p:spPr>
          <a:xfrm>
            <a:off x="6140450" y="838200"/>
            <a:ext cx="492443" cy="369332"/>
          </a:xfrm>
          <a:prstGeom prst="rect">
            <a:avLst/>
          </a:prstGeom>
          <a:noFill/>
          <a:ln>
            <a:noFill/>
          </a:ln>
        </p:spPr>
        <p:txBody>
          <a:bodyPr wrap="none" rtlCol="0">
            <a:spAutoFit/>
          </a:bodyPr>
          <a:lstStyle/>
          <a:p>
            <a:r>
              <a:rPr lang="en-IN" b="1" dirty="0"/>
              <a:t>W</a:t>
            </a:r>
            <a:r>
              <a:rPr lang="en-IN" b="1" baseline="-25000" dirty="0"/>
              <a:t>H</a:t>
            </a:r>
            <a:endParaRPr lang="en-IN" b="1" dirty="0"/>
          </a:p>
        </p:txBody>
      </p:sp>
      <p:sp>
        <p:nvSpPr>
          <p:cNvPr id="113" name="TextBox 112"/>
          <p:cNvSpPr txBox="1"/>
          <p:nvPr/>
        </p:nvSpPr>
        <p:spPr>
          <a:xfrm>
            <a:off x="6648450" y="838200"/>
            <a:ext cx="402674" cy="369332"/>
          </a:xfrm>
          <a:prstGeom prst="rect">
            <a:avLst/>
          </a:prstGeom>
          <a:noFill/>
          <a:ln>
            <a:noFill/>
          </a:ln>
        </p:spPr>
        <p:txBody>
          <a:bodyPr wrap="none" rtlCol="0">
            <a:spAutoFit/>
          </a:bodyPr>
          <a:lstStyle/>
          <a:p>
            <a:r>
              <a:rPr lang="en-IN" b="1" dirty="0"/>
              <a:t>Y</a:t>
            </a:r>
            <a:r>
              <a:rPr lang="en-IN" b="1" baseline="-25000" dirty="0"/>
              <a:t>H</a:t>
            </a:r>
            <a:endParaRPr lang="en-IN" b="1" dirty="0"/>
          </a:p>
        </p:txBody>
      </p:sp>
      <p:sp>
        <p:nvSpPr>
          <p:cNvPr id="114" name="TextBox 113"/>
          <p:cNvSpPr txBox="1"/>
          <p:nvPr/>
        </p:nvSpPr>
        <p:spPr>
          <a:xfrm>
            <a:off x="7181850" y="838200"/>
            <a:ext cx="402674" cy="369332"/>
          </a:xfrm>
          <a:prstGeom prst="rect">
            <a:avLst/>
          </a:prstGeom>
          <a:noFill/>
          <a:ln>
            <a:noFill/>
          </a:ln>
        </p:spPr>
        <p:txBody>
          <a:bodyPr wrap="none" rtlCol="0">
            <a:spAutoFit/>
          </a:bodyPr>
          <a:lstStyle/>
          <a:p>
            <a:r>
              <a:rPr lang="en-IN" b="1" dirty="0"/>
              <a:t>T</a:t>
            </a:r>
            <a:r>
              <a:rPr lang="en-IN" b="1" baseline="-25000" dirty="0"/>
              <a:t>H</a:t>
            </a:r>
            <a:endParaRPr lang="en-IN" b="1" dirty="0"/>
          </a:p>
        </p:txBody>
      </p:sp>
      <p:sp>
        <p:nvSpPr>
          <p:cNvPr id="115" name="TextBox 114"/>
          <p:cNvSpPr txBox="1"/>
          <p:nvPr/>
        </p:nvSpPr>
        <p:spPr>
          <a:xfrm>
            <a:off x="5157472" y="2159556"/>
            <a:ext cx="405880" cy="369332"/>
          </a:xfrm>
          <a:prstGeom prst="rect">
            <a:avLst/>
          </a:prstGeom>
          <a:noFill/>
          <a:ln>
            <a:noFill/>
          </a:ln>
        </p:spPr>
        <p:txBody>
          <a:bodyPr wrap="none" rtlCol="0">
            <a:spAutoFit/>
          </a:bodyPr>
          <a:lstStyle/>
          <a:p>
            <a:r>
              <a:rPr lang="en-IN" b="1" dirty="0"/>
              <a:t>P</a:t>
            </a:r>
            <a:r>
              <a:rPr lang="en-IN" b="1" baseline="-25000" dirty="0"/>
              <a:t>H</a:t>
            </a:r>
            <a:endParaRPr lang="en-IN" b="1" dirty="0"/>
          </a:p>
        </p:txBody>
      </p:sp>
      <p:sp>
        <p:nvSpPr>
          <p:cNvPr id="116" name="TextBox 115"/>
          <p:cNvSpPr txBox="1"/>
          <p:nvPr/>
        </p:nvSpPr>
        <p:spPr>
          <a:xfrm>
            <a:off x="6248400" y="1383268"/>
            <a:ext cx="441146" cy="369332"/>
          </a:xfrm>
          <a:prstGeom prst="rect">
            <a:avLst/>
          </a:prstGeom>
          <a:noFill/>
          <a:ln>
            <a:noFill/>
          </a:ln>
        </p:spPr>
        <p:txBody>
          <a:bodyPr wrap="none" rtlCol="0">
            <a:spAutoFit/>
          </a:bodyPr>
          <a:lstStyle/>
          <a:p>
            <a:r>
              <a:rPr lang="en-IN" b="1" dirty="0"/>
              <a:t>Q</a:t>
            </a:r>
            <a:r>
              <a:rPr lang="en-IN" b="1" baseline="-25000" dirty="0"/>
              <a:t>H</a:t>
            </a:r>
            <a:endParaRPr lang="en-IN" b="1" dirty="0"/>
          </a:p>
        </p:txBody>
      </p:sp>
      <p:sp>
        <p:nvSpPr>
          <p:cNvPr id="117" name="TextBox 116"/>
          <p:cNvSpPr txBox="1"/>
          <p:nvPr/>
        </p:nvSpPr>
        <p:spPr>
          <a:xfrm>
            <a:off x="7639050" y="1714500"/>
            <a:ext cx="471604" cy="369332"/>
          </a:xfrm>
          <a:prstGeom prst="rect">
            <a:avLst/>
          </a:prstGeom>
          <a:noFill/>
          <a:ln>
            <a:noFill/>
          </a:ln>
        </p:spPr>
        <p:txBody>
          <a:bodyPr wrap="none" rtlCol="0">
            <a:spAutoFit/>
          </a:bodyPr>
          <a:lstStyle/>
          <a:p>
            <a:r>
              <a:rPr lang="en-IN" b="1" dirty="0"/>
              <a:t>B’</a:t>
            </a:r>
            <a:r>
              <a:rPr lang="en-IN" b="1" baseline="-25000" dirty="0"/>
              <a:t>H</a:t>
            </a:r>
            <a:endParaRPr lang="en-IN" b="1" dirty="0"/>
          </a:p>
        </p:txBody>
      </p:sp>
      <p:sp>
        <p:nvSpPr>
          <p:cNvPr id="118" name="TextBox 117"/>
          <p:cNvSpPr txBox="1"/>
          <p:nvPr/>
        </p:nvSpPr>
        <p:spPr>
          <a:xfrm>
            <a:off x="6934200" y="2526268"/>
            <a:ext cx="471604" cy="369332"/>
          </a:xfrm>
          <a:prstGeom prst="rect">
            <a:avLst/>
          </a:prstGeom>
          <a:noFill/>
          <a:ln>
            <a:noFill/>
          </a:ln>
        </p:spPr>
        <p:txBody>
          <a:bodyPr wrap="none" rtlCol="0">
            <a:spAutoFit/>
          </a:bodyPr>
          <a:lstStyle/>
          <a:p>
            <a:r>
              <a:rPr lang="en-IN" b="1" dirty="0"/>
              <a:t>A’</a:t>
            </a:r>
            <a:r>
              <a:rPr lang="en-IN" b="1" baseline="-25000" dirty="0"/>
              <a:t>H</a:t>
            </a:r>
            <a:endParaRPr lang="en-IN" b="1" dirty="0"/>
          </a:p>
        </p:txBody>
      </p:sp>
      <p:sp>
        <p:nvSpPr>
          <p:cNvPr id="119" name="TextBox 118"/>
          <p:cNvSpPr txBox="1"/>
          <p:nvPr/>
        </p:nvSpPr>
        <p:spPr>
          <a:xfrm>
            <a:off x="8020050" y="2857500"/>
            <a:ext cx="421910" cy="369332"/>
          </a:xfrm>
          <a:prstGeom prst="rect">
            <a:avLst/>
          </a:prstGeom>
          <a:noFill/>
          <a:ln>
            <a:noFill/>
          </a:ln>
        </p:spPr>
        <p:txBody>
          <a:bodyPr wrap="none" rtlCol="0">
            <a:spAutoFit/>
          </a:bodyPr>
          <a:lstStyle/>
          <a:p>
            <a:r>
              <a:rPr lang="en-IN" b="1" dirty="0"/>
              <a:t>A</a:t>
            </a:r>
            <a:r>
              <a:rPr lang="en-IN" b="1" baseline="-25000" dirty="0"/>
              <a:t>H</a:t>
            </a:r>
            <a:endParaRPr lang="en-IN" b="1" dirty="0"/>
          </a:p>
        </p:txBody>
      </p:sp>
      <p:sp>
        <p:nvSpPr>
          <p:cNvPr id="120" name="TextBox 119"/>
          <p:cNvSpPr txBox="1"/>
          <p:nvPr/>
        </p:nvSpPr>
        <p:spPr>
          <a:xfrm>
            <a:off x="8464550" y="1981200"/>
            <a:ext cx="421910" cy="369332"/>
          </a:xfrm>
          <a:prstGeom prst="rect">
            <a:avLst/>
          </a:prstGeom>
          <a:noFill/>
          <a:ln>
            <a:noFill/>
          </a:ln>
        </p:spPr>
        <p:txBody>
          <a:bodyPr wrap="none" rtlCol="0">
            <a:spAutoFit/>
          </a:bodyPr>
          <a:lstStyle/>
          <a:p>
            <a:r>
              <a:rPr lang="en-IN" b="1" dirty="0"/>
              <a:t>B</a:t>
            </a:r>
            <a:r>
              <a:rPr lang="en-IN" b="1" baseline="-25000" dirty="0"/>
              <a:t>H</a:t>
            </a:r>
            <a:endParaRPr lang="en-IN" b="1" dirty="0"/>
          </a:p>
        </p:txBody>
      </p:sp>
      <p:sp>
        <p:nvSpPr>
          <p:cNvPr id="121" name="TextBox 120"/>
          <p:cNvSpPr txBox="1"/>
          <p:nvPr/>
        </p:nvSpPr>
        <p:spPr>
          <a:xfrm>
            <a:off x="8096250" y="4381500"/>
            <a:ext cx="394660" cy="369332"/>
          </a:xfrm>
          <a:prstGeom prst="rect">
            <a:avLst/>
          </a:prstGeom>
          <a:noFill/>
          <a:ln>
            <a:noFill/>
          </a:ln>
        </p:spPr>
        <p:txBody>
          <a:bodyPr wrap="none" rtlCol="0">
            <a:spAutoFit/>
          </a:bodyPr>
          <a:lstStyle/>
          <a:p>
            <a:r>
              <a:rPr lang="en-IN" b="1" dirty="0"/>
              <a:t>A</a:t>
            </a:r>
            <a:r>
              <a:rPr lang="en-IN" b="1" baseline="-25000" dirty="0"/>
              <a:t>F</a:t>
            </a:r>
            <a:endParaRPr lang="en-IN" b="1" dirty="0"/>
          </a:p>
        </p:txBody>
      </p:sp>
      <p:sp>
        <p:nvSpPr>
          <p:cNvPr id="122" name="TextBox 121"/>
          <p:cNvSpPr txBox="1"/>
          <p:nvPr/>
        </p:nvSpPr>
        <p:spPr>
          <a:xfrm>
            <a:off x="8477250" y="5372100"/>
            <a:ext cx="385042" cy="369332"/>
          </a:xfrm>
          <a:prstGeom prst="rect">
            <a:avLst/>
          </a:prstGeom>
          <a:noFill/>
          <a:ln>
            <a:noFill/>
          </a:ln>
        </p:spPr>
        <p:txBody>
          <a:bodyPr wrap="none" rtlCol="0">
            <a:spAutoFit/>
          </a:bodyPr>
          <a:lstStyle/>
          <a:p>
            <a:r>
              <a:rPr lang="en-IN" b="1" dirty="0"/>
              <a:t>B</a:t>
            </a:r>
            <a:r>
              <a:rPr lang="en-IN" b="1" baseline="-25000" dirty="0"/>
              <a:t>F</a:t>
            </a:r>
            <a:endParaRPr lang="en-IN" b="1" dirty="0"/>
          </a:p>
        </p:txBody>
      </p:sp>
      <p:sp>
        <p:nvSpPr>
          <p:cNvPr id="123" name="TextBox 122"/>
          <p:cNvSpPr txBox="1"/>
          <p:nvPr/>
        </p:nvSpPr>
        <p:spPr>
          <a:xfrm>
            <a:off x="7715250" y="5753100"/>
            <a:ext cx="444352" cy="369332"/>
          </a:xfrm>
          <a:prstGeom prst="rect">
            <a:avLst/>
          </a:prstGeom>
          <a:noFill/>
          <a:ln>
            <a:noFill/>
          </a:ln>
        </p:spPr>
        <p:txBody>
          <a:bodyPr wrap="none" rtlCol="0">
            <a:spAutoFit/>
          </a:bodyPr>
          <a:lstStyle/>
          <a:p>
            <a:r>
              <a:rPr lang="en-IN" b="1" dirty="0"/>
              <a:t>B’</a:t>
            </a:r>
            <a:r>
              <a:rPr lang="en-IN" b="1" baseline="-25000" dirty="0"/>
              <a:t>F</a:t>
            </a:r>
            <a:endParaRPr lang="en-IN" b="1" dirty="0"/>
          </a:p>
        </p:txBody>
      </p:sp>
      <p:sp>
        <p:nvSpPr>
          <p:cNvPr id="124" name="TextBox 123"/>
          <p:cNvSpPr txBox="1"/>
          <p:nvPr/>
        </p:nvSpPr>
        <p:spPr>
          <a:xfrm>
            <a:off x="7080250" y="4457700"/>
            <a:ext cx="444352" cy="369332"/>
          </a:xfrm>
          <a:prstGeom prst="rect">
            <a:avLst/>
          </a:prstGeom>
          <a:noFill/>
          <a:ln>
            <a:noFill/>
          </a:ln>
        </p:spPr>
        <p:txBody>
          <a:bodyPr wrap="none" rtlCol="0">
            <a:spAutoFit/>
          </a:bodyPr>
          <a:lstStyle/>
          <a:p>
            <a:r>
              <a:rPr lang="en-IN" b="1" dirty="0"/>
              <a:t>A’</a:t>
            </a:r>
            <a:r>
              <a:rPr lang="en-IN" b="1" baseline="-25000" dirty="0"/>
              <a:t>F</a:t>
            </a:r>
            <a:endParaRPr lang="en-IN" b="1" dirty="0"/>
          </a:p>
        </p:txBody>
      </p:sp>
      <p:sp>
        <p:nvSpPr>
          <p:cNvPr id="125" name="TextBox 124"/>
          <p:cNvSpPr txBox="1"/>
          <p:nvPr/>
        </p:nvSpPr>
        <p:spPr>
          <a:xfrm>
            <a:off x="6991350" y="5892800"/>
            <a:ext cx="375424" cy="369332"/>
          </a:xfrm>
          <a:prstGeom prst="rect">
            <a:avLst/>
          </a:prstGeom>
          <a:noFill/>
          <a:ln>
            <a:noFill/>
          </a:ln>
        </p:spPr>
        <p:txBody>
          <a:bodyPr wrap="none" rtlCol="0">
            <a:spAutoFit/>
          </a:bodyPr>
          <a:lstStyle/>
          <a:p>
            <a:r>
              <a:rPr lang="en-IN" b="1" dirty="0"/>
              <a:t>Y</a:t>
            </a:r>
            <a:r>
              <a:rPr lang="en-IN" b="1" baseline="-25000" dirty="0"/>
              <a:t>F</a:t>
            </a:r>
            <a:endParaRPr lang="en-IN" b="1" dirty="0"/>
          </a:p>
        </p:txBody>
      </p:sp>
      <p:sp>
        <p:nvSpPr>
          <p:cNvPr id="126" name="TextBox 125"/>
          <p:cNvSpPr txBox="1"/>
          <p:nvPr/>
        </p:nvSpPr>
        <p:spPr>
          <a:xfrm>
            <a:off x="6419850" y="6019800"/>
            <a:ext cx="413896" cy="369332"/>
          </a:xfrm>
          <a:prstGeom prst="rect">
            <a:avLst/>
          </a:prstGeom>
          <a:noFill/>
          <a:ln>
            <a:noFill/>
          </a:ln>
        </p:spPr>
        <p:txBody>
          <a:bodyPr wrap="none" rtlCol="0">
            <a:spAutoFit/>
          </a:bodyPr>
          <a:lstStyle/>
          <a:p>
            <a:r>
              <a:rPr lang="en-IN" b="1" dirty="0"/>
              <a:t>Q</a:t>
            </a:r>
            <a:r>
              <a:rPr lang="en-IN" b="1" baseline="-25000" dirty="0"/>
              <a:t>F</a:t>
            </a:r>
            <a:endParaRPr lang="en-IN" b="1" dirty="0"/>
          </a:p>
        </p:txBody>
      </p:sp>
      <p:sp>
        <p:nvSpPr>
          <p:cNvPr id="127" name="TextBox 126"/>
          <p:cNvSpPr txBox="1"/>
          <p:nvPr/>
        </p:nvSpPr>
        <p:spPr>
          <a:xfrm>
            <a:off x="5364955" y="4959111"/>
            <a:ext cx="378630" cy="369332"/>
          </a:xfrm>
          <a:prstGeom prst="rect">
            <a:avLst/>
          </a:prstGeom>
          <a:noFill/>
          <a:ln>
            <a:noFill/>
          </a:ln>
        </p:spPr>
        <p:txBody>
          <a:bodyPr wrap="none" rtlCol="0">
            <a:spAutoFit/>
          </a:bodyPr>
          <a:lstStyle/>
          <a:p>
            <a:r>
              <a:rPr lang="en-IN" b="1" dirty="0"/>
              <a:t>P</a:t>
            </a:r>
            <a:r>
              <a:rPr lang="en-IN" b="1" baseline="-25000" dirty="0"/>
              <a:t>F</a:t>
            </a:r>
            <a:endParaRPr lang="en-IN" b="1" dirty="0"/>
          </a:p>
        </p:txBody>
      </p:sp>
      <p:sp>
        <p:nvSpPr>
          <p:cNvPr id="128" name="TextBox 127"/>
          <p:cNvSpPr txBox="1"/>
          <p:nvPr/>
        </p:nvSpPr>
        <p:spPr>
          <a:xfrm>
            <a:off x="5467350" y="6083300"/>
            <a:ext cx="365806" cy="369332"/>
          </a:xfrm>
          <a:prstGeom prst="rect">
            <a:avLst/>
          </a:prstGeom>
          <a:noFill/>
          <a:ln>
            <a:noFill/>
          </a:ln>
        </p:spPr>
        <p:txBody>
          <a:bodyPr wrap="none" rtlCol="0">
            <a:spAutoFit/>
          </a:bodyPr>
          <a:lstStyle/>
          <a:p>
            <a:r>
              <a:rPr lang="en-IN" b="1" dirty="0"/>
              <a:t>Z</a:t>
            </a:r>
            <a:r>
              <a:rPr lang="en-IN" b="1" baseline="-25000" dirty="0"/>
              <a:t>F</a:t>
            </a:r>
            <a:endParaRPr lang="en-IN" b="1" dirty="0"/>
          </a:p>
        </p:txBody>
      </p:sp>
      <p:sp>
        <p:nvSpPr>
          <p:cNvPr id="129" name="TextBox 128"/>
          <p:cNvSpPr txBox="1"/>
          <p:nvPr/>
        </p:nvSpPr>
        <p:spPr>
          <a:xfrm>
            <a:off x="4921250" y="5359400"/>
            <a:ext cx="381836" cy="369332"/>
          </a:xfrm>
          <a:prstGeom prst="rect">
            <a:avLst/>
          </a:prstGeom>
          <a:noFill/>
          <a:ln>
            <a:noFill/>
          </a:ln>
        </p:spPr>
        <p:txBody>
          <a:bodyPr wrap="none" rtlCol="0">
            <a:spAutoFit/>
          </a:bodyPr>
          <a:lstStyle/>
          <a:p>
            <a:r>
              <a:rPr lang="en-IN" b="1" dirty="0"/>
              <a:t>X</a:t>
            </a:r>
            <a:r>
              <a:rPr lang="en-IN" b="1" baseline="-25000" dirty="0"/>
              <a:t>F</a:t>
            </a:r>
            <a:endParaRPr lang="en-IN" b="1" dirty="0"/>
          </a:p>
        </p:txBody>
      </p:sp>
      <p:sp>
        <p:nvSpPr>
          <p:cNvPr id="130" name="TextBox 129"/>
          <p:cNvSpPr txBox="1"/>
          <p:nvPr/>
        </p:nvSpPr>
        <p:spPr>
          <a:xfrm>
            <a:off x="4438650" y="4305300"/>
            <a:ext cx="381836" cy="369332"/>
          </a:xfrm>
          <a:prstGeom prst="rect">
            <a:avLst/>
          </a:prstGeom>
          <a:noFill/>
          <a:ln>
            <a:noFill/>
          </a:ln>
        </p:spPr>
        <p:txBody>
          <a:bodyPr wrap="none" rtlCol="0">
            <a:spAutoFit/>
          </a:bodyPr>
          <a:lstStyle/>
          <a:p>
            <a:r>
              <a:rPr lang="en-IN" b="1" dirty="0"/>
              <a:t>R</a:t>
            </a:r>
            <a:r>
              <a:rPr lang="en-IN" b="1" baseline="-25000" dirty="0"/>
              <a:t>F</a:t>
            </a:r>
            <a:endParaRPr lang="en-IN" b="1" dirty="0"/>
          </a:p>
        </p:txBody>
      </p:sp>
      <p:sp>
        <p:nvSpPr>
          <p:cNvPr id="131" name="TextBox 130"/>
          <p:cNvSpPr txBox="1"/>
          <p:nvPr/>
        </p:nvSpPr>
        <p:spPr>
          <a:xfrm>
            <a:off x="5810250" y="4381500"/>
            <a:ext cx="364202" cy="369332"/>
          </a:xfrm>
          <a:prstGeom prst="rect">
            <a:avLst/>
          </a:prstGeom>
          <a:noFill/>
          <a:ln>
            <a:noFill/>
          </a:ln>
        </p:spPr>
        <p:txBody>
          <a:bodyPr wrap="none" rtlCol="0">
            <a:spAutoFit/>
          </a:bodyPr>
          <a:lstStyle/>
          <a:p>
            <a:r>
              <a:rPr lang="en-IN" b="1" dirty="0"/>
              <a:t>S</a:t>
            </a:r>
            <a:r>
              <a:rPr lang="en-IN" b="1" baseline="-25000" dirty="0"/>
              <a:t>F</a:t>
            </a:r>
            <a:endParaRPr lang="en-IN" b="1" dirty="0"/>
          </a:p>
        </p:txBody>
      </p:sp>
      <p:sp>
        <p:nvSpPr>
          <p:cNvPr id="132" name="TextBox 131"/>
          <p:cNvSpPr txBox="1"/>
          <p:nvPr/>
        </p:nvSpPr>
        <p:spPr>
          <a:xfrm>
            <a:off x="5977117" y="6246336"/>
            <a:ext cx="405880" cy="369332"/>
          </a:xfrm>
          <a:prstGeom prst="rect">
            <a:avLst/>
          </a:prstGeom>
          <a:noFill/>
          <a:ln>
            <a:noFill/>
          </a:ln>
        </p:spPr>
        <p:txBody>
          <a:bodyPr wrap="none" rtlCol="0">
            <a:spAutoFit/>
          </a:bodyPr>
          <a:lstStyle/>
          <a:p>
            <a:r>
              <a:rPr lang="en-IN" b="1" dirty="0"/>
              <a:t>U</a:t>
            </a:r>
            <a:r>
              <a:rPr lang="en-IN" b="1" baseline="-25000" dirty="0"/>
              <a:t>F</a:t>
            </a:r>
            <a:endParaRPr lang="en-IN" b="1" dirty="0"/>
          </a:p>
        </p:txBody>
      </p:sp>
      <p:sp>
        <p:nvSpPr>
          <p:cNvPr id="133" name="TextBox 132"/>
          <p:cNvSpPr txBox="1"/>
          <p:nvPr/>
        </p:nvSpPr>
        <p:spPr>
          <a:xfrm>
            <a:off x="7306990" y="6260584"/>
            <a:ext cx="369012" cy="369332"/>
          </a:xfrm>
          <a:prstGeom prst="rect">
            <a:avLst/>
          </a:prstGeom>
          <a:noFill/>
          <a:ln>
            <a:noFill/>
          </a:ln>
        </p:spPr>
        <p:txBody>
          <a:bodyPr wrap="none" rtlCol="0">
            <a:spAutoFit/>
          </a:bodyPr>
          <a:lstStyle/>
          <a:p>
            <a:r>
              <a:rPr lang="en-IN" b="1" dirty="0"/>
              <a:t>T</a:t>
            </a:r>
            <a:r>
              <a:rPr lang="en-IN" b="1" baseline="-25000" dirty="0"/>
              <a:t>F</a:t>
            </a:r>
            <a:endParaRPr lang="en-IN" b="1" dirty="0"/>
          </a:p>
        </p:txBody>
      </p:sp>
      <p:sp>
        <p:nvSpPr>
          <p:cNvPr id="134" name="TextBox 133"/>
          <p:cNvSpPr txBox="1"/>
          <p:nvPr/>
        </p:nvSpPr>
        <p:spPr>
          <a:xfrm>
            <a:off x="4362450" y="3009900"/>
            <a:ext cx="412292" cy="369332"/>
          </a:xfrm>
          <a:prstGeom prst="rect">
            <a:avLst/>
          </a:prstGeom>
          <a:noFill/>
          <a:ln>
            <a:noFill/>
          </a:ln>
        </p:spPr>
        <p:txBody>
          <a:bodyPr wrap="none" rtlCol="0">
            <a:spAutoFit/>
          </a:bodyPr>
          <a:lstStyle/>
          <a:p>
            <a:r>
              <a:rPr lang="en-IN" b="1" dirty="0"/>
              <a:t>R</a:t>
            </a:r>
            <a:r>
              <a:rPr lang="en-IN" b="1" baseline="-25000" dirty="0"/>
              <a:t>H</a:t>
            </a:r>
            <a:endParaRPr lang="en-IN" b="1" dirty="0"/>
          </a:p>
        </p:txBody>
      </p:sp>
      <p:sp>
        <p:nvSpPr>
          <p:cNvPr id="135" name="TextBox 134"/>
          <p:cNvSpPr txBox="1"/>
          <p:nvPr/>
        </p:nvSpPr>
        <p:spPr>
          <a:xfrm>
            <a:off x="4972050" y="3048000"/>
            <a:ext cx="412292" cy="369332"/>
          </a:xfrm>
          <a:prstGeom prst="rect">
            <a:avLst/>
          </a:prstGeom>
          <a:noFill/>
          <a:ln>
            <a:noFill/>
          </a:ln>
        </p:spPr>
        <p:txBody>
          <a:bodyPr wrap="none" rtlCol="0">
            <a:spAutoFit/>
          </a:bodyPr>
          <a:lstStyle/>
          <a:p>
            <a:r>
              <a:rPr lang="en-IN" b="1" dirty="0"/>
              <a:t>X</a:t>
            </a:r>
            <a:r>
              <a:rPr lang="en-IN" b="1" baseline="-25000" dirty="0"/>
              <a:t>H</a:t>
            </a:r>
            <a:endParaRPr lang="en-IN" b="1" dirty="0"/>
          </a:p>
        </p:txBody>
      </p:sp>
      <p:sp>
        <p:nvSpPr>
          <p:cNvPr id="137" name="TextBox 136"/>
          <p:cNvSpPr txBox="1"/>
          <p:nvPr/>
        </p:nvSpPr>
        <p:spPr>
          <a:xfrm>
            <a:off x="5657850" y="3009900"/>
            <a:ext cx="393056" cy="369332"/>
          </a:xfrm>
          <a:prstGeom prst="rect">
            <a:avLst/>
          </a:prstGeom>
          <a:noFill/>
          <a:ln>
            <a:noFill/>
          </a:ln>
        </p:spPr>
        <p:txBody>
          <a:bodyPr wrap="none" rtlCol="0">
            <a:spAutoFit/>
          </a:bodyPr>
          <a:lstStyle/>
          <a:p>
            <a:r>
              <a:rPr lang="en-IN" b="1" dirty="0"/>
              <a:t>Z</a:t>
            </a:r>
            <a:r>
              <a:rPr lang="en-IN" b="1" baseline="-25000" dirty="0"/>
              <a:t>H</a:t>
            </a:r>
            <a:endParaRPr lang="en-IN" b="1" dirty="0"/>
          </a:p>
        </p:txBody>
      </p:sp>
      <p:sp>
        <p:nvSpPr>
          <p:cNvPr id="138" name="TextBox 137"/>
          <p:cNvSpPr txBox="1"/>
          <p:nvPr/>
        </p:nvSpPr>
        <p:spPr>
          <a:xfrm>
            <a:off x="5911850" y="3009900"/>
            <a:ext cx="433132" cy="369332"/>
          </a:xfrm>
          <a:prstGeom prst="rect">
            <a:avLst/>
          </a:prstGeom>
          <a:noFill/>
          <a:ln>
            <a:noFill/>
          </a:ln>
        </p:spPr>
        <p:txBody>
          <a:bodyPr wrap="none" rtlCol="0">
            <a:spAutoFit/>
          </a:bodyPr>
          <a:lstStyle/>
          <a:p>
            <a:r>
              <a:rPr lang="en-IN" b="1" dirty="0"/>
              <a:t>U</a:t>
            </a:r>
            <a:r>
              <a:rPr lang="en-IN" b="1" baseline="-25000" dirty="0"/>
              <a:t>H</a:t>
            </a:r>
            <a:endParaRPr lang="en-IN" b="1" dirty="0"/>
          </a:p>
        </p:txBody>
      </p:sp>
      <p:sp>
        <p:nvSpPr>
          <p:cNvPr id="142" name="Freeform 141"/>
          <p:cNvSpPr/>
          <p:nvPr/>
        </p:nvSpPr>
        <p:spPr>
          <a:xfrm>
            <a:off x="4667250" y="1183350"/>
            <a:ext cx="1320800" cy="1905000"/>
          </a:xfrm>
          <a:custGeom>
            <a:avLst/>
            <a:gdLst>
              <a:gd name="connsiteX0" fmla="*/ 0 w 1320800"/>
              <a:gd name="connsiteY0" fmla="*/ 0 h 1828800"/>
              <a:gd name="connsiteX1" fmla="*/ 12700 w 1320800"/>
              <a:gd name="connsiteY1" fmla="*/ 1828800 h 1828800"/>
              <a:gd name="connsiteX2" fmla="*/ 1320800 w 1320800"/>
              <a:gd name="connsiteY2" fmla="*/ 1828800 h 1828800"/>
            </a:gdLst>
            <a:ahLst/>
            <a:cxnLst>
              <a:cxn ang="0">
                <a:pos x="connsiteX0" y="connsiteY0"/>
              </a:cxn>
              <a:cxn ang="0">
                <a:pos x="connsiteX1" y="connsiteY1"/>
              </a:cxn>
              <a:cxn ang="0">
                <a:pos x="connsiteX2" y="connsiteY2"/>
              </a:cxn>
            </a:cxnLst>
            <a:rect l="l" t="t" r="r" b="b"/>
            <a:pathLst>
              <a:path w="1320800" h="1828800">
                <a:moveTo>
                  <a:pt x="0" y="0"/>
                </a:moveTo>
                <a:cubicBezTo>
                  <a:pt x="4233" y="609600"/>
                  <a:pt x="8467" y="1219200"/>
                  <a:pt x="12700" y="1828800"/>
                </a:cubicBezTo>
                <a:lnTo>
                  <a:pt x="1320800" y="1828800"/>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4" name="Straight Connector 73"/>
          <p:cNvCxnSpPr/>
          <p:nvPr/>
        </p:nvCxnSpPr>
        <p:spPr>
          <a:xfrm flipH="1" flipV="1">
            <a:off x="6292850" y="5105400"/>
            <a:ext cx="609600" cy="876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6410325" y="1943616"/>
            <a:ext cx="482600" cy="660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Freeform 76"/>
          <p:cNvSpPr/>
          <p:nvPr/>
        </p:nvSpPr>
        <p:spPr>
          <a:xfrm flipH="1">
            <a:off x="7779111" y="2200730"/>
            <a:ext cx="45719" cy="3461658"/>
          </a:xfrm>
          <a:custGeom>
            <a:avLst/>
            <a:gdLst>
              <a:gd name="connsiteX0" fmla="*/ 0 w 0"/>
              <a:gd name="connsiteY0" fmla="*/ 3022600 h 3022600"/>
              <a:gd name="connsiteX1" fmla="*/ 0 w 0"/>
              <a:gd name="connsiteY1" fmla="*/ 0 h 3022600"/>
            </a:gdLst>
            <a:ahLst/>
            <a:cxnLst>
              <a:cxn ang="0">
                <a:pos x="connsiteX0" y="connsiteY0"/>
              </a:cxn>
              <a:cxn ang="0">
                <a:pos x="connsiteX1" y="connsiteY1"/>
              </a:cxn>
            </a:cxnLst>
            <a:rect l="l" t="t" r="r" b="b"/>
            <a:pathLst>
              <a:path h="3022600">
                <a:moveTo>
                  <a:pt x="0" y="3022600"/>
                </a:moveTo>
                <a:lnTo>
                  <a:pt x="0" y="0"/>
                </a:lnTo>
              </a:path>
            </a:pathLst>
          </a:cu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8" name="Freeform 77"/>
          <p:cNvSpPr/>
          <p:nvPr/>
        </p:nvSpPr>
        <p:spPr>
          <a:xfrm flipH="1">
            <a:off x="7258049" y="2882900"/>
            <a:ext cx="45719" cy="1600200"/>
          </a:xfrm>
          <a:custGeom>
            <a:avLst/>
            <a:gdLst>
              <a:gd name="connsiteX0" fmla="*/ 0 w 0"/>
              <a:gd name="connsiteY0" fmla="*/ 3022600 h 3022600"/>
              <a:gd name="connsiteX1" fmla="*/ 0 w 0"/>
              <a:gd name="connsiteY1" fmla="*/ 0 h 3022600"/>
            </a:gdLst>
            <a:ahLst/>
            <a:cxnLst>
              <a:cxn ang="0">
                <a:pos x="connsiteX0" y="connsiteY0"/>
              </a:cxn>
              <a:cxn ang="0">
                <a:pos x="connsiteX1" y="connsiteY1"/>
              </a:cxn>
            </a:cxnLst>
            <a:rect l="l" t="t" r="r" b="b"/>
            <a:pathLst>
              <a:path h="3022600">
                <a:moveTo>
                  <a:pt x="0" y="3022600"/>
                </a:moveTo>
                <a:lnTo>
                  <a:pt x="0" y="0"/>
                </a:lnTo>
              </a:path>
            </a:pathLst>
          </a:cu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9" name="TextBox 78"/>
          <p:cNvSpPr txBox="1"/>
          <p:nvPr/>
        </p:nvSpPr>
        <p:spPr>
          <a:xfrm>
            <a:off x="6191250" y="4711700"/>
            <a:ext cx="465192" cy="369332"/>
          </a:xfrm>
          <a:prstGeom prst="rect">
            <a:avLst/>
          </a:prstGeom>
          <a:noFill/>
          <a:ln>
            <a:noFill/>
          </a:ln>
        </p:spPr>
        <p:txBody>
          <a:bodyPr wrap="none" rtlCol="0">
            <a:spAutoFit/>
          </a:bodyPr>
          <a:lstStyle/>
          <a:p>
            <a:r>
              <a:rPr lang="en-IN" b="1" dirty="0"/>
              <a:t>W</a:t>
            </a:r>
            <a:r>
              <a:rPr lang="en-IN" b="1" baseline="-25000" dirty="0"/>
              <a:t>F</a:t>
            </a:r>
            <a:endParaRPr lang="en-IN" b="1" dirty="0"/>
          </a:p>
        </p:txBody>
      </p:sp>
      <p:grpSp>
        <p:nvGrpSpPr>
          <p:cNvPr id="6" name="Group 81"/>
          <p:cNvGrpSpPr/>
          <p:nvPr/>
        </p:nvGrpSpPr>
        <p:grpSpPr>
          <a:xfrm>
            <a:off x="5563325" y="2451100"/>
            <a:ext cx="76200" cy="2590800"/>
            <a:chOff x="3867875" y="1930400"/>
            <a:chExt cx="76200" cy="2590800"/>
          </a:xfrm>
        </p:grpSpPr>
        <p:sp>
          <p:nvSpPr>
            <p:cNvPr id="62" name="Freeform 61"/>
            <p:cNvSpPr/>
            <p:nvPr/>
          </p:nvSpPr>
          <p:spPr>
            <a:xfrm>
              <a:off x="3886200" y="1930400"/>
              <a:ext cx="25400" cy="2590800"/>
            </a:xfrm>
            <a:custGeom>
              <a:avLst/>
              <a:gdLst>
                <a:gd name="connsiteX0" fmla="*/ 0 w 25400"/>
                <a:gd name="connsiteY0" fmla="*/ 2590800 h 2590800"/>
                <a:gd name="connsiteX1" fmla="*/ 25400 w 25400"/>
                <a:gd name="connsiteY1" fmla="*/ 0 h 2590800"/>
              </a:gdLst>
              <a:ahLst/>
              <a:cxnLst>
                <a:cxn ang="0">
                  <a:pos x="connsiteX0" y="connsiteY0"/>
                </a:cxn>
                <a:cxn ang="0">
                  <a:pos x="connsiteX1" y="connsiteY1"/>
                </a:cxn>
              </a:cxnLst>
              <a:rect l="l" t="t" r="r" b="b"/>
              <a:pathLst>
                <a:path w="25400" h="2590800">
                  <a:moveTo>
                    <a:pt x="0" y="2590800"/>
                  </a:moveTo>
                  <a:lnTo>
                    <a:pt x="25400" y="0"/>
                  </a:lnTo>
                </a:path>
              </a:pathLst>
            </a:cu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0" name="Isosceles Triangle 79"/>
            <p:cNvSpPr/>
            <p:nvPr/>
          </p:nvSpPr>
          <p:spPr>
            <a:xfrm flipV="1">
              <a:off x="3867875" y="3200400"/>
              <a:ext cx="76200" cy="15240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grpSp>
        <p:nvGrpSpPr>
          <p:cNvPr id="7" name="Group 82"/>
          <p:cNvGrpSpPr/>
          <p:nvPr/>
        </p:nvGrpSpPr>
        <p:grpSpPr>
          <a:xfrm>
            <a:off x="6549100" y="1917700"/>
            <a:ext cx="76200" cy="4064000"/>
            <a:chOff x="4853650" y="1397000"/>
            <a:chExt cx="76200" cy="4064000"/>
          </a:xfrm>
        </p:grpSpPr>
        <p:sp>
          <p:nvSpPr>
            <p:cNvPr id="57" name="Freeform 56"/>
            <p:cNvSpPr/>
            <p:nvPr/>
          </p:nvSpPr>
          <p:spPr>
            <a:xfrm>
              <a:off x="4876800" y="1397000"/>
              <a:ext cx="12700" cy="4064000"/>
            </a:xfrm>
            <a:custGeom>
              <a:avLst/>
              <a:gdLst>
                <a:gd name="connsiteX0" fmla="*/ 0 w 12700"/>
                <a:gd name="connsiteY0" fmla="*/ 4064000 h 4064000"/>
                <a:gd name="connsiteX1" fmla="*/ 12700 w 12700"/>
                <a:gd name="connsiteY1" fmla="*/ 0 h 4064000"/>
              </a:gdLst>
              <a:ahLst/>
              <a:cxnLst>
                <a:cxn ang="0">
                  <a:pos x="connsiteX0" y="connsiteY0"/>
                </a:cxn>
                <a:cxn ang="0">
                  <a:pos x="connsiteX1" y="connsiteY1"/>
                </a:cxn>
              </a:cxnLst>
              <a:rect l="l" t="t" r="r" b="b"/>
              <a:pathLst>
                <a:path w="12700" h="4064000">
                  <a:moveTo>
                    <a:pt x="0" y="4064000"/>
                  </a:moveTo>
                  <a:cubicBezTo>
                    <a:pt x="4233" y="2709333"/>
                    <a:pt x="8467" y="1354667"/>
                    <a:pt x="12700" y="0"/>
                  </a:cubicBezTo>
                </a:path>
              </a:pathLst>
            </a:cu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1" name="Isosceles Triangle 80"/>
            <p:cNvSpPr/>
            <p:nvPr/>
          </p:nvSpPr>
          <p:spPr>
            <a:xfrm flipV="1">
              <a:off x="4853650" y="3200400"/>
              <a:ext cx="76200" cy="15240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cxnSp>
        <p:nvCxnSpPr>
          <p:cNvPr id="84" name="Straight Connector 83"/>
          <p:cNvCxnSpPr>
            <a:cxnSpLocks/>
          </p:cNvCxnSpPr>
          <p:nvPr/>
        </p:nvCxnSpPr>
        <p:spPr>
          <a:xfrm>
            <a:off x="4241460" y="3921125"/>
            <a:ext cx="4826340" cy="0"/>
          </a:xfrm>
          <a:prstGeom prst="line">
            <a:avLst/>
          </a:prstGeom>
          <a:ln w="19050">
            <a:solidFill>
              <a:srgbClr val="0070C0"/>
            </a:solidFill>
            <a:prstDash val="lgDashDotDot"/>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4241460" y="3492500"/>
            <a:ext cx="330540" cy="369332"/>
          </a:xfrm>
          <a:prstGeom prst="rect">
            <a:avLst/>
          </a:prstGeom>
          <a:noFill/>
          <a:ln>
            <a:noFill/>
          </a:ln>
        </p:spPr>
        <p:txBody>
          <a:bodyPr wrap="none" rtlCol="0">
            <a:spAutoFit/>
          </a:bodyPr>
          <a:lstStyle/>
          <a:p>
            <a:r>
              <a:rPr lang="en-IN" b="1" dirty="0"/>
              <a:t>H</a:t>
            </a:r>
          </a:p>
        </p:txBody>
      </p:sp>
      <p:sp>
        <p:nvSpPr>
          <p:cNvPr id="87" name="TextBox 86"/>
          <p:cNvSpPr txBox="1"/>
          <p:nvPr/>
        </p:nvSpPr>
        <p:spPr>
          <a:xfrm>
            <a:off x="4281536" y="3949700"/>
            <a:ext cx="290464" cy="369332"/>
          </a:xfrm>
          <a:prstGeom prst="rect">
            <a:avLst/>
          </a:prstGeom>
          <a:noFill/>
          <a:ln>
            <a:noFill/>
          </a:ln>
        </p:spPr>
        <p:txBody>
          <a:bodyPr wrap="none" rtlCol="0">
            <a:spAutoFit/>
          </a:bodyPr>
          <a:lstStyle/>
          <a:p>
            <a:r>
              <a:rPr lang="en-IN" b="1" dirty="0"/>
              <a:t>F</a:t>
            </a:r>
          </a:p>
        </p:txBody>
      </p:sp>
      <p:cxnSp>
        <p:nvCxnSpPr>
          <p:cNvPr id="88" name="Straight Connector 87"/>
          <p:cNvCxnSpPr>
            <a:stCxn id="40" idx="3"/>
          </p:cNvCxnSpPr>
          <p:nvPr/>
        </p:nvCxnSpPr>
        <p:spPr>
          <a:xfrm flipH="1" flipV="1">
            <a:off x="6564630" y="1762760"/>
            <a:ext cx="1226820" cy="33274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40" idx="0"/>
            <a:endCxn id="44" idx="0"/>
          </p:cNvCxnSpPr>
          <p:nvPr/>
        </p:nvCxnSpPr>
        <p:spPr>
          <a:xfrm flipH="1" flipV="1">
            <a:off x="5607050" y="2374900"/>
            <a:ext cx="1714500" cy="4572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cxnSpLocks/>
            <a:stCxn id="45" idx="0"/>
          </p:cNvCxnSpPr>
          <p:nvPr/>
        </p:nvCxnSpPr>
        <p:spPr>
          <a:xfrm flipH="1">
            <a:off x="5657850" y="4861640"/>
            <a:ext cx="1638300" cy="43585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6616700" y="5753100"/>
            <a:ext cx="1181100" cy="3175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8AE5664C-0816-434E-88D1-F65F654297BB}"/>
              </a:ext>
            </a:extLst>
          </p:cNvPr>
          <p:cNvSpPr>
            <a:spLocks noGrp="1"/>
          </p:cNvSpPr>
          <p:nvPr>
            <p:ph idx="1"/>
          </p:nvPr>
        </p:nvSpPr>
        <p:spPr>
          <a:xfrm>
            <a:off x="457200" y="1295400"/>
            <a:ext cx="3801156" cy="5029200"/>
          </a:xfrm>
        </p:spPr>
        <p:txBody>
          <a:bodyPr>
            <a:normAutofit fontScale="92500" lnSpcReduction="10000"/>
          </a:bodyPr>
          <a:lstStyle/>
          <a:p>
            <a:r>
              <a:rPr lang="en-US" sz="2800" dirty="0">
                <a:solidFill>
                  <a:srgbClr val="002060"/>
                </a:solidFill>
              </a:rPr>
              <a:t>Oblique plane intersecting an oblique plane of a solid</a:t>
            </a:r>
          </a:p>
          <a:p>
            <a:r>
              <a:rPr lang="en-US" sz="2600" dirty="0">
                <a:solidFill>
                  <a:srgbClr val="002060"/>
                </a:solidFill>
              </a:rPr>
              <a:t>Cutting plane method</a:t>
            </a:r>
          </a:p>
          <a:p>
            <a:r>
              <a:rPr lang="en-US" sz="2600" dirty="0">
                <a:solidFill>
                  <a:srgbClr val="002060"/>
                </a:solidFill>
              </a:rPr>
              <a:t>Two cutting planes perpendicular to Frontal </a:t>
            </a:r>
          </a:p>
          <a:p>
            <a:pPr lvl="1"/>
            <a:r>
              <a:rPr lang="en-US" sz="2400" dirty="0">
                <a:solidFill>
                  <a:srgbClr val="002060"/>
                </a:solidFill>
              </a:rPr>
              <a:t>consisting of AA’ </a:t>
            </a:r>
          </a:p>
          <a:p>
            <a:pPr lvl="1"/>
            <a:r>
              <a:rPr lang="en-US" sz="2400" dirty="0">
                <a:solidFill>
                  <a:srgbClr val="002060"/>
                </a:solidFill>
              </a:rPr>
              <a:t>consisting of BB’</a:t>
            </a:r>
          </a:p>
          <a:p>
            <a:r>
              <a:rPr lang="en-US" sz="2600" dirty="0">
                <a:solidFill>
                  <a:srgbClr val="002060"/>
                </a:solidFill>
              </a:rPr>
              <a:t>One cutting point along YZ, and another one along WX.</a:t>
            </a:r>
          </a:p>
          <a:p>
            <a:r>
              <a:rPr lang="en-US" sz="2600" dirty="0">
                <a:solidFill>
                  <a:srgbClr val="002060"/>
                </a:solidFill>
              </a:rPr>
              <a:t>PQ is the line of intersection </a:t>
            </a:r>
          </a:p>
          <a:p>
            <a:endParaRPr lang="en-IN" sz="2800" dirty="0">
              <a:solidFill>
                <a:srgbClr val="002060"/>
              </a:solidFill>
            </a:endParaRPr>
          </a:p>
        </p:txBody>
      </p:sp>
      <p:sp>
        <p:nvSpPr>
          <p:cNvPr id="11" name="Footer Placeholder 10">
            <a:extLst>
              <a:ext uri="{FF2B5EF4-FFF2-40B4-BE49-F238E27FC236}">
                <a16:creationId xmlns:a16="http://schemas.microsoft.com/office/drawing/2014/main" id="{9B86C3D3-BA80-4B5C-84F4-46A4429C1137}"/>
              </a:ext>
            </a:extLst>
          </p:cNvPr>
          <p:cNvSpPr>
            <a:spLocks noGrp="1"/>
          </p:cNvSpPr>
          <p:nvPr>
            <p:ph type="ftr" sz="quarter" idx="11"/>
          </p:nvPr>
        </p:nvSpPr>
        <p:spPr/>
        <p:txBody>
          <a:bodyPr/>
          <a:lstStyle/>
          <a:p>
            <a:r>
              <a:rPr lang="en-US"/>
              <a:t>Surface Intersections I</a:t>
            </a:r>
            <a:endParaRPr lang="en-US" dirty="0"/>
          </a:p>
        </p:txBody>
      </p:sp>
      <p:sp>
        <p:nvSpPr>
          <p:cNvPr id="12" name="Slide Number Placeholder 11">
            <a:extLst>
              <a:ext uri="{FF2B5EF4-FFF2-40B4-BE49-F238E27FC236}">
                <a16:creationId xmlns:a16="http://schemas.microsoft.com/office/drawing/2014/main" id="{946685A5-7FE6-4C58-A295-FD6B19A87442}"/>
              </a:ext>
            </a:extLst>
          </p:cNvPr>
          <p:cNvSpPr>
            <a:spLocks noGrp="1"/>
          </p:cNvSpPr>
          <p:nvPr>
            <p:ph type="sldNum" sz="quarter" idx="12"/>
          </p:nvPr>
        </p:nvSpPr>
        <p:spPr>
          <a:xfrm>
            <a:off x="6629400" y="6340991"/>
            <a:ext cx="2133600" cy="365125"/>
          </a:xfrm>
        </p:spPr>
        <p:txBody>
          <a:bodyPr/>
          <a:lstStyle/>
          <a:p>
            <a:fld id="{3C6A28E6-F40D-4DD8-8F34-F62FEDA74B16}" type="slidenum">
              <a:rPr lang="en-US" smtClean="0"/>
              <a:pPr/>
              <a:t>16</a:t>
            </a:fld>
            <a:endParaRPr lang="en-US"/>
          </a:p>
        </p:txBody>
      </p:sp>
      <p:sp>
        <p:nvSpPr>
          <p:cNvPr id="85" name="Rectangle 51">
            <a:extLst>
              <a:ext uri="{FF2B5EF4-FFF2-40B4-BE49-F238E27FC236}">
                <a16:creationId xmlns:a16="http://schemas.microsoft.com/office/drawing/2014/main" id="{A7EFB5B1-C12C-4349-8A34-2F290BAC3796}"/>
              </a:ext>
            </a:extLst>
          </p:cNvPr>
          <p:cNvSpPr>
            <a:spLocks noChangeArrowheads="1"/>
          </p:cNvSpPr>
          <p:nvPr/>
        </p:nvSpPr>
        <p:spPr bwMode="auto">
          <a:xfrm>
            <a:off x="457200" y="1160382"/>
            <a:ext cx="3054350" cy="2884569"/>
          </a:xfrm>
          <a:prstGeom prst="rect">
            <a:avLst/>
          </a:prstGeom>
          <a:noFill/>
          <a:ln w="9525">
            <a:noFill/>
            <a:miter lim="800000"/>
            <a:headEnd/>
            <a:tailEnd/>
          </a:ln>
          <a:effectLst/>
        </p:spPr>
        <p:txBody>
          <a:bodyPr anchor="b"/>
          <a:lstStyle/>
          <a:p>
            <a:pPr>
              <a:defRPr/>
            </a:pPr>
            <a:endParaRPr lang="en-US" sz="2400" dirty="0"/>
          </a:p>
          <a:p>
            <a:pPr>
              <a:defRPr/>
            </a:pPr>
            <a:endParaRPr lang="en-US" sz="3200" dirty="0"/>
          </a:p>
        </p:txBody>
      </p:sp>
      <p:grpSp>
        <p:nvGrpSpPr>
          <p:cNvPr id="26" name="Group 25">
            <a:extLst>
              <a:ext uri="{FF2B5EF4-FFF2-40B4-BE49-F238E27FC236}">
                <a16:creationId xmlns:a16="http://schemas.microsoft.com/office/drawing/2014/main" id="{7706C079-685C-48FA-B963-8A155737C483}"/>
              </a:ext>
            </a:extLst>
          </p:cNvPr>
          <p:cNvGrpSpPr/>
          <p:nvPr/>
        </p:nvGrpSpPr>
        <p:grpSpPr>
          <a:xfrm>
            <a:off x="7321550" y="2095500"/>
            <a:ext cx="1244600" cy="952500"/>
            <a:chOff x="7245350" y="2247384"/>
            <a:chExt cx="1244600" cy="952500"/>
          </a:xfrm>
        </p:grpSpPr>
        <p:sp>
          <p:nvSpPr>
            <p:cNvPr id="40" name="Freeform 39"/>
            <p:cNvSpPr/>
            <p:nvPr/>
          </p:nvSpPr>
          <p:spPr>
            <a:xfrm>
              <a:off x="7245350" y="2247384"/>
              <a:ext cx="1244600" cy="952500"/>
            </a:xfrm>
            <a:custGeom>
              <a:avLst/>
              <a:gdLst>
                <a:gd name="connsiteX0" fmla="*/ 0 w 1244600"/>
                <a:gd name="connsiteY0" fmla="*/ 736600 h 952500"/>
                <a:gd name="connsiteX1" fmla="*/ 749300 w 1244600"/>
                <a:gd name="connsiteY1" fmla="*/ 952500 h 952500"/>
                <a:gd name="connsiteX2" fmla="*/ 1244600 w 1244600"/>
                <a:gd name="connsiteY2" fmla="*/ 190500 h 952500"/>
                <a:gd name="connsiteX3" fmla="*/ 469900 w 1244600"/>
                <a:gd name="connsiteY3" fmla="*/ 0 h 952500"/>
              </a:gdLst>
              <a:ahLst/>
              <a:cxnLst>
                <a:cxn ang="0">
                  <a:pos x="connsiteX0" y="connsiteY0"/>
                </a:cxn>
                <a:cxn ang="0">
                  <a:pos x="connsiteX1" y="connsiteY1"/>
                </a:cxn>
                <a:cxn ang="0">
                  <a:pos x="connsiteX2" y="connsiteY2"/>
                </a:cxn>
                <a:cxn ang="0">
                  <a:pos x="connsiteX3" y="connsiteY3"/>
                </a:cxn>
              </a:cxnLst>
              <a:rect l="l" t="t" r="r" b="b"/>
              <a:pathLst>
                <a:path w="1244600" h="952500">
                  <a:moveTo>
                    <a:pt x="0" y="736600"/>
                  </a:moveTo>
                  <a:lnTo>
                    <a:pt x="749300" y="952500"/>
                  </a:lnTo>
                  <a:lnTo>
                    <a:pt x="1244600" y="190500"/>
                  </a:lnTo>
                  <a:lnTo>
                    <a:pt x="469900" y="0"/>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5" name="Straight Connector 14">
              <a:extLst>
                <a:ext uri="{FF2B5EF4-FFF2-40B4-BE49-F238E27FC236}">
                  <a16:creationId xmlns:a16="http://schemas.microsoft.com/office/drawing/2014/main" id="{67986F97-5E6E-4707-84A1-D3F1327E80F9}"/>
                </a:ext>
              </a:extLst>
            </p:cNvPr>
            <p:cNvCxnSpPr>
              <a:cxnSpLocks/>
              <a:stCxn id="40" idx="3"/>
              <a:endCxn id="40" idx="0"/>
            </p:cNvCxnSpPr>
            <p:nvPr/>
          </p:nvCxnSpPr>
          <p:spPr>
            <a:xfrm flipH="1">
              <a:off x="7245350" y="2247384"/>
              <a:ext cx="469900" cy="736600"/>
            </a:xfrm>
            <a:prstGeom prst="line">
              <a:avLst/>
            </a:prstGeom>
            <a:ln w="28575">
              <a:prstDash val="solid"/>
            </a:ln>
          </p:spPr>
          <p:style>
            <a:lnRef idx="1">
              <a:schemeClr val="dk1"/>
            </a:lnRef>
            <a:fillRef idx="0">
              <a:schemeClr val="dk1"/>
            </a:fillRef>
            <a:effectRef idx="0">
              <a:schemeClr val="dk1"/>
            </a:effectRef>
            <a:fontRef idx="minor">
              <a:schemeClr val="tx1"/>
            </a:fontRef>
          </p:style>
        </p:cxnSp>
      </p:grpSp>
      <p:grpSp>
        <p:nvGrpSpPr>
          <p:cNvPr id="28" name="Group 27">
            <a:extLst>
              <a:ext uri="{FF2B5EF4-FFF2-40B4-BE49-F238E27FC236}">
                <a16:creationId xmlns:a16="http://schemas.microsoft.com/office/drawing/2014/main" id="{66C200A6-417E-4FC3-B63D-5DA65388D74B}"/>
              </a:ext>
            </a:extLst>
          </p:cNvPr>
          <p:cNvGrpSpPr/>
          <p:nvPr/>
        </p:nvGrpSpPr>
        <p:grpSpPr>
          <a:xfrm>
            <a:off x="7296150" y="4645151"/>
            <a:ext cx="1231900" cy="1120649"/>
            <a:chOff x="7219950" y="4797035"/>
            <a:chExt cx="1231900" cy="1120649"/>
          </a:xfrm>
        </p:grpSpPr>
        <p:sp>
          <p:nvSpPr>
            <p:cNvPr id="45" name="Freeform 44"/>
            <p:cNvSpPr/>
            <p:nvPr/>
          </p:nvSpPr>
          <p:spPr>
            <a:xfrm>
              <a:off x="7219950" y="4797035"/>
              <a:ext cx="1231900" cy="1120649"/>
            </a:xfrm>
            <a:custGeom>
              <a:avLst/>
              <a:gdLst>
                <a:gd name="connsiteX0" fmla="*/ 0 w 1231900"/>
                <a:gd name="connsiteY0" fmla="*/ 215900 h 1117600"/>
                <a:gd name="connsiteX1" fmla="*/ 787400 w 1231900"/>
                <a:gd name="connsiteY1" fmla="*/ 0 h 1117600"/>
                <a:gd name="connsiteX2" fmla="*/ 1231900 w 1231900"/>
                <a:gd name="connsiteY2" fmla="*/ 914400 h 1117600"/>
                <a:gd name="connsiteX3" fmla="*/ 457200 w 1231900"/>
                <a:gd name="connsiteY3" fmla="*/ 1117600 h 1117600"/>
              </a:gdLst>
              <a:ahLst/>
              <a:cxnLst>
                <a:cxn ang="0">
                  <a:pos x="connsiteX0" y="connsiteY0"/>
                </a:cxn>
                <a:cxn ang="0">
                  <a:pos x="connsiteX1" y="connsiteY1"/>
                </a:cxn>
                <a:cxn ang="0">
                  <a:pos x="connsiteX2" y="connsiteY2"/>
                </a:cxn>
                <a:cxn ang="0">
                  <a:pos x="connsiteX3" y="connsiteY3"/>
                </a:cxn>
              </a:cxnLst>
              <a:rect l="l" t="t" r="r" b="b"/>
              <a:pathLst>
                <a:path w="1231900" h="1117600">
                  <a:moveTo>
                    <a:pt x="0" y="215900"/>
                  </a:moveTo>
                  <a:lnTo>
                    <a:pt x="787400" y="0"/>
                  </a:lnTo>
                  <a:lnTo>
                    <a:pt x="1231900" y="914400"/>
                  </a:lnTo>
                  <a:lnTo>
                    <a:pt x="457200" y="1117600"/>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92" name="Straight Connector 91">
              <a:extLst>
                <a:ext uri="{FF2B5EF4-FFF2-40B4-BE49-F238E27FC236}">
                  <a16:creationId xmlns:a16="http://schemas.microsoft.com/office/drawing/2014/main" id="{0B3F2502-B7ED-4D35-88C7-8DAE677ACA34}"/>
                </a:ext>
              </a:extLst>
            </p:cNvPr>
            <p:cNvCxnSpPr>
              <a:cxnSpLocks/>
              <a:stCxn id="45" idx="0"/>
            </p:cNvCxnSpPr>
            <p:nvPr/>
          </p:nvCxnSpPr>
          <p:spPr>
            <a:xfrm>
              <a:off x="7219950" y="5013524"/>
              <a:ext cx="501650" cy="904160"/>
            </a:xfrm>
            <a:prstGeom prst="line">
              <a:avLst/>
            </a:prstGeom>
            <a:ln w="28575">
              <a:prstDash val="solid"/>
            </a:ln>
          </p:spPr>
          <p:style>
            <a:lnRef idx="1">
              <a:schemeClr val="dk1"/>
            </a:lnRef>
            <a:fillRef idx="0">
              <a:schemeClr val="dk1"/>
            </a:fillRef>
            <a:effectRef idx="0">
              <a:schemeClr val="dk1"/>
            </a:effectRef>
            <a:fontRef idx="minor">
              <a:schemeClr val="tx1"/>
            </a:fontRef>
          </p:style>
        </p:cxnSp>
      </p:grpSp>
      <p:sp>
        <p:nvSpPr>
          <p:cNvPr id="93" name="Title 8">
            <a:extLst>
              <a:ext uri="{FF2B5EF4-FFF2-40B4-BE49-F238E27FC236}">
                <a16:creationId xmlns:a16="http://schemas.microsoft.com/office/drawing/2014/main" id="{5057070C-1720-C85A-E9D6-161E448AC9BC}"/>
              </a:ext>
            </a:extLst>
          </p:cNvPr>
          <p:cNvSpPr>
            <a:spLocks noGrp="1"/>
          </p:cNvSpPr>
          <p:nvPr>
            <p:ph type="title"/>
          </p:nvPr>
        </p:nvSpPr>
        <p:spPr>
          <a:xfrm>
            <a:off x="457200" y="0"/>
            <a:ext cx="8229600" cy="1143000"/>
          </a:xfrm>
        </p:spPr>
        <p:txBody>
          <a:bodyPr>
            <a:noAutofit/>
          </a:bodyPr>
          <a:lstStyle/>
          <a:p>
            <a:pPr algn="l"/>
            <a:r>
              <a:rPr lang="en-US" sz="4000" b="1" dirty="0">
                <a:solidFill>
                  <a:srgbClr val="C00000"/>
                </a:solidFill>
              </a:rPr>
              <a:t>Intersection of Two Planes: Case 3</a:t>
            </a:r>
          </a:p>
        </p:txBody>
      </p:sp>
    </p:spTree>
    <p:extLst>
      <p:ext uri="{BB962C8B-B14F-4D97-AF65-F5344CB8AC3E}">
        <p14:creationId xmlns:p14="http://schemas.microsoft.com/office/powerpoint/2010/main" val="400447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dissolve">
                                      <p:cBhvr>
                                        <p:cTn id="11" dur="500"/>
                                        <p:tgtEl>
                                          <p:spTgt spid="87"/>
                                        </p:tgtEl>
                                      </p:cBhvr>
                                    </p:animEffect>
                                  </p:childTnLst>
                                </p:cTn>
                              </p:par>
                              <p:par>
                                <p:cTn id="12" presetID="9" presetClass="entr" presetSubtype="0" fill="hold" nodeType="withEffect">
                                  <p:stCondLst>
                                    <p:cond delay="0"/>
                                  </p:stCondLst>
                                  <p:childTnLst>
                                    <p:set>
                                      <p:cBhvr>
                                        <p:cTn id="13" dur="1" fill="hold">
                                          <p:stCondLst>
                                            <p:cond delay="0"/>
                                          </p:stCondLst>
                                        </p:cTn>
                                        <p:tgtEl>
                                          <p:spTgt spid="84"/>
                                        </p:tgtEl>
                                        <p:attrNameLst>
                                          <p:attrName>style.visibility</p:attrName>
                                        </p:attrNameLst>
                                      </p:cBhvr>
                                      <p:to>
                                        <p:strVal val="visible"/>
                                      </p:to>
                                    </p:set>
                                    <p:animEffect transition="in" filter="dissolve">
                                      <p:cBhvr>
                                        <p:cTn id="14" dur="500"/>
                                        <p:tgtEl>
                                          <p:spTgt spid="84"/>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dissolve">
                                      <p:cBhvr>
                                        <p:cTn id="17" dur="500"/>
                                        <p:tgtEl>
                                          <p:spTgt spid="8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strips(downRight)">
                                      <p:cBhvr>
                                        <p:cTn id="22" dur="500"/>
                                        <p:tgtEl>
                                          <p:spTgt spid="72"/>
                                        </p:tgtEl>
                                      </p:cBhvr>
                                    </p:animEffect>
                                  </p:childTnLst>
                                </p:cTn>
                              </p:par>
                            </p:childTnLst>
                          </p:cTn>
                        </p:par>
                        <p:par>
                          <p:cTn id="23" fill="hold">
                            <p:stCondLst>
                              <p:cond delay="500"/>
                            </p:stCondLst>
                            <p:childTnLst>
                              <p:par>
                                <p:cTn id="24" presetID="18" presetClass="entr" presetSubtype="3" fill="hold" grpId="0" nodeType="after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strips(upRight)">
                                      <p:cBhvr>
                                        <p:cTn id="26" dur="1000"/>
                                        <p:tgtEl>
                                          <p:spTgt spid="48"/>
                                        </p:tgtEl>
                                      </p:cBhvr>
                                    </p:animEffect>
                                  </p:childTnLst>
                                </p:cTn>
                              </p:par>
                            </p:childTnLst>
                          </p:cTn>
                        </p:par>
                        <p:par>
                          <p:cTn id="27" fill="hold">
                            <p:stCondLst>
                              <p:cond delay="1500"/>
                            </p:stCondLst>
                            <p:childTnLst>
                              <p:par>
                                <p:cTn id="28" presetID="18" presetClass="entr" presetSubtype="3" fill="hold" nodeType="after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strips(upRight)">
                                      <p:cBhvr>
                                        <p:cTn id="30" dur="500"/>
                                        <p:tgtEl>
                                          <p:spTgt spid="74"/>
                                        </p:tgtEl>
                                      </p:cBhvr>
                                    </p:animEffect>
                                  </p:childTnLst>
                                </p:cTn>
                              </p:par>
                            </p:childTnLst>
                          </p:cTn>
                        </p:par>
                        <p:par>
                          <p:cTn id="31" fill="hold">
                            <p:stCondLst>
                              <p:cond delay="2000"/>
                            </p:stCondLst>
                            <p:childTnLst>
                              <p:par>
                                <p:cTn id="32" presetID="18" presetClass="entr" presetSubtype="12"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strips(downLeft)">
                                      <p:cBhvr>
                                        <p:cTn id="34" dur="10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dissolve">
                                      <p:cBhvr>
                                        <p:cTn id="39" dur="500"/>
                                        <p:tgtEl>
                                          <p:spTgt spid="130"/>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dissolve">
                                      <p:cBhvr>
                                        <p:cTn id="42" dur="500"/>
                                        <p:tgtEl>
                                          <p:spTgt spid="132"/>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33"/>
                                        </p:tgtEl>
                                        <p:attrNameLst>
                                          <p:attrName>style.visibility</p:attrName>
                                        </p:attrNameLst>
                                      </p:cBhvr>
                                      <p:to>
                                        <p:strVal val="visible"/>
                                      </p:to>
                                    </p:set>
                                    <p:animEffect transition="in" filter="dissolve">
                                      <p:cBhvr>
                                        <p:cTn id="45" dur="500"/>
                                        <p:tgtEl>
                                          <p:spTgt spid="1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31"/>
                                        </p:tgtEl>
                                        <p:attrNameLst>
                                          <p:attrName>style.visibility</p:attrName>
                                        </p:attrNameLst>
                                      </p:cBhvr>
                                      <p:to>
                                        <p:strVal val="visible"/>
                                      </p:to>
                                    </p:set>
                                    <p:animEffect transition="in" filter="dissolve">
                                      <p:cBhvr>
                                        <p:cTn id="48" dur="500"/>
                                        <p:tgtEl>
                                          <p:spTgt spid="131"/>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3" fill="hold" grpId="0" nodeType="clickEffect">
                                  <p:stCondLst>
                                    <p:cond delay="0"/>
                                  </p:stCondLst>
                                  <p:childTnLst>
                                    <p:set>
                                      <p:cBhvr>
                                        <p:cTn id="52" dur="1" fill="hold">
                                          <p:stCondLst>
                                            <p:cond delay="0"/>
                                          </p:stCondLst>
                                        </p:cTn>
                                        <p:tgtEl>
                                          <p:spTgt spid="142"/>
                                        </p:tgtEl>
                                        <p:attrNameLst>
                                          <p:attrName>style.visibility</p:attrName>
                                        </p:attrNameLst>
                                      </p:cBhvr>
                                      <p:to>
                                        <p:strVal val="visible"/>
                                      </p:to>
                                    </p:set>
                                    <p:animEffect transition="in" filter="strips(upRight)">
                                      <p:cBhvr>
                                        <p:cTn id="53" dur="500"/>
                                        <p:tgtEl>
                                          <p:spTgt spid="142"/>
                                        </p:tgtEl>
                                      </p:cBhvr>
                                    </p:animEffect>
                                  </p:childTnLst>
                                </p:cTn>
                              </p:par>
                            </p:childTnLst>
                          </p:cTn>
                        </p:par>
                        <p:par>
                          <p:cTn id="54" fill="hold">
                            <p:stCondLst>
                              <p:cond delay="500"/>
                            </p:stCondLst>
                            <p:childTnLst>
                              <p:par>
                                <p:cTn id="55" presetID="18" presetClass="entr" presetSubtype="6" fill="hold" nodeType="after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strips(downRight)">
                                      <p:cBhvr>
                                        <p:cTn id="57" dur="500"/>
                                        <p:tgtEl>
                                          <p:spTgt spid="8"/>
                                        </p:tgtEl>
                                      </p:cBhvr>
                                    </p:animEffect>
                                  </p:childTnLst>
                                </p:cTn>
                              </p:par>
                            </p:childTnLst>
                          </p:cTn>
                        </p:par>
                        <p:par>
                          <p:cTn id="58" fill="hold">
                            <p:stCondLst>
                              <p:cond delay="1000"/>
                            </p:stCondLst>
                            <p:childTnLst>
                              <p:par>
                                <p:cTn id="59" presetID="18" presetClass="entr" presetSubtype="12" fill="hold" grpId="0"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strips(downLeft)">
                                      <p:cBhvr>
                                        <p:cTn id="61" dur="500"/>
                                        <p:tgtEl>
                                          <p:spTgt spid="34"/>
                                        </p:tgtEl>
                                      </p:cBhvr>
                                    </p:animEffect>
                                  </p:childTnLst>
                                </p:cTn>
                              </p:par>
                            </p:childTnLst>
                          </p:cTn>
                        </p:par>
                        <p:par>
                          <p:cTn id="62" fill="hold">
                            <p:stCondLst>
                              <p:cond delay="1500"/>
                            </p:stCondLst>
                            <p:childTnLst>
                              <p:par>
                                <p:cTn id="63" presetID="18" presetClass="entr" presetSubtype="12" fill="hold" nodeType="afterEffect">
                                  <p:stCondLst>
                                    <p:cond delay="0"/>
                                  </p:stCondLst>
                                  <p:childTnLst>
                                    <p:set>
                                      <p:cBhvr>
                                        <p:cTn id="64" dur="1" fill="hold">
                                          <p:stCondLst>
                                            <p:cond delay="0"/>
                                          </p:stCondLst>
                                        </p:cTn>
                                        <p:tgtEl>
                                          <p:spTgt spid="76"/>
                                        </p:tgtEl>
                                        <p:attrNameLst>
                                          <p:attrName>style.visibility</p:attrName>
                                        </p:attrNameLst>
                                      </p:cBhvr>
                                      <p:to>
                                        <p:strVal val="visible"/>
                                      </p:to>
                                    </p:set>
                                    <p:animEffect transition="in" filter="strips(downLeft)">
                                      <p:cBhvr>
                                        <p:cTn id="65" dur="500"/>
                                        <p:tgtEl>
                                          <p:spTgt spid="76"/>
                                        </p:tgtEl>
                                      </p:cBhvr>
                                    </p:animEffect>
                                  </p:childTnLst>
                                </p:cTn>
                              </p:par>
                            </p:childTnLst>
                          </p:cTn>
                        </p:par>
                        <p:par>
                          <p:cTn id="66" fill="hold">
                            <p:stCondLst>
                              <p:cond delay="2000"/>
                            </p:stCondLst>
                            <p:childTnLst>
                              <p:par>
                                <p:cTn id="67" presetID="18" presetClass="entr" presetSubtype="12" fill="hold" grpId="0" nodeType="after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strips(downLeft)">
                                      <p:cBhvr>
                                        <p:cTn id="69" dur="500"/>
                                        <p:tgtEl>
                                          <p:spTgt spid="39"/>
                                        </p:tgtEl>
                                      </p:cBhvr>
                                    </p:animEffect>
                                  </p:childTnLst>
                                </p:cTn>
                              </p:par>
                            </p:childTnLst>
                          </p:cTn>
                        </p:par>
                        <p:par>
                          <p:cTn id="70" fill="hold">
                            <p:stCondLst>
                              <p:cond delay="2500"/>
                            </p:stCondLst>
                            <p:childTnLst>
                              <p:par>
                                <p:cTn id="71" presetID="18" presetClass="entr" presetSubtype="12" fill="hold" grpId="0" nodeType="after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strips(downLeft)">
                                      <p:cBhvr>
                                        <p:cTn id="73" dur="500"/>
                                        <p:tgtEl>
                                          <p:spTgt spid="31"/>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38"/>
                                        </p:tgtEl>
                                        <p:attrNameLst>
                                          <p:attrName>style.visibility</p:attrName>
                                        </p:attrNameLst>
                                      </p:cBhvr>
                                      <p:to>
                                        <p:strVal val="visible"/>
                                      </p:to>
                                    </p:set>
                                    <p:animEffect transition="in" filter="dissolve">
                                      <p:cBhvr>
                                        <p:cTn id="78" dur="500"/>
                                        <p:tgtEl>
                                          <p:spTgt spid="138"/>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134"/>
                                        </p:tgtEl>
                                        <p:attrNameLst>
                                          <p:attrName>style.visibility</p:attrName>
                                        </p:attrNameLst>
                                      </p:cBhvr>
                                      <p:to>
                                        <p:strVal val="visible"/>
                                      </p:to>
                                    </p:set>
                                    <p:animEffect transition="in" filter="dissolve">
                                      <p:cBhvr>
                                        <p:cTn id="81" dur="500"/>
                                        <p:tgtEl>
                                          <p:spTgt spid="134"/>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114"/>
                                        </p:tgtEl>
                                        <p:attrNameLst>
                                          <p:attrName>style.visibility</p:attrName>
                                        </p:attrNameLst>
                                      </p:cBhvr>
                                      <p:to>
                                        <p:strVal val="visible"/>
                                      </p:to>
                                    </p:set>
                                    <p:animEffect transition="in" filter="dissolve">
                                      <p:cBhvr>
                                        <p:cTn id="84" dur="500"/>
                                        <p:tgtEl>
                                          <p:spTgt spid="114"/>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111"/>
                                        </p:tgtEl>
                                        <p:attrNameLst>
                                          <p:attrName>style.visibility</p:attrName>
                                        </p:attrNameLst>
                                      </p:cBhvr>
                                      <p:to>
                                        <p:strVal val="visible"/>
                                      </p:to>
                                    </p:set>
                                    <p:animEffect transition="in" filter="dissolve">
                                      <p:cBhvr>
                                        <p:cTn id="87" dur="500"/>
                                        <p:tgtEl>
                                          <p:spTgt spid="111"/>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28"/>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dissolve">
                                      <p:cBhvr>
                                        <p:cTn id="96" dur="500"/>
                                        <p:tgtEl>
                                          <p:spTgt spid="122"/>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123"/>
                                        </p:tgtEl>
                                        <p:attrNameLst>
                                          <p:attrName>style.visibility</p:attrName>
                                        </p:attrNameLst>
                                      </p:cBhvr>
                                      <p:to>
                                        <p:strVal val="visible"/>
                                      </p:to>
                                    </p:set>
                                    <p:animEffect transition="in" filter="dissolve">
                                      <p:cBhvr>
                                        <p:cTn id="99" dur="500"/>
                                        <p:tgtEl>
                                          <p:spTgt spid="123"/>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124"/>
                                        </p:tgtEl>
                                        <p:attrNameLst>
                                          <p:attrName>style.visibility</p:attrName>
                                        </p:attrNameLst>
                                      </p:cBhvr>
                                      <p:to>
                                        <p:strVal val="visible"/>
                                      </p:to>
                                    </p:set>
                                    <p:animEffect transition="in" filter="dissolve">
                                      <p:cBhvr>
                                        <p:cTn id="102" dur="500"/>
                                        <p:tgtEl>
                                          <p:spTgt spid="124"/>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121"/>
                                        </p:tgtEl>
                                        <p:attrNameLst>
                                          <p:attrName>style.visibility</p:attrName>
                                        </p:attrNameLst>
                                      </p:cBhvr>
                                      <p:to>
                                        <p:strVal val="visible"/>
                                      </p:to>
                                    </p:set>
                                    <p:animEffect transition="in" filter="dissolve">
                                      <p:cBhvr>
                                        <p:cTn id="105" dur="500"/>
                                        <p:tgtEl>
                                          <p:spTgt spid="121"/>
                                        </p:tgtEl>
                                      </p:cBhvr>
                                    </p:animEffect>
                                  </p:childTnLst>
                                </p:cTn>
                              </p:par>
                            </p:childTnLst>
                          </p:cTn>
                        </p:par>
                      </p:childTnLst>
                    </p:cTn>
                  </p:par>
                  <p:par>
                    <p:cTn id="106" fill="hold">
                      <p:stCondLst>
                        <p:cond delay="indefinite"/>
                      </p:stCondLst>
                      <p:childTnLst>
                        <p:par>
                          <p:cTn id="107" fill="hold">
                            <p:stCondLst>
                              <p:cond delay="0"/>
                            </p:stCondLst>
                            <p:childTnLst>
                              <p:par>
                                <p:cTn id="108" presetID="18" presetClass="entr" presetSubtype="9" fill="hold" grpId="0" nodeType="clickEffect">
                                  <p:stCondLst>
                                    <p:cond delay="0"/>
                                  </p:stCondLst>
                                  <p:childTnLst>
                                    <p:set>
                                      <p:cBhvr>
                                        <p:cTn id="109" dur="1" fill="hold">
                                          <p:stCondLst>
                                            <p:cond delay="0"/>
                                          </p:stCondLst>
                                        </p:cTn>
                                        <p:tgtEl>
                                          <p:spTgt spid="77"/>
                                        </p:tgtEl>
                                        <p:attrNameLst>
                                          <p:attrName>style.visibility</p:attrName>
                                        </p:attrNameLst>
                                      </p:cBhvr>
                                      <p:to>
                                        <p:strVal val="visible"/>
                                      </p:to>
                                    </p:set>
                                    <p:animEffect transition="in" filter="strips(upLeft)">
                                      <p:cBhvr>
                                        <p:cTn id="110" dur="500"/>
                                        <p:tgtEl>
                                          <p:spTgt spid="77"/>
                                        </p:tgtEl>
                                      </p:cBhvr>
                                    </p:animEffect>
                                  </p:childTnLst>
                                </p:cTn>
                              </p:par>
                              <p:par>
                                <p:cTn id="111" presetID="18" presetClass="entr" presetSubtype="9" fill="hold" grpId="0" nodeType="withEffect">
                                  <p:stCondLst>
                                    <p:cond delay="0"/>
                                  </p:stCondLst>
                                  <p:childTnLst>
                                    <p:set>
                                      <p:cBhvr>
                                        <p:cTn id="112" dur="1" fill="hold">
                                          <p:stCondLst>
                                            <p:cond delay="0"/>
                                          </p:stCondLst>
                                        </p:cTn>
                                        <p:tgtEl>
                                          <p:spTgt spid="55"/>
                                        </p:tgtEl>
                                        <p:attrNameLst>
                                          <p:attrName>style.visibility</p:attrName>
                                        </p:attrNameLst>
                                      </p:cBhvr>
                                      <p:to>
                                        <p:strVal val="visible"/>
                                      </p:to>
                                    </p:set>
                                    <p:animEffect transition="in" filter="strips(upLeft)">
                                      <p:cBhvr>
                                        <p:cTn id="113" dur="500"/>
                                        <p:tgtEl>
                                          <p:spTgt spid="55"/>
                                        </p:tgtEl>
                                      </p:cBhvr>
                                    </p:animEffect>
                                  </p:childTnLst>
                                </p:cTn>
                              </p:par>
                              <p:par>
                                <p:cTn id="114" presetID="18" presetClass="entr" presetSubtype="9" fill="hold" grpId="0" nodeType="withEffect">
                                  <p:stCondLst>
                                    <p:cond delay="0"/>
                                  </p:stCondLst>
                                  <p:childTnLst>
                                    <p:set>
                                      <p:cBhvr>
                                        <p:cTn id="115" dur="1" fill="hold">
                                          <p:stCondLst>
                                            <p:cond delay="0"/>
                                          </p:stCondLst>
                                        </p:cTn>
                                        <p:tgtEl>
                                          <p:spTgt spid="54"/>
                                        </p:tgtEl>
                                        <p:attrNameLst>
                                          <p:attrName>style.visibility</p:attrName>
                                        </p:attrNameLst>
                                      </p:cBhvr>
                                      <p:to>
                                        <p:strVal val="visible"/>
                                      </p:to>
                                    </p:set>
                                    <p:animEffect transition="in" filter="strips(upLeft)">
                                      <p:cBhvr>
                                        <p:cTn id="116" dur="500"/>
                                        <p:tgtEl>
                                          <p:spTgt spid="54"/>
                                        </p:tgtEl>
                                      </p:cBhvr>
                                    </p:animEffect>
                                  </p:childTnLst>
                                </p:cTn>
                              </p:par>
                              <p:par>
                                <p:cTn id="117" presetID="18" presetClass="entr" presetSubtype="9" fill="hold" grpId="0" nodeType="withEffect">
                                  <p:stCondLst>
                                    <p:cond delay="0"/>
                                  </p:stCondLst>
                                  <p:childTnLst>
                                    <p:set>
                                      <p:cBhvr>
                                        <p:cTn id="118" dur="1" fill="hold">
                                          <p:stCondLst>
                                            <p:cond delay="0"/>
                                          </p:stCondLst>
                                        </p:cTn>
                                        <p:tgtEl>
                                          <p:spTgt spid="78"/>
                                        </p:tgtEl>
                                        <p:attrNameLst>
                                          <p:attrName>style.visibility</p:attrName>
                                        </p:attrNameLst>
                                      </p:cBhvr>
                                      <p:to>
                                        <p:strVal val="visible"/>
                                      </p:to>
                                    </p:set>
                                    <p:animEffect transition="in" filter="strips(upLeft)">
                                      <p:cBhvr>
                                        <p:cTn id="119" dur="500"/>
                                        <p:tgtEl>
                                          <p:spTgt spid="78"/>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nodeType="clickEffect">
                                  <p:stCondLst>
                                    <p:cond delay="0"/>
                                  </p:stCondLst>
                                  <p:childTnLst>
                                    <p:set>
                                      <p:cBhvr>
                                        <p:cTn id="123" dur="1" fill="hold">
                                          <p:stCondLst>
                                            <p:cond delay="0"/>
                                          </p:stCondLst>
                                        </p:cTn>
                                        <p:tgtEl>
                                          <p:spTgt spid="26"/>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grpId="0" nodeType="clickEffect">
                                  <p:stCondLst>
                                    <p:cond delay="0"/>
                                  </p:stCondLst>
                                  <p:childTnLst>
                                    <p:set>
                                      <p:cBhvr>
                                        <p:cTn id="127" dur="1" fill="hold">
                                          <p:stCondLst>
                                            <p:cond delay="0"/>
                                          </p:stCondLst>
                                        </p:cTn>
                                        <p:tgtEl>
                                          <p:spTgt spid="119"/>
                                        </p:tgtEl>
                                        <p:attrNameLst>
                                          <p:attrName>style.visibility</p:attrName>
                                        </p:attrNameLst>
                                      </p:cBhvr>
                                      <p:to>
                                        <p:strVal val="visible"/>
                                      </p:to>
                                    </p:set>
                                    <p:animEffect transition="in" filter="dissolve">
                                      <p:cBhvr>
                                        <p:cTn id="128" dur="500"/>
                                        <p:tgtEl>
                                          <p:spTgt spid="119"/>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118"/>
                                        </p:tgtEl>
                                        <p:attrNameLst>
                                          <p:attrName>style.visibility</p:attrName>
                                        </p:attrNameLst>
                                      </p:cBhvr>
                                      <p:to>
                                        <p:strVal val="visible"/>
                                      </p:to>
                                    </p:set>
                                    <p:animEffect transition="in" filter="dissolve">
                                      <p:cBhvr>
                                        <p:cTn id="131" dur="500"/>
                                        <p:tgtEl>
                                          <p:spTgt spid="118"/>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117"/>
                                        </p:tgtEl>
                                        <p:attrNameLst>
                                          <p:attrName>style.visibility</p:attrName>
                                        </p:attrNameLst>
                                      </p:cBhvr>
                                      <p:to>
                                        <p:strVal val="visible"/>
                                      </p:to>
                                    </p:set>
                                    <p:animEffect transition="in" filter="dissolve">
                                      <p:cBhvr>
                                        <p:cTn id="134" dur="500"/>
                                        <p:tgtEl>
                                          <p:spTgt spid="117"/>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120"/>
                                        </p:tgtEl>
                                        <p:attrNameLst>
                                          <p:attrName>style.visibility</p:attrName>
                                        </p:attrNameLst>
                                      </p:cBhvr>
                                      <p:to>
                                        <p:strVal val="visible"/>
                                      </p:to>
                                    </p:set>
                                    <p:animEffect transition="in" filter="dissolve">
                                      <p:cBhvr>
                                        <p:cTn id="137" dur="500"/>
                                        <p:tgtEl>
                                          <p:spTgt spid="120"/>
                                        </p:tgtEl>
                                      </p:cBhvr>
                                    </p:animEffec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grpId="0" nodeType="clickEffect">
                                  <p:stCondLst>
                                    <p:cond delay="0"/>
                                  </p:stCondLst>
                                  <p:childTnLst>
                                    <p:set>
                                      <p:cBhvr>
                                        <p:cTn id="141"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0" nodeType="clickEffect">
                                  <p:stCondLst>
                                    <p:cond delay="0"/>
                                  </p:stCondLst>
                                  <p:childTnLst>
                                    <p:set>
                                      <p:cBhvr>
                                        <p:cTn id="149"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grpId="0" nodeType="clickEffect">
                                  <p:stCondLst>
                                    <p:cond delay="0"/>
                                  </p:stCondLst>
                                  <p:childTnLst>
                                    <p:set>
                                      <p:cBhvr>
                                        <p:cTn id="153"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8" presetClass="entr" presetSubtype="12" fill="hold" grpId="0" nodeType="clickEffect">
                                  <p:stCondLst>
                                    <p:cond delay="0"/>
                                  </p:stCondLst>
                                  <p:childTnLst>
                                    <p:set>
                                      <p:cBhvr>
                                        <p:cTn id="157" dur="1" fill="hold">
                                          <p:stCondLst>
                                            <p:cond delay="0"/>
                                          </p:stCondLst>
                                        </p:cTn>
                                        <p:tgtEl>
                                          <p:spTgt spid="52"/>
                                        </p:tgtEl>
                                        <p:attrNameLst>
                                          <p:attrName>style.visibility</p:attrName>
                                        </p:attrNameLst>
                                      </p:cBhvr>
                                      <p:to>
                                        <p:strVal val="visible"/>
                                      </p:to>
                                    </p:set>
                                    <p:animEffect transition="in" filter="strips(downLeft)">
                                      <p:cBhvr>
                                        <p:cTn id="158" dur="500"/>
                                        <p:tgtEl>
                                          <p:spTgt spid="52"/>
                                        </p:tgtEl>
                                      </p:cBhvr>
                                    </p:animEffect>
                                  </p:childTnLst>
                                </p:cTn>
                              </p:par>
                            </p:childTnLst>
                          </p:cTn>
                        </p:par>
                      </p:childTnLst>
                    </p:cTn>
                  </p:par>
                  <p:par>
                    <p:cTn id="159" fill="hold">
                      <p:stCondLst>
                        <p:cond delay="indefinite"/>
                      </p:stCondLst>
                      <p:childTnLst>
                        <p:par>
                          <p:cTn id="160" fill="hold">
                            <p:stCondLst>
                              <p:cond delay="0"/>
                            </p:stCondLst>
                            <p:childTnLst>
                              <p:par>
                                <p:cTn id="161" presetID="18" presetClass="entr" presetSubtype="12" fill="hold" grpId="0" nodeType="clickEffect">
                                  <p:stCondLst>
                                    <p:cond delay="0"/>
                                  </p:stCondLst>
                                  <p:childTnLst>
                                    <p:set>
                                      <p:cBhvr>
                                        <p:cTn id="162" dur="1" fill="hold">
                                          <p:stCondLst>
                                            <p:cond delay="0"/>
                                          </p:stCondLst>
                                        </p:cTn>
                                        <p:tgtEl>
                                          <p:spTgt spid="53"/>
                                        </p:tgtEl>
                                        <p:attrNameLst>
                                          <p:attrName>style.visibility</p:attrName>
                                        </p:attrNameLst>
                                      </p:cBhvr>
                                      <p:to>
                                        <p:strVal val="visible"/>
                                      </p:to>
                                    </p:set>
                                    <p:animEffect transition="in" filter="strips(downLeft)">
                                      <p:cBhvr>
                                        <p:cTn id="163" dur="500"/>
                                        <p:tgtEl>
                                          <p:spTgt spid="53"/>
                                        </p:tgtEl>
                                      </p:cBhvr>
                                    </p:animEffect>
                                  </p:childTnLst>
                                </p:cTn>
                              </p:par>
                            </p:childTnLst>
                          </p:cTn>
                        </p:par>
                      </p:childTnLst>
                    </p:cTn>
                  </p:par>
                  <p:par>
                    <p:cTn id="164" fill="hold">
                      <p:stCondLst>
                        <p:cond delay="indefinite"/>
                      </p:stCondLst>
                      <p:childTnLst>
                        <p:par>
                          <p:cTn id="165" fill="hold">
                            <p:stCondLst>
                              <p:cond delay="0"/>
                            </p:stCondLst>
                            <p:childTnLst>
                              <p:par>
                                <p:cTn id="166" presetID="9" presetClass="entr" presetSubtype="0" fill="hold" grpId="0" nodeType="clickEffect">
                                  <p:stCondLst>
                                    <p:cond delay="0"/>
                                  </p:stCondLst>
                                  <p:childTnLst>
                                    <p:set>
                                      <p:cBhvr>
                                        <p:cTn id="167" dur="1" fill="hold">
                                          <p:stCondLst>
                                            <p:cond delay="0"/>
                                          </p:stCondLst>
                                        </p:cTn>
                                        <p:tgtEl>
                                          <p:spTgt spid="128"/>
                                        </p:tgtEl>
                                        <p:attrNameLst>
                                          <p:attrName>style.visibility</p:attrName>
                                        </p:attrNameLst>
                                      </p:cBhvr>
                                      <p:to>
                                        <p:strVal val="visible"/>
                                      </p:to>
                                    </p:set>
                                    <p:animEffect transition="in" filter="dissolve">
                                      <p:cBhvr>
                                        <p:cTn id="168" dur="500"/>
                                        <p:tgtEl>
                                          <p:spTgt spid="128"/>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79"/>
                                        </p:tgtEl>
                                        <p:attrNameLst>
                                          <p:attrName>style.visibility</p:attrName>
                                        </p:attrNameLst>
                                      </p:cBhvr>
                                      <p:to>
                                        <p:strVal val="visible"/>
                                      </p:to>
                                    </p:set>
                                    <p:animEffect transition="in" filter="dissolve">
                                      <p:cBhvr>
                                        <p:cTn id="171" dur="500"/>
                                        <p:tgtEl>
                                          <p:spTgt spid="79"/>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125"/>
                                        </p:tgtEl>
                                        <p:attrNameLst>
                                          <p:attrName>style.visibility</p:attrName>
                                        </p:attrNameLst>
                                      </p:cBhvr>
                                      <p:to>
                                        <p:strVal val="visible"/>
                                      </p:to>
                                    </p:set>
                                    <p:animEffect transition="in" filter="dissolve">
                                      <p:cBhvr>
                                        <p:cTn id="174" dur="500"/>
                                        <p:tgtEl>
                                          <p:spTgt spid="125"/>
                                        </p:tgtEl>
                                      </p:cBhvr>
                                    </p:animEffect>
                                  </p:childTnLst>
                                </p:cTn>
                              </p:par>
                              <p:par>
                                <p:cTn id="175" presetID="9" presetClass="entr" presetSubtype="0" fill="hold" grpId="1" nodeType="withEffect">
                                  <p:stCondLst>
                                    <p:cond delay="0"/>
                                  </p:stCondLst>
                                  <p:childTnLst>
                                    <p:set>
                                      <p:cBhvr>
                                        <p:cTn id="176" dur="1" fill="hold">
                                          <p:stCondLst>
                                            <p:cond delay="0"/>
                                          </p:stCondLst>
                                        </p:cTn>
                                        <p:tgtEl>
                                          <p:spTgt spid="128"/>
                                        </p:tgtEl>
                                        <p:attrNameLst>
                                          <p:attrName>style.visibility</p:attrName>
                                        </p:attrNameLst>
                                      </p:cBhvr>
                                      <p:to>
                                        <p:strVal val="visible"/>
                                      </p:to>
                                    </p:set>
                                    <p:animEffect transition="in" filter="dissolve">
                                      <p:cBhvr>
                                        <p:cTn id="177" dur="500"/>
                                        <p:tgtEl>
                                          <p:spTgt spid="128"/>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129"/>
                                        </p:tgtEl>
                                        <p:attrNameLst>
                                          <p:attrName>style.visibility</p:attrName>
                                        </p:attrNameLst>
                                      </p:cBhvr>
                                      <p:to>
                                        <p:strVal val="visible"/>
                                      </p:to>
                                    </p:set>
                                    <p:animEffect transition="in" filter="dissolve">
                                      <p:cBhvr>
                                        <p:cTn id="180" dur="500"/>
                                        <p:tgtEl>
                                          <p:spTgt spid="129"/>
                                        </p:tgtEl>
                                      </p:cBhvr>
                                    </p:animEffec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8" presetClass="entr" presetSubtype="3" fill="hold" nodeType="clickEffect">
                                  <p:stCondLst>
                                    <p:cond delay="0"/>
                                  </p:stCondLst>
                                  <p:childTnLst>
                                    <p:set>
                                      <p:cBhvr>
                                        <p:cTn id="188" dur="1" fill="hold">
                                          <p:stCondLst>
                                            <p:cond delay="0"/>
                                          </p:stCondLst>
                                        </p:cTn>
                                        <p:tgtEl>
                                          <p:spTgt spid="2"/>
                                        </p:tgtEl>
                                        <p:attrNameLst>
                                          <p:attrName>style.visibility</p:attrName>
                                        </p:attrNameLst>
                                      </p:cBhvr>
                                      <p:to>
                                        <p:strVal val="visible"/>
                                      </p:to>
                                    </p:set>
                                    <p:animEffect transition="in" filter="strips(upRight)">
                                      <p:cBhvr>
                                        <p:cTn id="189" dur="500"/>
                                        <p:tgtEl>
                                          <p:spTgt spid="2"/>
                                        </p:tgtEl>
                                      </p:cBhvr>
                                    </p:animEffect>
                                  </p:childTnLst>
                                </p:cTn>
                              </p:par>
                              <p:par>
                                <p:cTn id="190" presetID="18" presetClass="entr" presetSubtype="3" fill="hold" nodeType="withEffect">
                                  <p:stCondLst>
                                    <p:cond delay="0"/>
                                  </p:stCondLst>
                                  <p:childTnLst>
                                    <p:set>
                                      <p:cBhvr>
                                        <p:cTn id="191" dur="1" fill="hold">
                                          <p:stCondLst>
                                            <p:cond delay="0"/>
                                          </p:stCondLst>
                                        </p:cTn>
                                        <p:tgtEl>
                                          <p:spTgt spid="3"/>
                                        </p:tgtEl>
                                        <p:attrNameLst>
                                          <p:attrName>style.visibility</p:attrName>
                                        </p:attrNameLst>
                                      </p:cBhvr>
                                      <p:to>
                                        <p:strVal val="visible"/>
                                      </p:to>
                                    </p:set>
                                    <p:animEffect transition="in" filter="strips(upRight)">
                                      <p:cBhvr>
                                        <p:cTn id="192" dur="500"/>
                                        <p:tgtEl>
                                          <p:spTgt spid="3"/>
                                        </p:tgtEl>
                                      </p:cBhvr>
                                    </p:animEffect>
                                  </p:childTnLst>
                                </p:cTn>
                              </p:par>
                              <p:par>
                                <p:cTn id="193" presetID="18" presetClass="entr" presetSubtype="3" fill="hold" nodeType="withEffect">
                                  <p:stCondLst>
                                    <p:cond delay="0"/>
                                  </p:stCondLst>
                                  <p:childTnLst>
                                    <p:set>
                                      <p:cBhvr>
                                        <p:cTn id="194" dur="1" fill="hold">
                                          <p:stCondLst>
                                            <p:cond delay="0"/>
                                          </p:stCondLst>
                                        </p:cTn>
                                        <p:tgtEl>
                                          <p:spTgt spid="4"/>
                                        </p:tgtEl>
                                        <p:attrNameLst>
                                          <p:attrName>style.visibility</p:attrName>
                                        </p:attrNameLst>
                                      </p:cBhvr>
                                      <p:to>
                                        <p:strVal val="visible"/>
                                      </p:to>
                                    </p:set>
                                    <p:animEffect transition="in" filter="strips(upRight)">
                                      <p:cBhvr>
                                        <p:cTn id="195" dur="500"/>
                                        <p:tgtEl>
                                          <p:spTgt spid="4"/>
                                        </p:tgtEl>
                                      </p:cBhvr>
                                    </p:animEffect>
                                  </p:childTnLst>
                                </p:cTn>
                              </p:par>
                              <p:par>
                                <p:cTn id="196" presetID="18" presetClass="entr" presetSubtype="3" fill="hold" nodeType="withEffect">
                                  <p:stCondLst>
                                    <p:cond delay="0"/>
                                  </p:stCondLst>
                                  <p:childTnLst>
                                    <p:set>
                                      <p:cBhvr>
                                        <p:cTn id="197" dur="1" fill="hold">
                                          <p:stCondLst>
                                            <p:cond delay="0"/>
                                          </p:stCondLst>
                                        </p:cTn>
                                        <p:tgtEl>
                                          <p:spTgt spid="5"/>
                                        </p:tgtEl>
                                        <p:attrNameLst>
                                          <p:attrName>style.visibility</p:attrName>
                                        </p:attrNameLst>
                                      </p:cBhvr>
                                      <p:to>
                                        <p:strVal val="visible"/>
                                      </p:to>
                                    </p:set>
                                    <p:animEffect transition="in" filter="strips(upRight)">
                                      <p:cBhvr>
                                        <p:cTn id="198" dur="500"/>
                                        <p:tgtEl>
                                          <p:spTgt spid="5"/>
                                        </p:tgtEl>
                                      </p:cBhvr>
                                    </p:animEffect>
                                  </p:childTnLst>
                                </p:cTn>
                              </p:par>
                            </p:childTnLst>
                          </p:cTn>
                        </p:par>
                      </p:childTnLst>
                    </p:cTn>
                  </p:par>
                  <p:par>
                    <p:cTn id="199" fill="hold">
                      <p:stCondLst>
                        <p:cond delay="indefinite"/>
                      </p:stCondLst>
                      <p:childTnLst>
                        <p:par>
                          <p:cTn id="200" fill="hold">
                            <p:stCondLst>
                              <p:cond delay="0"/>
                            </p:stCondLst>
                            <p:childTnLst>
                              <p:par>
                                <p:cTn id="201" presetID="9" presetClass="entr" presetSubtype="0" fill="hold" grpId="0" nodeType="clickEffect">
                                  <p:stCondLst>
                                    <p:cond delay="0"/>
                                  </p:stCondLst>
                                  <p:childTnLst>
                                    <p:set>
                                      <p:cBhvr>
                                        <p:cTn id="202" dur="1" fill="hold">
                                          <p:stCondLst>
                                            <p:cond delay="0"/>
                                          </p:stCondLst>
                                        </p:cTn>
                                        <p:tgtEl>
                                          <p:spTgt spid="112"/>
                                        </p:tgtEl>
                                        <p:attrNameLst>
                                          <p:attrName>style.visibility</p:attrName>
                                        </p:attrNameLst>
                                      </p:cBhvr>
                                      <p:to>
                                        <p:strVal val="visible"/>
                                      </p:to>
                                    </p:set>
                                    <p:animEffect transition="in" filter="dissolve">
                                      <p:cBhvr>
                                        <p:cTn id="203" dur="500"/>
                                        <p:tgtEl>
                                          <p:spTgt spid="112"/>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113"/>
                                        </p:tgtEl>
                                        <p:attrNameLst>
                                          <p:attrName>style.visibility</p:attrName>
                                        </p:attrNameLst>
                                      </p:cBhvr>
                                      <p:to>
                                        <p:strVal val="visible"/>
                                      </p:to>
                                    </p:set>
                                    <p:animEffect transition="in" filter="dissolve">
                                      <p:cBhvr>
                                        <p:cTn id="206" dur="500"/>
                                        <p:tgtEl>
                                          <p:spTgt spid="113"/>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135"/>
                                        </p:tgtEl>
                                        <p:attrNameLst>
                                          <p:attrName>style.visibility</p:attrName>
                                        </p:attrNameLst>
                                      </p:cBhvr>
                                      <p:to>
                                        <p:strVal val="visible"/>
                                      </p:to>
                                    </p:set>
                                    <p:animEffect transition="in" filter="dissolve">
                                      <p:cBhvr>
                                        <p:cTn id="209" dur="500"/>
                                        <p:tgtEl>
                                          <p:spTgt spid="135"/>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137"/>
                                        </p:tgtEl>
                                        <p:attrNameLst>
                                          <p:attrName>style.visibility</p:attrName>
                                        </p:attrNameLst>
                                      </p:cBhvr>
                                      <p:to>
                                        <p:strVal val="visible"/>
                                      </p:to>
                                    </p:set>
                                    <p:animEffect transition="in" filter="dissolve">
                                      <p:cBhvr>
                                        <p:cTn id="212" dur="500"/>
                                        <p:tgtEl>
                                          <p:spTgt spid="137"/>
                                        </p:tgtEl>
                                      </p:cBhvr>
                                    </p:animEffect>
                                  </p:childTnLst>
                                </p:cTn>
                              </p:par>
                            </p:childTnLst>
                          </p:cTn>
                        </p:par>
                      </p:childTnLst>
                    </p:cTn>
                  </p:par>
                  <p:par>
                    <p:cTn id="213" fill="hold">
                      <p:stCondLst>
                        <p:cond delay="indefinite"/>
                      </p:stCondLst>
                      <p:childTnLst>
                        <p:par>
                          <p:cTn id="214" fill="hold">
                            <p:stCondLst>
                              <p:cond delay="0"/>
                            </p:stCondLst>
                            <p:childTnLst>
                              <p:par>
                                <p:cTn id="215" presetID="18" presetClass="entr" presetSubtype="12" fill="hold" grpId="0" nodeType="clickEffect">
                                  <p:stCondLst>
                                    <p:cond delay="0"/>
                                  </p:stCondLst>
                                  <p:childTnLst>
                                    <p:set>
                                      <p:cBhvr>
                                        <p:cTn id="216" dur="1" fill="hold">
                                          <p:stCondLst>
                                            <p:cond delay="0"/>
                                          </p:stCondLst>
                                        </p:cTn>
                                        <p:tgtEl>
                                          <p:spTgt spid="32"/>
                                        </p:tgtEl>
                                        <p:attrNameLst>
                                          <p:attrName>style.visibility</p:attrName>
                                        </p:attrNameLst>
                                      </p:cBhvr>
                                      <p:to>
                                        <p:strVal val="visible"/>
                                      </p:to>
                                    </p:set>
                                    <p:animEffect transition="in" filter="strips(downLeft)">
                                      <p:cBhvr>
                                        <p:cTn id="217" dur="500"/>
                                        <p:tgtEl>
                                          <p:spTgt spid="32"/>
                                        </p:tgtEl>
                                      </p:cBhvr>
                                    </p:animEffect>
                                  </p:childTnLst>
                                </p:cTn>
                              </p:par>
                            </p:childTnLst>
                          </p:cTn>
                        </p:par>
                      </p:childTnLst>
                    </p:cTn>
                  </p:par>
                  <p:par>
                    <p:cTn id="218" fill="hold">
                      <p:stCondLst>
                        <p:cond delay="indefinite"/>
                      </p:stCondLst>
                      <p:childTnLst>
                        <p:par>
                          <p:cTn id="219" fill="hold">
                            <p:stCondLst>
                              <p:cond delay="0"/>
                            </p:stCondLst>
                            <p:childTnLst>
                              <p:par>
                                <p:cTn id="220" presetID="18" presetClass="entr" presetSubtype="12" fill="hold" grpId="0" nodeType="clickEffect">
                                  <p:stCondLst>
                                    <p:cond delay="0"/>
                                  </p:stCondLst>
                                  <p:childTnLst>
                                    <p:set>
                                      <p:cBhvr>
                                        <p:cTn id="221" dur="1" fill="hold">
                                          <p:stCondLst>
                                            <p:cond delay="0"/>
                                          </p:stCondLst>
                                        </p:cTn>
                                        <p:tgtEl>
                                          <p:spTgt spid="33"/>
                                        </p:tgtEl>
                                        <p:attrNameLst>
                                          <p:attrName>style.visibility</p:attrName>
                                        </p:attrNameLst>
                                      </p:cBhvr>
                                      <p:to>
                                        <p:strVal val="visible"/>
                                      </p:to>
                                    </p:set>
                                    <p:animEffect transition="in" filter="strips(downLeft)">
                                      <p:cBhvr>
                                        <p:cTn id="222" dur="500"/>
                                        <p:tgtEl>
                                          <p:spTgt spid="33"/>
                                        </p:tgtEl>
                                      </p:cBhvr>
                                    </p:animEffect>
                                  </p:childTnLst>
                                </p:cTn>
                              </p:par>
                            </p:childTnLst>
                          </p:cTn>
                        </p:par>
                      </p:childTnLst>
                    </p:cTn>
                  </p:par>
                  <p:par>
                    <p:cTn id="223" fill="hold">
                      <p:stCondLst>
                        <p:cond delay="indefinite"/>
                      </p:stCondLst>
                      <p:childTnLst>
                        <p:par>
                          <p:cTn id="224" fill="hold">
                            <p:stCondLst>
                              <p:cond delay="0"/>
                            </p:stCondLst>
                            <p:childTnLst>
                              <p:par>
                                <p:cTn id="225" presetID="18" presetClass="entr" presetSubtype="12" fill="hold" grpId="0" nodeType="clickEffect">
                                  <p:stCondLst>
                                    <p:cond delay="0"/>
                                  </p:stCondLst>
                                  <p:childTnLst>
                                    <p:set>
                                      <p:cBhvr>
                                        <p:cTn id="226" dur="1" fill="hold">
                                          <p:stCondLst>
                                            <p:cond delay="0"/>
                                          </p:stCondLst>
                                        </p:cTn>
                                        <p:tgtEl>
                                          <p:spTgt spid="109"/>
                                        </p:tgtEl>
                                        <p:attrNameLst>
                                          <p:attrName>style.visibility</p:attrName>
                                        </p:attrNameLst>
                                      </p:cBhvr>
                                      <p:to>
                                        <p:strVal val="visible"/>
                                      </p:to>
                                    </p:set>
                                    <p:animEffect transition="in" filter="strips(downLeft)">
                                      <p:cBhvr>
                                        <p:cTn id="227" dur="500"/>
                                        <p:tgtEl>
                                          <p:spTgt spid="109"/>
                                        </p:tgtEl>
                                      </p:cBhvr>
                                    </p:animEffect>
                                  </p:childTnLst>
                                </p:cTn>
                              </p:par>
                            </p:childTnLst>
                          </p:cTn>
                        </p:par>
                        <p:par>
                          <p:cTn id="228" fill="hold">
                            <p:stCondLst>
                              <p:cond delay="500"/>
                            </p:stCondLst>
                            <p:childTnLst>
                              <p:par>
                                <p:cTn id="229" presetID="18" presetClass="entr" presetSubtype="12" fill="hold" grpId="0" nodeType="afterEffect">
                                  <p:stCondLst>
                                    <p:cond delay="0"/>
                                  </p:stCondLst>
                                  <p:childTnLst>
                                    <p:set>
                                      <p:cBhvr>
                                        <p:cTn id="230" dur="1" fill="hold">
                                          <p:stCondLst>
                                            <p:cond delay="0"/>
                                          </p:stCondLst>
                                        </p:cTn>
                                        <p:tgtEl>
                                          <p:spTgt spid="110"/>
                                        </p:tgtEl>
                                        <p:attrNameLst>
                                          <p:attrName>style.visibility</p:attrName>
                                        </p:attrNameLst>
                                      </p:cBhvr>
                                      <p:to>
                                        <p:strVal val="visible"/>
                                      </p:to>
                                    </p:set>
                                    <p:animEffect transition="in" filter="strips(downLeft)">
                                      <p:cBhvr>
                                        <p:cTn id="231" dur="500"/>
                                        <p:tgtEl>
                                          <p:spTgt spid="110"/>
                                        </p:tgtEl>
                                      </p:cBhvr>
                                    </p:animEffect>
                                  </p:childTnLst>
                                </p:cTn>
                              </p:par>
                            </p:childTnLst>
                          </p:cTn>
                        </p:par>
                      </p:childTnLst>
                    </p:cTn>
                  </p:par>
                  <p:par>
                    <p:cTn id="232" fill="hold">
                      <p:stCondLst>
                        <p:cond delay="indefinite"/>
                      </p:stCondLst>
                      <p:childTnLst>
                        <p:par>
                          <p:cTn id="233" fill="hold">
                            <p:stCondLst>
                              <p:cond delay="0"/>
                            </p:stCondLst>
                            <p:childTnLst>
                              <p:par>
                                <p:cTn id="234" presetID="9" presetClass="entr" presetSubtype="0" fill="hold" grpId="0" nodeType="clickEffect">
                                  <p:stCondLst>
                                    <p:cond delay="0"/>
                                  </p:stCondLst>
                                  <p:childTnLst>
                                    <p:set>
                                      <p:cBhvr>
                                        <p:cTn id="235" dur="1" fill="hold">
                                          <p:stCondLst>
                                            <p:cond delay="0"/>
                                          </p:stCondLst>
                                        </p:cTn>
                                        <p:tgtEl>
                                          <p:spTgt spid="115"/>
                                        </p:tgtEl>
                                        <p:attrNameLst>
                                          <p:attrName>style.visibility</p:attrName>
                                        </p:attrNameLst>
                                      </p:cBhvr>
                                      <p:to>
                                        <p:strVal val="visible"/>
                                      </p:to>
                                    </p:set>
                                    <p:animEffect transition="in" filter="dissolve">
                                      <p:cBhvr>
                                        <p:cTn id="236" dur="500"/>
                                        <p:tgtEl>
                                          <p:spTgt spid="115"/>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116"/>
                                        </p:tgtEl>
                                        <p:attrNameLst>
                                          <p:attrName>style.visibility</p:attrName>
                                        </p:attrNameLst>
                                      </p:cBhvr>
                                      <p:to>
                                        <p:strVal val="visible"/>
                                      </p:to>
                                    </p:set>
                                    <p:animEffect transition="in" filter="dissolve">
                                      <p:cBhvr>
                                        <p:cTn id="239" dur="500"/>
                                        <p:tgtEl>
                                          <p:spTgt spid="116"/>
                                        </p:tgtEl>
                                      </p:cBhvr>
                                    </p:animEffect>
                                  </p:childTnLst>
                                </p:cTn>
                              </p:par>
                            </p:childTnLst>
                          </p:cTn>
                        </p:par>
                      </p:childTnLst>
                    </p:cTn>
                  </p:par>
                  <p:par>
                    <p:cTn id="240" fill="hold">
                      <p:stCondLst>
                        <p:cond delay="indefinite"/>
                      </p:stCondLst>
                      <p:childTnLst>
                        <p:par>
                          <p:cTn id="241" fill="hold">
                            <p:stCondLst>
                              <p:cond delay="0"/>
                            </p:stCondLst>
                            <p:childTnLst>
                              <p:par>
                                <p:cTn id="242" presetID="18" presetClass="entr" presetSubtype="12" fill="hold" nodeType="clickEffect">
                                  <p:stCondLst>
                                    <p:cond delay="0"/>
                                  </p:stCondLst>
                                  <p:childTnLst>
                                    <p:set>
                                      <p:cBhvr>
                                        <p:cTn id="243" dur="1" fill="hold">
                                          <p:stCondLst>
                                            <p:cond delay="0"/>
                                          </p:stCondLst>
                                        </p:cTn>
                                        <p:tgtEl>
                                          <p:spTgt spid="88"/>
                                        </p:tgtEl>
                                        <p:attrNameLst>
                                          <p:attrName>style.visibility</p:attrName>
                                        </p:attrNameLst>
                                      </p:cBhvr>
                                      <p:to>
                                        <p:strVal val="visible"/>
                                      </p:to>
                                    </p:set>
                                    <p:animEffect transition="in" filter="strips(downLeft)">
                                      <p:cBhvr>
                                        <p:cTn id="244" dur="500"/>
                                        <p:tgtEl>
                                          <p:spTgt spid="88"/>
                                        </p:tgtEl>
                                      </p:cBhvr>
                                    </p:animEffect>
                                  </p:childTnLst>
                                </p:cTn>
                              </p:par>
                            </p:childTnLst>
                          </p:cTn>
                        </p:par>
                      </p:childTnLst>
                    </p:cTn>
                  </p:par>
                  <p:par>
                    <p:cTn id="245" fill="hold">
                      <p:stCondLst>
                        <p:cond delay="indefinite"/>
                      </p:stCondLst>
                      <p:childTnLst>
                        <p:par>
                          <p:cTn id="246" fill="hold">
                            <p:stCondLst>
                              <p:cond delay="0"/>
                            </p:stCondLst>
                            <p:childTnLst>
                              <p:par>
                                <p:cTn id="247" presetID="18" presetClass="entr" presetSubtype="12" fill="hold" nodeType="clickEffect">
                                  <p:stCondLst>
                                    <p:cond delay="0"/>
                                  </p:stCondLst>
                                  <p:childTnLst>
                                    <p:set>
                                      <p:cBhvr>
                                        <p:cTn id="248" dur="1" fill="hold">
                                          <p:stCondLst>
                                            <p:cond delay="0"/>
                                          </p:stCondLst>
                                        </p:cTn>
                                        <p:tgtEl>
                                          <p:spTgt spid="91"/>
                                        </p:tgtEl>
                                        <p:attrNameLst>
                                          <p:attrName>style.visibility</p:attrName>
                                        </p:attrNameLst>
                                      </p:cBhvr>
                                      <p:to>
                                        <p:strVal val="visible"/>
                                      </p:to>
                                    </p:set>
                                    <p:animEffect transition="in" filter="strips(downLeft)">
                                      <p:cBhvr>
                                        <p:cTn id="249" dur="500"/>
                                        <p:tgtEl>
                                          <p:spTgt spid="91"/>
                                        </p:tgtEl>
                                      </p:cBhvr>
                                    </p:animEffect>
                                  </p:childTnLst>
                                </p:cTn>
                              </p:par>
                            </p:childTnLst>
                          </p:cTn>
                        </p:par>
                      </p:childTnLst>
                    </p:cTn>
                  </p:par>
                  <p:par>
                    <p:cTn id="250" fill="hold">
                      <p:stCondLst>
                        <p:cond delay="indefinite"/>
                      </p:stCondLst>
                      <p:childTnLst>
                        <p:par>
                          <p:cTn id="251" fill="hold">
                            <p:stCondLst>
                              <p:cond delay="0"/>
                            </p:stCondLst>
                            <p:childTnLst>
                              <p:par>
                                <p:cTn id="252" presetID="18" presetClass="entr" presetSubtype="12" fill="hold" grpId="0" nodeType="clickEffect">
                                  <p:stCondLst>
                                    <p:cond delay="0"/>
                                  </p:stCondLst>
                                  <p:childTnLst>
                                    <p:set>
                                      <p:cBhvr>
                                        <p:cTn id="253" dur="1" fill="hold">
                                          <p:stCondLst>
                                            <p:cond delay="0"/>
                                          </p:stCondLst>
                                        </p:cTn>
                                        <p:tgtEl>
                                          <p:spTgt spid="44"/>
                                        </p:tgtEl>
                                        <p:attrNameLst>
                                          <p:attrName>style.visibility</p:attrName>
                                        </p:attrNameLst>
                                      </p:cBhvr>
                                      <p:to>
                                        <p:strVal val="visible"/>
                                      </p:to>
                                    </p:set>
                                    <p:animEffect transition="in" filter="strips(downLeft)">
                                      <p:cBhvr>
                                        <p:cTn id="254" dur="500"/>
                                        <p:tgtEl>
                                          <p:spTgt spid="44"/>
                                        </p:tgtEl>
                                      </p:cBhvr>
                                    </p:animEffect>
                                  </p:childTnLst>
                                </p:cTn>
                              </p:par>
                            </p:childTnLst>
                          </p:cTn>
                        </p:par>
                      </p:childTnLst>
                    </p:cTn>
                  </p:par>
                  <p:par>
                    <p:cTn id="255" fill="hold">
                      <p:stCondLst>
                        <p:cond delay="indefinite"/>
                      </p:stCondLst>
                      <p:childTnLst>
                        <p:par>
                          <p:cTn id="256" fill="hold">
                            <p:stCondLst>
                              <p:cond delay="0"/>
                            </p:stCondLst>
                            <p:childTnLst>
                              <p:par>
                                <p:cTn id="257" presetID="18" presetClass="entr" presetSubtype="12" fill="hold" nodeType="clickEffect">
                                  <p:stCondLst>
                                    <p:cond delay="0"/>
                                  </p:stCondLst>
                                  <p:childTnLst>
                                    <p:set>
                                      <p:cBhvr>
                                        <p:cTn id="258" dur="1" fill="hold">
                                          <p:stCondLst>
                                            <p:cond delay="0"/>
                                          </p:stCondLst>
                                        </p:cTn>
                                        <p:tgtEl>
                                          <p:spTgt spid="6"/>
                                        </p:tgtEl>
                                        <p:attrNameLst>
                                          <p:attrName>style.visibility</p:attrName>
                                        </p:attrNameLst>
                                      </p:cBhvr>
                                      <p:to>
                                        <p:strVal val="visible"/>
                                      </p:to>
                                    </p:set>
                                    <p:animEffect transition="in" filter="strips(downLeft)">
                                      <p:cBhvr>
                                        <p:cTn id="259" dur="500"/>
                                        <p:tgtEl>
                                          <p:spTgt spid="6"/>
                                        </p:tgtEl>
                                      </p:cBhvr>
                                    </p:animEffect>
                                  </p:childTnLst>
                                </p:cTn>
                              </p:par>
                              <p:par>
                                <p:cTn id="260" presetID="18" presetClass="entr" presetSubtype="12" fill="hold" nodeType="withEffect">
                                  <p:stCondLst>
                                    <p:cond delay="0"/>
                                  </p:stCondLst>
                                  <p:childTnLst>
                                    <p:set>
                                      <p:cBhvr>
                                        <p:cTn id="261" dur="1" fill="hold">
                                          <p:stCondLst>
                                            <p:cond delay="0"/>
                                          </p:stCondLst>
                                        </p:cTn>
                                        <p:tgtEl>
                                          <p:spTgt spid="7"/>
                                        </p:tgtEl>
                                        <p:attrNameLst>
                                          <p:attrName>style.visibility</p:attrName>
                                        </p:attrNameLst>
                                      </p:cBhvr>
                                      <p:to>
                                        <p:strVal val="visible"/>
                                      </p:to>
                                    </p:set>
                                    <p:animEffect transition="in" filter="strips(downLeft)">
                                      <p:cBhvr>
                                        <p:cTn id="262" dur="500"/>
                                        <p:tgtEl>
                                          <p:spTgt spid="7"/>
                                        </p:tgtEl>
                                      </p:cBhvr>
                                    </p:animEffect>
                                  </p:childTnLst>
                                </p:cTn>
                              </p:par>
                            </p:childTnLst>
                          </p:cTn>
                        </p:par>
                      </p:childTnLst>
                    </p:cTn>
                  </p:par>
                  <p:par>
                    <p:cTn id="263" fill="hold">
                      <p:stCondLst>
                        <p:cond delay="indefinite"/>
                      </p:stCondLst>
                      <p:childTnLst>
                        <p:par>
                          <p:cTn id="264" fill="hold">
                            <p:stCondLst>
                              <p:cond delay="0"/>
                            </p:stCondLst>
                            <p:childTnLst>
                              <p:par>
                                <p:cTn id="265" presetID="9" presetClass="entr" presetSubtype="0" fill="hold" grpId="0" nodeType="clickEffect">
                                  <p:stCondLst>
                                    <p:cond delay="0"/>
                                  </p:stCondLst>
                                  <p:childTnLst>
                                    <p:set>
                                      <p:cBhvr>
                                        <p:cTn id="266" dur="1" fill="hold">
                                          <p:stCondLst>
                                            <p:cond delay="0"/>
                                          </p:stCondLst>
                                        </p:cTn>
                                        <p:tgtEl>
                                          <p:spTgt spid="127"/>
                                        </p:tgtEl>
                                        <p:attrNameLst>
                                          <p:attrName>style.visibility</p:attrName>
                                        </p:attrNameLst>
                                      </p:cBhvr>
                                      <p:to>
                                        <p:strVal val="visible"/>
                                      </p:to>
                                    </p:set>
                                    <p:animEffect transition="in" filter="dissolve">
                                      <p:cBhvr>
                                        <p:cTn id="267" dur="500"/>
                                        <p:tgtEl>
                                          <p:spTgt spid="127"/>
                                        </p:tgtEl>
                                      </p:cBhvr>
                                    </p:animEffect>
                                  </p:childTnLst>
                                </p:cTn>
                              </p:par>
                              <p:par>
                                <p:cTn id="268" presetID="9" presetClass="entr" presetSubtype="0" fill="hold" grpId="0" nodeType="withEffect">
                                  <p:stCondLst>
                                    <p:cond delay="0"/>
                                  </p:stCondLst>
                                  <p:childTnLst>
                                    <p:set>
                                      <p:cBhvr>
                                        <p:cTn id="269" dur="1" fill="hold">
                                          <p:stCondLst>
                                            <p:cond delay="0"/>
                                          </p:stCondLst>
                                        </p:cTn>
                                        <p:tgtEl>
                                          <p:spTgt spid="126"/>
                                        </p:tgtEl>
                                        <p:attrNameLst>
                                          <p:attrName>style.visibility</p:attrName>
                                        </p:attrNameLst>
                                      </p:cBhvr>
                                      <p:to>
                                        <p:strVal val="visible"/>
                                      </p:to>
                                    </p:set>
                                    <p:animEffect transition="in" filter="dissolve">
                                      <p:cBhvr>
                                        <p:cTn id="270" dur="500"/>
                                        <p:tgtEl>
                                          <p:spTgt spid="126"/>
                                        </p:tgtEl>
                                      </p:cBhvr>
                                    </p:animEffect>
                                  </p:childTnLst>
                                </p:cTn>
                              </p:par>
                            </p:childTnLst>
                          </p:cTn>
                        </p:par>
                      </p:childTnLst>
                    </p:cTn>
                  </p:par>
                  <p:par>
                    <p:cTn id="271" fill="hold">
                      <p:stCondLst>
                        <p:cond delay="indefinite"/>
                      </p:stCondLst>
                      <p:childTnLst>
                        <p:par>
                          <p:cTn id="272" fill="hold">
                            <p:stCondLst>
                              <p:cond delay="0"/>
                            </p:stCondLst>
                            <p:childTnLst>
                              <p:par>
                                <p:cTn id="273" presetID="18" presetClass="entr" presetSubtype="12" fill="hold" nodeType="clickEffect">
                                  <p:stCondLst>
                                    <p:cond delay="0"/>
                                  </p:stCondLst>
                                  <p:childTnLst>
                                    <p:set>
                                      <p:cBhvr>
                                        <p:cTn id="274" dur="1" fill="hold">
                                          <p:stCondLst>
                                            <p:cond delay="0"/>
                                          </p:stCondLst>
                                        </p:cTn>
                                        <p:tgtEl>
                                          <p:spTgt spid="97"/>
                                        </p:tgtEl>
                                        <p:attrNameLst>
                                          <p:attrName>style.visibility</p:attrName>
                                        </p:attrNameLst>
                                      </p:cBhvr>
                                      <p:to>
                                        <p:strVal val="visible"/>
                                      </p:to>
                                    </p:set>
                                    <p:animEffect transition="in" filter="strips(downLeft)">
                                      <p:cBhvr>
                                        <p:cTn id="275" dur="500"/>
                                        <p:tgtEl>
                                          <p:spTgt spid="97"/>
                                        </p:tgtEl>
                                      </p:cBhvr>
                                    </p:animEffect>
                                  </p:childTnLst>
                                </p:cTn>
                              </p:par>
                            </p:childTnLst>
                          </p:cTn>
                        </p:par>
                      </p:childTnLst>
                    </p:cTn>
                  </p:par>
                  <p:par>
                    <p:cTn id="276" fill="hold">
                      <p:stCondLst>
                        <p:cond delay="indefinite"/>
                      </p:stCondLst>
                      <p:childTnLst>
                        <p:par>
                          <p:cTn id="277" fill="hold">
                            <p:stCondLst>
                              <p:cond delay="0"/>
                            </p:stCondLst>
                            <p:childTnLst>
                              <p:par>
                                <p:cTn id="278" presetID="18" presetClass="entr" presetSubtype="12" fill="hold" nodeType="clickEffect">
                                  <p:stCondLst>
                                    <p:cond delay="0"/>
                                  </p:stCondLst>
                                  <p:childTnLst>
                                    <p:set>
                                      <p:cBhvr>
                                        <p:cTn id="279" dur="1" fill="hold">
                                          <p:stCondLst>
                                            <p:cond delay="0"/>
                                          </p:stCondLst>
                                        </p:cTn>
                                        <p:tgtEl>
                                          <p:spTgt spid="101"/>
                                        </p:tgtEl>
                                        <p:attrNameLst>
                                          <p:attrName>style.visibility</p:attrName>
                                        </p:attrNameLst>
                                      </p:cBhvr>
                                      <p:to>
                                        <p:strVal val="visible"/>
                                      </p:to>
                                    </p:set>
                                    <p:animEffect transition="in" filter="strips(downLeft)">
                                      <p:cBhvr>
                                        <p:cTn id="280" dur="500"/>
                                        <p:tgtEl>
                                          <p:spTgt spid="101"/>
                                        </p:tgtEl>
                                      </p:cBhvr>
                                    </p:animEffect>
                                  </p:childTnLst>
                                </p:cTn>
                              </p:par>
                            </p:childTnLst>
                          </p:cTn>
                        </p:par>
                      </p:childTnLst>
                    </p:cTn>
                  </p:par>
                  <p:par>
                    <p:cTn id="281" fill="hold">
                      <p:stCondLst>
                        <p:cond delay="indefinite"/>
                      </p:stCondLst>
                      <p:childTnLst>
                        <p:par>
                          <p:cTn id="282" fill="hold">
                            <p:stCondLst>
                              <p:cond delay="0"/>
                            </p:stCondLst>
                            <p:childTnLst>
                              <p:par>
                                <p:cTn id="283" presetID="18" presetClass="entr" presetSubtype="6" fill="hold" grpId="0" nodeType="clickEffect">
                                  <p:stCondLst>
                                    <p:cond delay="0"/>
                                  </p:stCondLst>
                                  <p:childTnLst>
                                    <p:set>
                                      <p:cBhvr>
                                        <p:cTn id="284" dur="1" fill="hold">
                                          <p:stCondLst>
                                            <p:cond delay="0"/>
                                          </p:stCondLst>
                                        </p:cTn>
                                        <p:tgtEl>
                                          <p:spTgt spid="50"/>
                                        </p:tgtEl>
                                        <p:attrNameLst>
                                          <p:attrName>style.visibility</p:attrName>
                                        </p:attrNameLst>
                                      </p:cBhvr>
                                      <p:to>
                                        <p:strVal val="visible"/>
                                      </p:to>
                                    </p:set>
                                    <p:animEffect transition="in" filter="strips(downRight)">
                                      <p:cBhvr>
                                        <p:cTn id="285" dur="500"/>
                                        <p:tgtEl>
                                          <p:spTgt spid="50"/>
                                        </p:tgtEl>
                                      </p:cBhvr>
                                    </p:animEffect>
                                  </p:childTnLst>
                                </p:cTn>
                              </p:par>
                            </p:childTnLst>
                          </p:cTn>
                        </p:par>
                      </p:childTnLst>
                    </p:cTn>
                  </p:par>
                  <p:par>
                    <p:cTn id="286" fill="hold">
                      <p:stCondLst>
                        <p:cond delay="indefinite"/>
                      </p:stCondLst>
                      <p:childTnLst>
                        <p:par>
                          <p:cTn id="287" fill="hold">
                            <p:stCondLst>
                              <p:cond delay="0"/>
                            </p:stCondLst>
                            <p:childTnLst>
                              <p:par>
                                <p:cTn id="288" presetID="3" presetClass="exit" presetSubtype="10" fill="hold" nodeType="clickEffect">
                                  <p:stCondLst>
                                    <p:cond delay="0"/>
                                  </p:stCondLst>
                                  <p:childTnLst>
                                    <p:animEffect transition="out" filter="blinds(horizontal)">
                                      <p:cBhvr>
                                        <p:cTn id="289" dur="500"/>
                                        <p:tgtEl>
                                          <p:spTgt spid="74"/>
                                        </p:tgtEl>
                                      </p:cBhvr>
                                    </p:animEffect>
                                    <p:set>
                                      <p:cBhvr>
                                        <p:cTn id="290" dur="1" fill="hold">
                                          <p:stCondLst>
                                            <p:cond delay="499"/>
                                          </p:stCondLst>
                                        </p:cTn>
                                        <p:tgtEl>
                                          <p:spTgt spid="74"/>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3" presetClass="exit" presetSubtype="10" fill="hold" nodeType="clickEffect">
                                  <p:stCondLst>
                                    <p:cond delay="0"/>
                                  </p:stCondLst>
                                  <p:childTnLst>
                                    <p:animEffect transition="out" filter="blinds(horizontal)">
                                      <p:cBhvr>
                                        <p:cTn id="294" dur="500"/>
                                        <p:tgtEl>
                                          <p:spTgt spid="76"/>
                                        </p:tgtEl>
                                      </p:cBhvr>
                                    </p:animEffect>
                                    <p:set>
                                      <p:cBhvr>
                                        <p:cTn id="295" dur="1" fill="hold">
                                          <p:stCondLst>
                                            <p:cond delay="499"/>
                                          </p:stCondLst>
                                        </p:cTn>
                                        <p:tgtEl>
                                          <p:spTgt spid="76"/>
                                        </p:tgtEl>
                                        <p:attrNameLst>
                                          <p:attrName>style.visibility</p:attrName>
                                        </p:attrNameLst>
                                      </p:cBhvr>
                                      <p:to>
                                        <p:strVal val="hidden"/>
                                      </p:to>
                                    </p:set>
                                  </p:childTnLst>
                                </p:cTn>
                              </p:par>
                            </p:childTnLst>
                          </p:cTn>
                        </p:par>
                      </p:childTnLst>
                    </p:cTn>
                  </p:par>
                  <p:par>
                    <p:cTn id="296" fill="hold">
                      <p:stCondLst>
                        <p:cond delay="indefinite"/>
                      </p:stCondLst>
                      <p:childTnLst>
                        <p:par>
                          <p:cTn id="297" fill="hold">
                            <p:stCondLst>
                              <p:cond delay="0"/>
                            </p:stCondLst>
                            <p:childTnLst>
                              <p:par>
                                <p:cTn id="298" presetID="3" presetClass="entr" presetSubtype="10" fill="hold" grpId="0" nodeType="clickEffect">
                                  <p:stCondLst>
                                    <p:cond delay="0"/>
                                  </p:stCondLst>
                                  <p:childTnLst>
                                    <p:set>
                                      <p:cBhvr>
                                        <p:cTn id="299" dur="1" fill="hold">
                                          <p:stCondLst>
                                            <p:cond delay="0"/>
                                          </p:stCondLst>
                                        </p:cTn>
                                        <p:tgtEl>
                                          <p:spTgt spid="38"/>
                                        </p:tgtEl>
                                        <p:attrNameLst>
                                          <p:attrName>style.visibility</p:attrName>
                                        </p:attrNameLst>
                                      </p:cBhvr>
                                      <p:to>
                                        <p:strVal val="visible"/>
                                      </p:to>
                                    </p:set>
                                    <p:animEffect transition="in" filter="blinds(horizontal)">
                                      <p:cBhvr>
                                        <p:cTn id="300" dur="500"/>
                                        <p:tgtEl>
                                          <p:spTgt spid="38"/>
                                        </p:tgtEl>
                                      </p:cBhvr>
                                    </p:animEffect>
                                  </p:childTnLst>
                                </p:cTn>
                              </p:par>
                            </p:childTnLst>
                          </p:cTn>
                        </p:par>
                      </p:childTnLst>
                    </p:cTn>
                  </p:par>
                  <p:par>
                    <p:cTn id="301" fill="hold">
                      <p:stCondLst>
                        <p:cond delay="indefinite"/>
                      </p:stCondLst>
                      <p:childTnLst>
                        <p:par>
                          <p:cTn id="302" fill="hold">
                            <p:stCondLst>
                              <p:cond delay="0"/>
                            </p:stCondLst>
                            <p:childTnLst>
                              <p:par>
                                <p:cTn id="303" presetID="3" presetClass="entr" presetSubtype="10" fill="hold" grpId="0" nodeType="clickEffect">
                                  <p:stCondLst>
                                    <p:cond delay="0"/>
                                  </p:stCondLst>
                                  <p:childTnLst>
                                    <p:set>
                                      <p:cBhvr>
                                        <p:cTn id="304" dur="1" fill="hold">
                                          <p:stCondLst>
                                            <p:cond delay="0"/>
                                          </p:stCondLst>
                                        </p:cTn>
                                        <p:tgtEl>
                                          <p:spTgt spid="49"/>
                                        </p:tgtEl>
                                        <p:attrNameLst>
                                          <p:attrName>style.visibility</p:attrName>
                                        </p:attrNameLst>
                                      </p:cBhvr>
                                      <p:to>
                                        <p:strVal val="visible"/>
                                      </p:to>
                                    </p:set>
                                    <p:animEffect transition="in" filter="blinds(horizontal)">
                                      <p:cBhvr>
                                        <p:cTn id="305" dur="500"/>
                                        <p:tgtEl>
                                          <p:spTgt spid="49"/>
                                        </p:tgtEl>
                                      </p:cBhvr>
                                    </p:animEffect>
                                  </p:childTnLst>
                                </p:cTn>
                              </p:par>
                            </p:childTnLst>
                          </p:cTn>
                        </p:par>
                      </p:childTnLst>
                    </p:cTn>
                  </p:par>
                  <p:par>
                    <p:cTn id="306" fill="hold">
                      <p:stCondLst>
                        <p:cond delay="indefinite"/>
                      </p:stCondLst>
                      <p:childTnLst>
                        <p:par>
                          <p:cTn id="307" fill="hold">
                            <p:stCondLst>
                              <p:cond delay="0"/>
                            </p:stCondLst>
                            <p:childTnLst>
                              <p:par>
                                <p:cTn id="308" presetID="1" presetClass="entr" presetSubtype="0" fill="hold" grpId="0" nodeType="clickEffect">
                                  <p:stCondLst>
                                    <p:cond delay="0"/>
                                  </p:stCondLst>
                                  <p:childTnLst>
                                    <p:set>
                                      <p:cBhvr>
                                        <p:cTn id="309"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8" grpId="0" animBg="1"/>
      <p:bldP spid="39" grpId="0" animBg="1"/>
      <p:bldP spid="44" grpId="0" animBg="1"/>
      <p:bldP spid="46" grpId="0" animBg="1"/>
      <p:bldP spid="48" grpId="0" animBg="1"/>
      <p:bldP spid="49" grpId="0" animBg="1"/>
      <p:bldP spid="50" grpId="0" animBg="1"/>
      <p:bldP spid="52" grpId="0" animBg="1"/>
      <p:bldP spid="53" grpId="0" animBg="1"/>
      <p:bldP spid="54" grpId="0" animBg="1"/>
      <p:bldP spid="55" grpId="0" animBg="1"/>
      <p:bldP spid="72" grpId="0" animBg="1"/>
      <p:bldP spid="109" grpId="0" animBg="1"/>
      <p:bldP spid="110" grpId="0" animBg="1"/>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8" grpId="1"/>
      <p:bldP spid="129" grpId="0"/>
      <p:bldP spid="130" grpId="0"/>
      <p:bldP spid="131" grpId="0"/>
      <p:bldP spid="132" grpId="0"/>
      <p:bldP spid="133" grpId="0"/>
      <p:bldP spid="134" grpId="0"/>
      <p:bldP spid="135" grpId="0"/>
      <p:bldP spid="137" grpId="0"/>
      <p:bldP spid="138" grpId="0"/>
      <p:bldP spid="142" grpId="0" animBg="1"/>
      <p:bldP spid="77" grpId="0" animBg="1"/>
      <p:bldP spid="78" grpId="0" animBg="1"/>
      <p:bldP spid="79" grpId="0"/>
      <p:bldP spid="86" grpId="0"/>
      <p:bldP spid="87" grpId="0"/>
      <p:bldP spid="10"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Freeform 3"/>
          <p:cNvSpPr>
            <a:spLocks/>
          </p:cNvSpPr>
          <p:nvPr/>
        </p:nvSpPr>
        <p:spPr bwMode="auto">
          <a:xfrm>
            <a:off x="4313238" y="4114800"/>
            <a:ext cx="4221162" cy="1127125"/>
          </a:xfrm>
          <a:custGeom>
            <a:avLst/>
            <a:gdLst/>
            <a:ahLst/>
            <a:cxnLst>
              <a:cxn ang="0">
                <a:pos x="0" y="710"/>
              </a:cxn>
              <a:cxn ang="0">
                <a:pos x="38" y="643"/>
              </a:cxn>
              <a:cxn ang="0">
                <a:pos x="57" y="595"/>
              </a:cxn>
              <a:cxn ang="0">
                <a:pos x="221" y="250"/>
              </a:cxn>
              <a:cxn ang="0">
                <a:pos x="2659" y="0"/>
              </a:cxn>
              <a:cxn ang="0">
                <a:pos x="2457" y="461"/>
              </a:cxn>
              <a:cxn ang="0">
                <a:pos x="0" y="710"/>
              </a:cxn>
            </a:cxnLst>
            <a:rect l="0" t="0" r="r" b="b"/>
            <a:pathLst>
              <a:path w="2659" h="710">
                <a:moveTo>
                  <a:pt x="0" y="710"/>
                </a:moveTo>
                <a:cubicBezTo>
                  <a:pt x="11" y="687"/>
                  <a:pt x="27" y="666"/>
                  <a:pt x="38" y="643"/>
                </a:cubicBezTo>
                <a:cubicBezTo>
                  <a:pt x="46" y="628"/>
                  <a:pt x="57" y="595"/>
                  <a:pt x="57" y="595"/>
                </a:cubicBezTo>
                <a:lnTo>
                  <a:pt x="221" y="250"/>
                </a:lnTo>
                <a:lnTo>
                  <a:pt x="2659" y="0"/>
                </a:lnTo>
                <a:lnTo>
                  <a:pt x="2457" y="461"/>
                </a:lnTo>
                <a:lnTo>
                  <a:pt x="0" y="710"/>
                </a:lnTo>
                <a:close/>
              </a:path>
            </a:pathLst>
          </a:custGeom>
          <a:solidFill>
            <a:srgbClr val="FF0066">
              <a:alpha val="50999"/>
            </a:srgbClr>
          </a:solidFill>
          <a:ln w="9525" cap="flat" cmpd="sng">
            <a:solidFill>
              <a:schemeClr val="tx1"/>
            </a:solidFill>
            <a:prstDash val="solid"/>
            <a:round/>
            <a:headEnd type="none" w="med" len="med"/>
            <a:tailEnd type="none" w="med" len="med"/>
          </a:ln>
          <a:effectLst/>
        </p:spPr>
        <p:txBody>
          <a:bodyPr/>
          <a:lstStyle/>
          <a:p>
            <a:pPr>
              <a:defRPr/>
            </a:pPr>
            <a:endParaRPr lang="en-IN">
              <a:latin typeface="+mj-lt"/>
            </a:endParaRPr>
          </a:p>
        </p:txBody>
      </p:sp>
      <p:sp>
        <p:nvSpPr>
          <p:cNvPr id="73730" name="Freeform 2"/>
          <p:cNvSpPr>
            <a:spLocks/>
          </p:cNvSpPr>
          <p:nvPr/>
        </p:nvSpPr>
        <p:spPr bwMode="auto">
          <a:xfrm>
            <a:off x="7600950" y="4178300"/>
            <a:ext cx="374650" cy="387350"/>
          </a:xfrm>
          <a:custGeom>
            <a:avLst/>
            <a:gdLst/>
            <a:ahLst/>
            <a:cxnLst>
              <a:cxn ang="0">
                <a:pos x="220" y="244"/>
              </a:cxn>
              <a:cxn ang="0">
                <a:pos x="0" y="24"/>
              </a:cxn>
              <a:cxn ang="0">
                <a:pos x="236" y="0"/>
              </a:cxn>
              <a:cxn ang="0">
                <a:pos x="220" y="244"/>
              </a:cxn>
            </a:cxnLst>
            <a:rect l="0" t="0" r="r" b="b"/>
            <a:pathLst>
              <a:path w="236" h="244">
                <a:moveTo>
                  <a:pt x="220" y="244"/>
                </a:moveTo>
                <a:lnTo>
                  <a:pt x="0" y="24"/>
                </a:lnTo>
                <a:lnTo>
                  <a:pt x="236" y="0"/>
                </a:lnTo>
                <a:lnTo>
                  <a:pt x="220" y="244"/>
                </a:lnTo>
                <a:close/>
              </a:path>
            </a:pathLst>
          </a:custGeom>
          <a:solidFill>
            <a:srgbClr val="FF0066">
              <a:alpha val="56000"/>
            </a:srgbClr>
          </a:solidFill>
          <a:ln w="19050" cap="rnd" cmpd="sng">
            <a:solidFill>
              <a:schemeClr val="tx1"/>
            </a:solidFill>
            <a:prstDash val="sysDot"/>
            <a:round/>
            <a:headEnd/>
            <a:tailEnd/>
          </a:ln>
          <a:effectLst/>
        </p:spPr>
        <p:txBody>
          <a:bodyPr/>
          <a:lstStyle/>
          <a:p>
            <a:pPr>
              <a:defRPr/>
            </a:pPr>
            <a:endParaRPr lang="en-IN">
              <a:latin typeface="+mj-lt"/>
            </a:endParaRPr>
          </a:p>
        </p:txBody>
      </p:sp>
      <p:sp>
        <p:nvSpPr>
          <p:cNvPr id="73732" name="Freeform 4"/>
          <p:cNvSpPr>
            <a:spLocks/>
          </p:cNvSpPr>
          <p:nvPr/>
        </p:nvSpPr>
        <p:spPr bwMode="auto">
          <a:xfrm>
            <a:off x="4318000" y="2109788"/>
            <a:ext cx="4221163" cy="844550"/>
          </a:xfrm>
          <a:custGeom>
            <a:avLst/>
            <a:gdLst/>
            <a:ahLst/>
            <a:cxnLst>
              <a:cxn ang="0">
                <a:pos x="204" y="142"/>
              </a:cxn>
              <a:cxn ang="0">
                <a:pos x="0" y="532"/>
              </a:cxn>
              <a:cxn ang="0">
                <a:pos x="2455" y="399"/>
              </a:cxn>
              <a:cxn ang="0">
                <a:pos x="2659" y="0"/>
              </a:cxn>
              <a:cxn ang="0">
                <a:pos x="204" y="142"/>
              </a:cxn>
            </a:cxnLst>
            <a:rect l="0" t="0" r="r" b="b"/>
            <a:pathLst>
              <a:path w="2659" h="532">
                <a:moveTo>
                  <a:pt x="204" y="142"/>
                </a:moveTo>
                <a:lnTo>
                  <a:pt x="0" y="532"/>
                </a:lnTo>
                <a:lnTo>
                  <a:pt x="2455" y="399"/>
                </a:lnTo>
                <a:lnTo>
                  <a:pt x="2659" y="0"/>
                </a:lnTo>
                <a:lnTo>
                  <a:pt x="204" y="142"/>
                </a:lnTo>
                <a:close/>
              </a:path>
            </a:pathLst>
          </a:custGeom>
          <a:solidFill>
            <a:srgbClr val="FF0066">
              <a:alpha val="50999"/>
            </a:srgbClr>
          </a:solidFill>
          <a:ln w="9525">
            <a:solidFill>
              <a:schemeClr val="tx1"/>
            </a:solidFill>
            <a:round/>
            <a:headEnd/>
            <a:tailEnd/>
          </a:ln>
          <a:effectLst/>
        </p:spPr>
        <p:txBody>
          <a:bodyPr/>
          <a:lstStyle/>
          <a:p>
            <a:pPr>
              <a:defRPr/>
            </a:pPr>
            <a:endParaRPr lang="en-IN" dirty="0">
              <a:latin typeface="+mj-lt"/>
            </a:endParaRPr>
          </a:p>
        </p:txBody>
      </p:sp>
      <p:sp>
        <p:nvSpPr>
          <p:cNvPr id="73733" name="Freeform 5"/>
          <p:cNvSpPr>
            <a:spLocks/>
          </p:cNvSpPr>
          <p:nvPr/>
        </p:nvSpPr>
        <p:spPr bwMode="auto">
          <a:xfrm>
            <a:off x="4305300" y="2295525"/>
            <a:ext cx="1828800" cy="647700"/>
          </a:xfrm>
          <a:custGeom>
            <a:avLst/>
            <a:gdLst/>
            <a:ahLst/>
            <a:cxnLst>
              <a:cxn ang="0">
                <a:pos x="0" y="408"/>
              </a:cxn>
              <a:cxn ang="0">
                <a:pos x="216" y="27"/>
              </a:cxn>
              <a:cxn ang="0">
                <a:pos x="498" y="0"/>
              </a:cxn>
              <a:cxn ang="0">
                <a:pos x="666" y="234"/>
              </a:cxn>
              <a:cxn ang="0">
                <a:pos x="1152" y="351"/>
              </a:cxn>
              <a:cxn ang="0">
                <a:pos x="0" y="408"/>
              </a:cxn>
            </a:cxnLst>
            <a:rect l="0" t="0" r="r" b="b"/>
            <a:pathLst>
              <a:path w="1152" h="408">
                <a:moveTo>
                  <a:pt x="0" y="408"/>
                </a:moveTo>
                <a:lnTo>
                  <a:pt x="216" y="27"/>
                </a:lnTo>
                <a:lnTo>
                  <a:pt x="498" y="0"/>
                </a:lnTo>
                <a:lnTo>
                  <a:pt x="666" y="234"/>
                </a:lnTo>
                <a:lnTo>
                  <a:pt x="1152" y="351"/>
                </a:lnTo>
                <a:lnTo>
                  <a:pt x="0" y="408"/>
                </a:lnTo>
                <a:close/>
              </a:path>
            </a:pathLst>
          </a:custGeom>
          <a:solidFill>
            <a:srgbClr val="FF0066">
              <a:alpha val="50999"/>
            </a:srgbClr>
          </a:solidFill>
          <a:ln w="9525" cap="flat" cmpd="sng">
            <a:solidFill>
              <a:schemeClr val="tx1"/>
            </a:solidFill>
            <a:prstDash val="solid"/>
            <a:round/>
            <a:headEnd type="none" w="med" len="med"/>
            <a:tailEnd type="none" w="med" len="med"/>
          </a:ln>
          <a:effectLst/>
        </p:spPr>
        <p:txBody>
          <a:bodyPr/>
          <a:lstStyle/>
          <a:p>
            <a:pPr>
              <a:defRPr/>
            </a:pPr>
            <a:endParaRPr lang="en-IN">
              <a:latin typeface="+mj-lt"/>
            </a:endParaRPr>
          </a:p>
        </p:txBody>
      </p:sp>
      <p:sp>
        <p:nvSpPr>
          <p:cNvPr id="73735" name="Freeform 7"/>
          <p:cNvSpPr>
            <a:spLocks/>
          </p:cNvSpPr>
          <p:nvPr/>
        </p:nvSpPr>
        <p:spPr bwMode="auto">
          <a:xfrm>
            <a:off x="4305300" y="4470400"/>
            <a:ext cx="1836738" cy="774700"/>
          </a:xfrm>
          <a:custGeom>
            <a:avLst/>
            <a:gdLst/>
            <a:ahLst/>
            <a:cxnLst>
              <a:cxn ang="0">
                <a:pos x="228" y="32"/>
              </a:cxn>
              <a:cxn ang="0">
                <a:pos x="532" y="0"/>
              </a:cxn>
              <a:cxn ang="0">
                <a:pos x="652" y="241"/>
              </a:cxn>
              <a:cxn ang="0">
                <a:pos x="1157" y="360"/>
              </a:cxn>
              <a:cxn ang="0">
                <a:pos x="0" y="488"/>
              </a:cxn>
              <a:cxn ang="0">
                <a:pos x="228" y="32"/>
              </a:cxn>
            </a:cxnLst>
            <a:rect l="0" t="0" r="r" b="b"/>
            <a:pathLst>
              <a:path w="1157" h="488">
                <a:moveTo>
                  <a:pt x="228" y="32"/>
                </a:moveTo>
                <a:lnTo>
                  <a:pt x="532" y="0"/>
                </a:lnTo>
                <a:lnTo>
                  <a:pt x="652" y="241"/>
                </a:lnTo>
                <a:lnTo>
                  <a:pt x="1157" y="360"/>
                </a:lnTo>
                <a:lnTo>
                  <a:pt x="0" y="488"/>
                </a:lnTo>
                <a:lnTo>
                  <a:pt x="228" y="32"/>
                </a:lnTo>
                <a:close/>
              </a:path>
            </a:pathLst>
          </a:custGeom>
          <a:solidFill>
            <a:srgbClr val="FF0066">
              <a:alpha val="50999"/>
            </a:srgbClr>
          </a:solidFill>
          <a:ln w="9525" cap="flat" cmpd="sng">
            <a:solidFill>
              <a:schemeClr val="tx1"/>
            </a:solidFill>
            <a:prstDash val="solid"/>
            <a:round/>
            <a:headEnd type="none" w="med" len="med"/>
            <a:tailEnd type="none" w="med" len="med"/>
          </a:ln>
          <a:effectLst/>
        </p:spPr>
        <p:txBody>
          <a:bodyPr/>
          <a:lstStyle/>
          <a:p>
            <a:pPr>
              <a:defRPr/>
            </a:pPr>
            <a:endParaRPr lang="en-IN">
              <a:latin typeface="+mj-lt"/>
            </a:endParaRPr>
          </a:p>
        </p:txBody>
      </p:sp>
      <p:sp>
        <p:nvSpPr>
          <p:cNvPr id="73736" name="Freeform 8"/>
          <p:cNvSpPr>
            <a:spLocks/>
          </p:cNvSpPr>
          <p:nvPr/>
        </p:nvSpPr>
        <p:spPr bwMode="auto">
          <a:xfrm>
            <a:off x="7264400" y="4114800"/>
            <a:ext cx="1309688" cy="838200"/>
          </a:xfrm>
          <a:custGeom>
            <a:avLst/>
            <a:gdLst/>
            <a:ahLst/>
            <a:cxnLst>
              <a:cxn ang="0">
                <a:pos x="0" y="528"/>
              </a:cxn>
              <a:cxn ang="0">
                <a:pos x="598" y="461"/>
              </a:cxn>
              <a:cxn ang="0">
                <a:pos x="825" y="0"/>
              </a:cxn>
              <a:cxn ang="0">
                <a:pos x="445" y="46"/>
              </a:cxn>
              <a:cxn ang="0">
                <a:pos x="445" y="292"/>
              </a:cxn>
              <a:cxn ang="0">
                <a:pos x="0" y="528"/>
              </a:cxn>
            </a:cxnLst>
            <a:rect l="0" t="0" r="r" b="b"/>
            <a:pathLst>
              <a:path w="825" h="528">
                <a:moveTo>
                  <a:pt x="0" y="528"/>
                </a:moveTo>
                <a:lnTo>
                  <a:pt x="598" y="461"/>
                </a:lnTo>
                <a:lnTo>
                  <a:pt x="825" y="0"/>
                </a:lnTo>
                <a:lnTo>
                  <a:pt x="445" y="46"/>
                </a:lnTo>
                <a:lnTo>
                  <a:pt x="445" y="292"/>
                </a:lnTo>
                <a:lnTo>
                  <a:pt x="0" y="528"/>
                </a:lnTo>
                <a:close/>
              </a:path>
            </a:pathLst>
          </a:custGeom>
          <a:solidFill>
            <a:srgbClr val="FF0066">
              <a:alpha val="50999"/>
            </a:srgbClr>
          </a:solidFill>
          <a:ln w="9525" cap="flat" cmpd="sng">
            <a:solidFill>
              <a:schemeClr val="tx1"/>
            </a:solidFill>
            <a:prstDash val="solid"/>
            <a:round/>
            <a:headEnd type="none" w="med" len="med"/>
            <a:tailEnd type="none" w="med" len="med"/>
          </a:ln>
          <a:effectLst/>
        </p:spPr>
        <p:txBody>
          <a:bodyPr/>
          <a:lstStyle/>
          <a:p>
            <a:pPr>
              <a:defRPr/>
            </a:pPr>
            <a:endParaRPr lang="en-IN">
              <a:latin typeface="+mj-lt"/>
            </a:endParaRPr>
          </a:p>
        </p:txBody>
      </p:sp>
      <p:sp>
        <p:nvSpPr>
          <p:cNvPr id="73737" name="Freeform 9"/>
          <p:cNvSpPr>
            <a:spLocks/>
          </p:cNvSpPr>
          <p:nvPr/>
        </p:nvSpPr>
        <p:spPr bwMode="auto">
          <a:xfrm>
            <a:off x="4876800" y="5592763"/>
            <a:ext cx="3125788" cy="3175"/>
          </a:xfrm>
          <a:custGeom>
            <a:avLst/>
            <a:gdLst/>
            <a:ahLst/>
            <a:cxnLst>
              <a:cxn ang="0">
                <a:pos x="0" y="0"/>
              </a:cxn>
              <a:cxn ang="0">
                <a:pos x="1969" y="2"/>
              </a:cxn>
            </a:cxnLst>
            <a:rect l="0" t="0" r="r" b="b"/>
            <a:pathLst>
              <a:path w="1969" h="2">
                <a:moveTo>
                  <a:pt x="0" y="0"/>
                </a:moveTo>
                <a:lnTo>
                  <a:pt x="1969" y="2"/>
                </a:lnTo>
              </a:path>
            </a:pathLst>
          </a:custGeom>
          <a:noFill/>
          <a:ln w="28575" cmpd="sng">
            <a:solidFill>
              <a:schemeClr val="tx1"/>
            </a:solidFill>
            <a:round/>
            <a:headEnd/>
            <a:tailEnd/>
          </a:ln>
          <a:effectLst/>
        </p:spPr>
        <p:txBody>
          <a:bodyPr/>
          <a:lstStyle/>
          <a:p>
            <a:pPr>
              <a:defRPr/>
            </a:pPr>
            <a:endParaRPr lang="en-IN">
              <a:latin typeface="+mj-lt"/>
            </a:endParaRPr>
          </a:p>
        </p:txBody>
      </p:sp>
      <p:sp>
        <p:nvSpPr>
          <p:cNvPr id="73738" name="Freeform 10"/>
          <p:cNvSpPr>
            <a:spLocks/>
          </p:cNvSpPr>
          <p:nvPr/>
        </p:nvSpPr>
        <p:spPr bwMode="auto">
          <a:xfrm>
            <a:off x="7959725" y="3925888"/>
            <a:ext cx="11113" cy="1666875"/>
          </a:xfrm>
          <a:custGeom>
            <a:avLst/>
            <a:gdLst/>
            <a:ahLst/>
            <a:cxnLst>
              <a:cxn ang="0">
                <a:pos x="7" y="1050"/>
              </a:cxn>
              <a:cxn ang="0">
                <a:pos x="0" y="0"/>
              </a:cxn>
            </a:cxnLst>
            <a:rect l="0" t="0" r="r" b="b"/>
            <a:pathLst>
              <a:path w="7" h="1050">
                <a:moveTo>
                  <a:pt x="7" y="1050"/>
                </a:moveTo>
                <a:lnTo>
                  <a:pt x="0" y="0"/>
                </a:lnTo>
              </a:path>
            </a:pathLst>
          </a:custGeom>
          <a:noFill/>
          <a:ln w="28575" cmpd="sng">
            <a:solidFill>
              <a:schemeClr val="tx2">
                <a:lumMod val="60000"/>
                <a:lumOff val="40000"/>
              </a:schemeClr>
            </a:solidFill>
            <a:round/>
            <a:headEnd/>
            <a:tailEnd/>
          </a:ln>
          <a:effectLst/>
        </p:spPr>
        <p:txBody>
          <a:bodyPr/>
          <a:lstStyle/>
          <a:p>
            <a:pPr>
              <a:defRPr/>
            </a:pPr>
            <a:endParaRPr lang="en-IN">
              <a:latin typeface="+mj-lt"/>
            </a:endParaRPr>
          </a:p>
        </p:txBody>
      </p:sp>
      <p:sp>
        <p:nvSpPr>
          <p:cNvPr id="73739" name="Freeform 11"/>
          <p:cNvSpPr>
            <a:spLocks/>
          </p:cNvSpPr>
          <p:nvPr/>
        </p:nvSpPr>
        <p:spPr bwMode="auto">
          <a:xfrm>
            <a:off x="4892675" y="3916363"/>
            <a:ext cx="3067050" cy="7937"/>
          </a:xfrm>
          <a:custGeom>
            <a:avLst/>
            <a:gdLst/>
            <a:ahLst/>
            <a:cxnLst>
              <a:cxn ang="0">
                <a:pos x="0" y="0"/>
              </a:cxn>
              <a:cxn ang="0">
                <a:pos x="1932" y="5"/>
              </a:cxn>
            </a:cxnLst>
            <a:rect l="0" t="0" r="r" b="b"/>
            <a:pathLst>
              <a:path w="1932" h="5">
                <a:moveTo>
                  <a:pt x="0" y="0"/>
                </a:moveTo>
                <a:lnTo>
                  <a:pt x="1932" y="5"/>
                </a:lnTo>
              </a:path>
            </a:pathLst>
          </a:custGeom>
          <a:noFill/>
          <a:ln w="28575" cmpd="sng">
            <a:solidFill>
              <a:schemeClr val="tx1"/>
            </a:solidFill>
            <a:round/>
            <a:headEnd/>
            <a:tailEnd/>
          </a:ln>
          <a:effectLst/>
        </p:spPr>
        <p:txBody>
          <a:bodyPr/>
          <a:lstStyle/>
          <a:p>
            <a:pPr>
              <a:defRPr/>
            </a:pPr>
            <a:endParaRPr lang="en-IN">
              <a:latin typeface="+mj-lt"/>
            </a:endParaRPr>
          </a:p>
        </p:txBody>
      </p:sp>
      <p:sp>
        <p:nvSpPr>
          <p:cNvPr id="73740" name="Freeform 12"/>
          <p:cNvSpPr>
            <a:spLocks/>
          </p:cNvSpPr>
          <p:nvPr/>
        </p:nvSpPr>
        <p:spPr bwMode="auto">
          <a:xfrm>
            <a:off x="4889500" y="3922713"/>
            <a:ext cx="4763" cy="1685925"/>
          </a:xfrm>
          <a:custGeom>
            <a:avLst/>
            <a:gdLst/>
            <a:ahLst/>
            <a:cxnLst>
              <a:cxn ang="0">
                <a:pos x="3" y="0"/>
              </a:cxn>
              <a:cxn ang="0">
                <a:pos x="0" y="1062"/>
              </a:cxn>
            </a:cxnLst>
            <a:rect l="0" t="0" r="r" b="b"/>
            <a:pathLst>
              <a:path w="3" h="1062">
                <a:moveTo>
                  <a:pt x="3" y="0"/>
                </a:moveTo>
                <a:lnTo>
                  <a:pt x="0" y="1062"/>
                </a:lnTo>
              </a:path>
            </a:pathLst>
          </a:custGeom>
          <a:noFill/>
          <a:ln w="28575" cmpd="sng">
            <a:solidFill>
              <a:schemeClr val="tx2">
                <a:lumMod val="60000"/>
                <a:lumOff val="40000"/>
              </a:schemeClr>
            </a:solidFill>
            <a:round/>
            <a:headEnd/>
            <a:tailEnd/>
          </a:ln>
          <a:effectLst/>
        </p:spPr>
        <p:txBody>
          <a:bodyPr/>
          <a:lstStyle/>
          <a:p>
            <a:pPr>
              <a:defRPr/>
            </a:pPr>
            <a:endParaRPr lang="en-IN">
              <a:latin typeface="+mj-lt"/>
            </a:endParaRPr>
          </a:p>
        </p:txBody>
      </p:sp>
      <p:sp>
        <p:nvSpPr>
          <p:cNvPr id="73741" name="Freeform 13"/>
          <p:cNvSpPr>
            <a:spLocks/>
          </p:cNvSpPr>
          <p:nvPr/>
        </p:nvSpPr>
        <p:spPr bwMode="auto">
          <a:xfrm>
            <a:off x="6796088" y="3930650"/>
            <a:ext cx="3175" cy="1665288"/>
          </a:xfrm>
          <a:custGeom>
            <a:avLst/>
            <a:gdLst/>
            <a:ahLst/>
            <a:cxnLst>
              <a:cxn ang="0">
                <a:pos x="0" y="818"/>
              </a:cxn>
              <a:cxn ang="0">
                <a:pos x="0" y="0"/>
              </a:cxn>
            </a:cxnLst>
            <a:rect l="0" t="0" r="r" b="b"/>
            <a:pathLst>
              <a:path w="1" h="818">
                <a:moveTo>
                  <a:pt x="0" y="818"/>
                </a:moveTo>
                <a:lnTo>
                  <a:pt x="0" y="0"/>
                </a:lnTo>
              </a:path>
            </a:pathLst>
          </a:custGeom>
          <a:noFill/>
          <a:ln w="28575" cmpd="sng">
            <a:solidFill>
              <a:schemeClr val="tx1"/>
            </a:solidFill>
            <a:round/>
            <a:headEnd/>
            <a:tailEnd/>
          </a:ln>
          <a:effectLst/>
        </p:spPr>
        <p:txBody>
          <a:bodyPr/>
          <a:lstStyle/>
          <a:p>
            <a:pPr>
              <a:defRPr/>
            </a:pPr>
            <a:endParaRPr lang="en-IN">
              <a:latin typeface="+mj-lt"/>
            </a:endParaRPr>
          </a:p>
        </p:txBody>
      </p:sp>
      <p:sp>
        <p:nvSpPr>
          <p:cNvPr id="73742" name="Freeform 14"/>
          <p:cNvSpPr>
            <a:spLocks/>
          </p:cNvSpPr>
          <p:nvPr/>
        </p:nvSpPr>
        <p:spPr bwMode="auto">
          <a:xfrm>
            <a:off x="5349875" y="3924300"/>
            <a:ext cx="11113" cy="1654175"/>
          </a:xfrm>
          <a:custGeom>
            <a:avLst/>
            <a:gdLst/>
            <a:ahLst/>
            <a:cxnLst>
              <a:cxn ang="0">
                <a:pos x="0" y="1042"/>
              </a:cxn>
              <a:cxn ang="0">
                <a:pos x="7" y="0"/>
              </a:cxn>
            </a:cxnLst>
            <a:rect l="0" t="0" r="r" b="b"/>
            <a:pathLst>
              <a:path w="7" h="1042">
                <a:moveTo>
                  <a:pt x="0" y="1042"/>
                </a:moveTo>
                <a:lnTo>
                  <a:pt x="7" y="0"/>
                </a:lnTo>
              </a:path>
            </a:pathLst>
          </a:custGeom>
          <a:noFill/>
          <a:ln w="28575" cmpd="sng">
            <a:solidFill>
              <a:schemeClr val="tx2">
                <a:lumMod val="60000"/>
                <a:lumOff val="40000"/>
              </a:schemeClr>
            </a:solidFill>
            <a:round/>
            <a:headEnd/>
            <a:tailEnd/>
          </a:ln>
          <a:effectLst/>
        </p:spPr>
        <p:txBody>
          <a:bodyPr/>
          <a:lstStyle/>
          <a:p>
            <a:pPr>
              <a:defRPr/>
            </a:pPr>
            <a:endParaRPr lang="en-IN">
              <a:latin typeface="+mj-lt"/>
            </a:endParaRPr>
          </a:p>
        </p:txBody>
      </p:sp>
      <p:sp>
        <p:nvSpPr>
          <p:cNvPr id="73743" name="Freeform 15"/>
          <p:cNvSpPr>
            <a:spLocks/>
          </p:cNvSpPr>
          <p:nvPr/>
        </p:nvSpPr>
        <p:spPr bwMode="auto">
          <a:xfrm>
            <a:off x="7450138" y="3924300"/>
            <a:ext cx="3175" cy="1655763"/>
          </a:xfrm>
          <a:custGeom>
            <a:avLst/>
            <a:gdLst/>
            <a:ahLst/>
            <a:cxnLst>
              <a:cxn ang="0">
                <a:pos x="1" y="813"/>
              </a:cxn>
              <a:cxn ang="0">
                <a:pos x="0" y="0"/>
              </a:cxn>
            </a:cxnLst>
            <a:rect l="0" t="0" r="r" b="b"/>
            <a:pathLst>
              <a:path w="1" h="813">
                <a:moveTo>
                  <a:pt x="1" y="813"/>
                </a:moveTo>
                <a:lnTo>
                  <a:pt x="0" y="0"/>
                </a:lnTo>
              </a:path>
            </a:pathLst>
          </a:custGeom>
          <a:noFill/>
          <a:ln w="28575" cmpd="sng">
            <a:solidFill>
              <a:schemeClr val="tx1"/>
            </a:solidFill>
            <a:prstDash val="dash"/>
            <a:round/>
            <a:headEnd/>
            <a:tailEnd/>
          </a:ln>
          <a:effectLst/>
        </p:spPr>
        <p:txBody>
          <a:bodyPr/>
          <a:lstStyle/>
          <a:p>
            <a:pPr>
              <a:defRPr/>
            </a:pPr>
            <a:endParaRPr lang="en-IN">
              <a:latin typeface="+mj-lt"/>
            </a:endParaRPr>
          </a:p>
        </p:txBody>
      </p:sp>
      <p:sp>
        <p:nvSpPr>
          <p:cNvPr id="73744" name="Line 16"/>
          <p:cNvSpPr>
            <a:spLocks noChangeShapeType="1"/>
          </p:cNvSpPr>
          <p:nvPr/>
        </p:nvSpPr>
        <p:spPr bwMode="auto">
          <a:xfrm>
            <a:off x="4921250" y="2033588"/>
            <a:ext cx="2511425" cy="0"/>
          </a:xfrm>
          <a:prstGeom prst="line">
            <a:avLst/>
          </a:prstGeom>
          <a:noFill/>
          <a:ln w="28575">
            <a:solidFill>
              <a:schemeClr val="tx1"/>
            </a:solidFill>
            <a:round/>
            <a:headEnd/>
            <a:tailEnd/>
          </a:ln>
          <a:effectLst/>
        </p:spPr>
        <p:txBody>
          <a:bodyPr/>
          <a:lstStyle/>
          <a:p>
            <a:pPr>
              <a:defRPr/>
            </a:pPr>
            <a:endParaRPr lang="en-IN">
              <a:latin typeface="+mj-lt"/>
            </a:endParaRPr>
          </a:p>
        </p:txBody>
      </p:sp>
      <p:sp>
        <p:nvSpPr>
          <p:cNvPr id="73745" name="Freeform 17"/>
          <p:cNvSpPr>
            <a:spLocks/>
          </p:cNvSpPr>
          <p:nvPr/>
        </p:nvSpPr>
        <p:spPr bwMode="auto">
          <a:xfrm>
            <a:off x="5364163" y="2682875"/>
            <a:ext cx="1416050" cy="330200"/>
          </a:xfrm>
          <a:custGeom>
            <a:avLst/>
            <a:gdLst/>
            <a:ahLst/>
            <a:cxnLst>
              <a:cxn ang="0">
                <a:pos x="0" y="0"/>
              </a:cxn>
              <a:cxn ang="0">
                <a:pos x="892" y="208"/>
              </a:cxn>
            </a:cxnLst>
            <a:rect l="0" t="0" r="r" b="b"/>
            <a:pathLst>
              <a:path w="892" h="208">
                <a:moveTo>
                  <a:pt x="0" y="0"/>
                </a:moveTo>
                <a:lnTo>
                  <a:pt x="892" y="208"/>
                </a:lnTo>
              </a:path>
            </a:pathLst>
          </a:custGeom>
          <a:noFill/>
          <a:ln w="28575" cmpd="sng">
            <a:solidFill>
              <a:schemeClr val="tx1"/>
            </a:solidFill>
            <a:round/>
            <a:headEnd/>
            <a:tailEnd/>
          </a:ln>
          <a:effectLst/>
        </p:spPr>
        <p:txBody>
          <a:bodyPr/>
          <a:lstStyle/>
          <a:p>
            <a:pPr>
              <a:defRPr/>
            </a:pPr>
            <a:endParaRPr lang="en-IN">
              <a:latin typeface="+mj-lt"/>
            </a:endParaRPr>
          </a:p>
        </p:txBody>
      </p:sp>
      <p:sp>
        <p:nvSpPr>
          <p:cNvPr id="73746" name="Freeform 18"/>
          <p:cNvSpPr>
            <a:spLocks/>
          </p:cNvSpPr>
          <p:nvPr/>
        </p:nvSpPr>
        <p:spPr bwMode="auto">
          <a:xfrm>
            <a:off x="6780213" y="2484438"/>
            <a:ext cx="1128712" cy="527050"/>
          </a:xfrm>
          <a:custGeom>
            <a:avLst/>
            <a:gdLst/>
            <a:ahLst/>
            <a:cxnLst>
              <a:cxn ang="0">
                <a:pos x="0" y="332"/>
              </a:cxn>
              <a:cxn ang="0">
                <a:pos x="711" y="0"/>
              </a:cxn>
            </a:cxnLst>
            <a:rect l="0" t="0" r="r" b="b"/>
            <a:pathLst>
              <a:path w="711" h="332">
                <a:moveTo>
                  <a:pt x="0" y="332"/>
                </a:moveTo>
                <a:lnTo>
                  <a:pt x="711" y="0"/>
                </a:lnTo>
              </a:path>
            </a:pathLst>
          </a:custGeom>
          <a:noFill/>
          <a:ln w="28575" cmpd="sng">
            <a:solidFill>
              <a:schemeClr val="tx1"/>
            </a:solidFill>
            <a:round/>
            <a:headEnd/>
            <a:tailEnd/>
          </a:ln>
          <a:effectLst/>
        </p:spPr>
        <p:txBody>
          <a:bodyPr/>
          <a:lstStyle/>
          <a:p>
            <a:pPr>
              <a:defRPr/>
            </a:pPr>
            <a:endParaRPr lang="en-IN">
              <a:latin typeface="+mj-lt"/>
            </a:endParaRPr>
          </a:p>
        </p:txBody>
      </p:sp>
      <p:sp>
        <p:nvSpPr>
          <p:cNvPr id="73747" name="Freeform 19"/>
          <p:cNvSpPr>
            <a:spLocks/>
          </p:cNvSpPr>
          <p:nvPr/>
        </p:nvSpPr>
        <p:spPr bwMode="auto">
          <a:xfrm>
            <a:off x="4611688" y="4614863"/>
            <a:ext cx="1331912" cy="461962"/>
          </a:xfrm>
          <a:custGeom>
            <a:avLst/>
            <a:gdLst/>
            <a:ahLst/>
            <a:cxnLst>
              <a:cxn ang="0">
                <a:pos x="0" y="0"/>
              </a:cxn>
              <a:cxn ang="0">
                <a:pos x="839" y="291"/>
              </a:cxn>
            </a:cxnLst>
            <a:rect l="0" t="0" r="r" b="b"/>
            <a:pathLst>
              <a:path w="839" h="291">
                <a:moveTo>
                  <a:pt x="0" y="0"/>
                </a:moveTo>
                <a:lnTo>
                  <a:pt x="839" y="291"/>
                </a:lnTo>
              </a:path>
            </a:pathLst>
          </a:custGeom>
          <a:noFill/>
          <a:ln w="9525">
            <a:solidFill>
              <a:schemeClr val="tx1"/>
            </a:solidFill>
            <a:round/>
            <a:headEnd/>
            <a:tailEnd/>
          </a:ln>
          <a:effectLst/>
        </p:spPr>
        <p:txBody>
          <a:bodyPr/>
          <a:lstStyle/>
          <a:p>
            <a:pPr>
              <a:defRPr/>
            </a:pPr>
            <a:endParaRPr lang="en-IN">
              <a:latin typeface="+mj-lt"/>
            </a:endParaRPr>
          </a:p>
        </p:txBody>
      </p:sp>
      <p:sp>
        <p:nvSpPr>
          <p:cNvPr id="73748" name="Freeform 20"/>
          <p:cNvSpPr>
            <a:spLocks/>
          </p:cNvSpPr>
          <p:nvPr/>
        </p:nvSpPr>
        <p:spPr bwMode="auto">
          <a:xfrm>
            <a:off x="7791450" y="4168775"/>
            <a:ext cx="358775" cy="717550"/>
          </a:xfrm>
          <a:custGeom>
            <a:avLst/>
            <a:gdLst/>
            <a:ahLst/>
            <a:cxnLst>
              <a:cxn ang="0">
                <a:pos x="0" y="452"/>
              </a:cxn>
              <a:cxn ang="0">
                <a:pos x="226" y="0"/>
              </a:cxn>
            </a:cxnLst>
            <a:rect l="0" t="0" r="r" b="b"/>
            <a:pathLst>
              <a:path w="226" h="452">
                <a:moveTo>
                  <a:pt x="0" y="452"/>
                </a:moveTo>
                <a:lnTo>
                  <a:pt x="226" y="0"/>
                </a:lnTo>
              </a:path>
            </a:pathLst>
          </a:custGeom>
          <a:noFill/>
          <a:ln w="9525">
            <a:solidFill>
              <a:schemeClr val="tx1"/>
            </a:solidFill>
            <a:round/>
            <a:headEnd/>
            <a:tailEnd/>
          </a:ln>
          <a:effectLst/>
        </p:spPr>
        <p:txBody>
          <a:bodyPr/>
          <a:lstStyle/>
          <a:p>
            <a:pPr>
              <a:defRPr/>
            </a:pPr>
            <a:endParaRPr lang="en-IN">
              <a:latin typeface="+mj-lt"/>
            </a:endParaRPr>
          </a:p>
        </p:txBody>
      </p:sp>
      <p:sp>
        <p:nvSpPr>
          <p:cNvPr id="73749" name="Text Box 21"/>
          <p:cNvSpPr txBox="1">
            <a:spLocks noChangeArrowheads="1"/>
          </p:cNvSpPr>
          <p:nvPr/>
        </p:nvSpPr>
        <p:spPr bwMode="auto">
          <a:xfrm>
            <a:off x="3973513" y="2841625"/>
            <a:ext cx="362600" cy="323165"/>
          </a:xfrm>
          <a:prstGeom prst="rect">
            <a:avLst/>
          </a:prstGeom>
          <a:noFill/>
          <a:ln w="9525">
            <a:noFill/>
            <a:miter lim="800000"/>
            <a:headEnd/>
            <a:tailEnd/>
          </a:ln>
          <a:effectLst/>
        </p:spPr>
        <p:txBody>
          <a:bodyPr wrap="none">
            <a:spAutoFit/>
          </a:bodyPr>
          <a:lstStyle/>
          <a:p>
            <a:pPr eaLnBrk="0" hangingPunct="0">
              <a:defRPr/>
            </a:pPr>
            <a:r>
              <a:rPr lang="en-US" sz="1500" b="1">
                <a:latin typeface="+mj-lt"/>
              </a:rPr>
              <a:t>1</a:t>
            </a:r>
            <a:r>
              <a:rPr lang="en-US" sz="1500" b="1" baseline="-25000">
                <a:latin typeface="+mj-lt"/>
              </a:rPr>
              <a:t>H</a:t>
            </a:r>
          </a:p>
        </p:txBody>
      </p:sp>
      <p:sp>
        <p:nvSpPr>
          <p:cNvPr id="73750" name="Text Box 22"/>
          <p:cNvSpPr txBox="1">
            <a:spLocks noChangeArrowheads="1"/>
          </p:cNvSpPr>
          <p:nvPr/>
        </p:nvSpPr>
        <p:spPr bwMode="auto">
          <a:xfrm>
            <a:off x="4398963" y="2005013"/>
            <a:ext cx="362600" cy="323165"/>
          </a:xfrm>
          <a:prstGeom prst="rect">
            <a:avLst/>
          </a:prstGeom>
          <a:noFill/>
          <a:ln w="9525">
            <a:noFill/>
            <a:miter lim="800000"/>
            <a:headEnd/>
            <a:tailEnd/>
          </a:ln>
          <a:effectLst/>
        </p:spPr>
        <p:txBody>
          <a:bodyPr wrap="none">
            <a:spAutoFit/>
          </a:bodyPr>
          <a:lstStyle/>
          <a:p>
            <a:pPr eaLnBrk="0" hangingPunct="0">
              <a:defRPr/>
            </a:pPr>
            <a:r>
              <a:rPr lang="en-US" sz="1500" b="1">
                <a:latin typeface="+mj-lt"/>
              </a:rPr>
              <a:t>2</a:t>
            </a:r>
            <a:r>
              <a:rPr lang="en-US" sz="1500" b="1" baseline="-25000">
                <a:latin typeface="+mj-lt"/>
              </a:rPr>
              <a:t>H</a:t>
            </a:r>
          </a:p>
        </p:txBody>
      </p:sp>
      <p:sp>
        <p:nvSpPr>
          <p:cNvPr id="73751" name="Text Box 23"/>
          <p:cNvSpPr txBox="1">
            <a:spLocks noChangeArrowheads="1"/>
          </p:cNvSpPr>
          <p:nvPr/>
        </p:nvSpPr>
        <p:spPr bwMode="auto">
          <a:xfrm>
            <a:off x="8386763" y="1814513"/>
            <a:ext cx="362600" cy="323165"/>
          </a:xfrm>
          <a:prstGeom prst="rect">
            <a:avLst/>
          </a:prstGeom>
          <a:noFill/>
          <a:ln w="9525">
            <a:noFill/>
            <a:miter lim="800000"/>
            <a:headEnd/>
            <a:tailEnd/>
          </a:ln>
          <a:effectLst/>
        </p:spPr>
        <p:txBody>
          <a:bodyPr wrap="none">
            <a:spAutoFit/>
          </a:bodyPr>
          <a:lstStyle/>
          <a:p>
            <a:pPr eaLnBrk="0" hangingPunct="0">
              <a:defRPr/>
            </a:pPr>
            <a:r>
              <a:rPr lang="en-US" sz="1500" b="1">
                <a:latin typeface="+mj-lt"/>
              </a:rPr>
              <a:t>3</a:t>
            </a:r>
            <a:r>
              <a:rPr lang="en-US" sz="1500" b="1" baseline="-25000">
                <a:latin typeface="+mj-lt"/>
              </a:rPr>
              <a:t>H</a:t>
            </a:r>
          </a:p>
        </p:txBody>
      </p:sp>
      <p:sp>
        <p:nvSpPr>
          <p:cNvPr id="73752" name="Text Box 24"/>
          <p:cNvSpPr txBox="1">
            <a:spLocks noChangeArrowheads="1"/>
          </p:cNvSpPr>
          <p:nvPr/>
        </p:nvSpPr>
        <p:spPr bwMode="auto">
          <a:xfrm>
            <a:off x="8139113" y="2586038"/>
            <a:ext cx="362600" cy="323165"/>
          </a:xfrm>
          <a:prstGeom prst="rect">
            <a:avLst/>
          </a:prstGeom>
          <a:noFill/>
          <a:ln w="9525">
            <a:noFill/>
            <a:miter lim="800000"/>
            <a:headEnd/>
            <a:tailEnd/>
          </a:ln>
          <a:effectLst/>
        </p:spPr>
        <p:txBody>
          <a:bodyPr wrap="none">
            <a:spAutoFit/>
          </a:bodyPr>
          <a:lstStyle/>
          <a:p>
            <a:pPr eaLnBrk="0" hangingPunct="0">
              <a:defRPr/>
            </a:pPr>
            <a:r>
              <a:rPr lang="en-US" sz="1500" b="1">
                <a:latin typeface="+mj-lt"/>
              </a:rPr>
              <a:t>4</a:t>
            </a:r>
            <a:r>
              <a:rPr lang="en-US" sz="1500" b="1" baseline="-25000">
                <a:latin typeface="+mj-lt"/>
              </a:rPr>
              <a:t>H</a:t>
            </a:r>
          </a:p>
        </p:txBody>
      </p:sp>
      <p:sp>
        <p:nvSpPr>
          <p:cNvPr id="73753" name="Text Box 25"/>
          <p:cNvSpPr txBox="1">
            <a:spLocks noChangeArrowheads="1"/>
          </p:cNvSpPr>
          <p:nvPr/>
        </p:nvSpPr>
        <p:spPr bwMode="auto">
          <a:xfrm>
            <a:off x="4114800" y="5146675"/>
            <a:ext cx="341760" cy="323165"/>
          </a:xfrm>
          <a:prstGeom prst="rect">
            <a:avLst/>
          </a:prstGeom>
          <a:noFill/>
          <a:ln w="9525">
            <a:noFill/>
            <a:miter lim="800000"/>
            <a:headEnd/>
            <a:tailEnd/>
          </a:ln>
          <a:effectLst/>
        </p:spPr>
        <p:txBody>
          <a:bodyPr wrap="none">
            <a:spAutoFit/>
          </a:bodyPr>
          <a:lstStyle/>
          <a:p>
            <a:pPr eaLnBrk="0" hangingPunct="0">
              <a:defRPr/>
            </a:pPr>
            <a:r>
              <a:rPr lang="en-US" sz="1500" b="1" dirty="0">
                <a:latin typeface="+mj-lt"/>
              </a:rPr>
              <a:t>1</a:t>
            </a:r>
            <a:r>
              <a:rPr lang="en-US" sz="1500" b="1" baseline="-25000" dirty="0">
                <a:latin typeface="+mj-lt"/>
              </a:rPr>
              <a:t>F</a:t>
            </a:r>
          </a:p>
        </p:txBody>
      </p:sp>
      <p:sp>
        <p:nvSpPr>
          <p:cNvPr id="73754" name="Text Box 26"/>
          <p:cNvSpPr txBox="1">
            <a:spLocks noChangeArrowheads="1"/>
          </p:cNvSpPr>
          <p:nvPr/>
        </p:nvSpPr>
        <p:spPr bwMode="auto">
          <a:xfrm>
            <a:off x="4594225" y="4200525"/>
            <a:ext cx="341760" cy="323165"/>
          </a:xfrm>
          <a:prstGeom prst="rect">
            <a:avLst/>
          </a:prstGeom>
          <a:noFill/>
          <a:ln w="9525">
            <a:noFill/>
            <a:miter lim="800000"/>
            <a:headEnd/>
            <a:tailEnd/>
          </a:ln>
          <a:effectLst/>
        </p:spPr>
        <p:txBody>
          <a:bodyPr wrap="none">
            <a:spAutoFit/>
          </a:bodyPr>
          <a:lstStyle/>
          <a:p>
            <a:pPr eaLnBrk="0" hangingPunct="0">
              <a:defRPr/>
            </a:pPr>
            <a:r>
              <a:rPr lang="en-US" sz="1500" b="1">
                <a:latin typeface="+mj-lt"/>
              </a:rPr>
              <a:t>2</a:t>
            </a:r>
            <a:r>
              <a:rPr lang="en-US" sz="1500" b="1" baseline="-25000">
                <a:latin typeface="+mj-lt"/>
              </a:rPr>
              <a:t>F</a:t>
            </a:r>
          </a:p>
        </p:txBody>
      </p:sp>
      <p:sp>
        <p:nvSpPr>
          <p:cNvPr id="73755" name="Text Box 27"/>
          <p:cNvSpPr txBox="1">
            <a:spLocks noChangeArrowheads="1"/>
          </p:cNvSpPr>
          <p:nvPr/>
        </p:nvSpPr>
        <p:spPr bwMode="auto">
          <a:xfrm>
            <a:off x="8477250" y="3838575"/>
            <a:ext cx="341760" cy="323165"/>
          </a:xfrm>
          <a:prstGeom prst="rect">
            <a:avLst/>
          </a:prstGeom>
          <a:noFill/>
          <a:ln w="9525">
            <a:noFill/>
            <a:miter lim="800000"/>
            <a:headEnd/>
            <a:tailEnd/>
          </a:ln>
          <a:effectLst/>
        </p:spPr>
        <p:txBody>
          <a:bodyPr wrap="none">
            <a:spAutoFit/>
          </a:bodyPr>
          <a:lstStyle/>
          <a:p>
            <a:pPr eaLnBrk="0" hangingPunct="0">
              <a:defRPr/>
            </a:pPr>
            <a:r>
              <a:rPr lang="en-US" sz="1500" b="1">
                <a:latin typeface="+mj-lt"/>
              </a:rPr>
              <a:t>3</a:t>
            </a:r>
            <a:r>
              <a:rPr lang="en-US" sz="1500" b="1" baseline="-25000">
                <a:latin typeface="+mj-lt"/>
              </a:rPr>
              <a:t>F</a:t>
            </a:r>
          </a:p>
        </p:txBody>
      </p:sp>
      <p:sp>
        <p:nvSpPr>
          <p:cNvPr id="73756" name="Text Box 28"/>
          <p:cNvSpPr txBox="1">
            <a:spLocks noChangeArrowheads="1"/>
          </p:cNvSpPr>
          <p:nvPr/>
        </p:nvSpPr>
        <p:spPr bwMode="auto">
          <a:xfrm>
            <a:off x="8120063" y="4710113"/>
            <a:ext cx="341760" cy="323165"/>
          </a:xfrm>
          <a:prstGeom prst="rect">
            <a:avLst/>
          </a:prstGeom>
          <a:noFill/>
          <a:ln w="9525">
            <a:noFill/>
            <a:miter lim="800000"/>
            <a:headEnd/>
            <a:tailEnd/>
          </a:ln>
          <a:effectLst/>
        </p:spPr>
        <p:txBody>
          <a:bodyPr wrap="none">
            <a:spAutoFit/>
          </a:bodyPr>
          <a:lstStyle/>
          <a:p>
            <a:pPr eaLnBrk="0" hangingPunct="0">
              <a:defRPr/>
            </a:pPr>
            <a:r>
              <a:rPr lang="en-US" sz="1500" b="1" dirty="0">
                <a:latin typeface="+mj-lt"/>
              </a:rPr>
              <a:t>4</a:t>
            </a:r>
            <a:r>
              <a:rPr lang="en-US" sz="1500" b="1" baseline="-25000" dirty="0">
                <a:latin typeface="+mj-lt"/>
              </a:rPr>
              <a:t>F</a:t>
            </a:r>
          </a:p>
        </p:txBody>
      </p:sp>
      <p:sp>
        <p:nvSpPr>
          <p:cNvPr id="73757" name="Line 29"/>
          <p:cNvSpPr>
            <a:spLocks noChangeShapeType="1"/>
          </p:cNvSpPr>
          <p:nvPr/>
        </p:nvSpPr>
        <p:spPr bwMode="auto">
          <a:xfrm>
            <a:off x="3657600" y="3462338"/>
            <a:ext cx="5410200" cy="0"/>
          </a:xfrm>
          <a:prstGeom prst="line">
            <a:avLst/>
          </a:prstGeom>
          <a:noFill/>
          <a:ln w="38100">
            <a:solidFill>
              <a:schemeClr val="accent6"/>
            </a:solidFill>
            <a:prstDash val="lgDashDotDot"/>
            <a:round/>
            <a:headEnd/>
            <a:tailEnd/>
          </a:ln>
          <a:effectLst/>
        </p:spPr>
        <p:txBody>
          <a:bodyPr/>
          <a:lstStyle/>
          <a:p>
            <a:pPr>
              <a:defRPr/>
            </a:pPr>
            <a:endParaRPr lang="en-IN">
              <a:latin typeface="+mj-lt"/>
            </a:endParaRPr>
          </a:p>
        </p:txBody>
      </p:sp>
      <p:sp>
        <p:nvSpPr>
          <p:cNvPr id="73758" name="Text Box 30"/>
          <p:cNvSpPr txBox="1">
            <a:spLocks noChangeArrowheads="1"/>
          </p:cNvSpPr>
          <p:nvPr/>
        </p:nvSpPr>
        <p:spPr bwMode="auto">
          <a:xfrm>
            <a:off x="4818063" y="3617913"/>
            <a:ext cx="341760" cy="323165"/>
          </a:xfrm>
          <a:prstGeom prst="rect">
            <a:avLst/>
          </a:prstGeom>
          <a:noFill/>
          <a:ln w="9525">
            <a:noFill/>
            <a:miter lim="800000"/>
            <a:headEnd/>
            <a:tailEnd/>
          </a:ln>
          <a:effectLst/>
        </p:spPr>
        <p:txBody>
          <a:bodyPr wrap="none">
            <a:spAutoFit/>
          </a:bodyPr>
          <a:lstStyle/>
          <a:p>
            <a:pPr eaLnBrk="0" hangingPunct="0">
              <a:defRPr/>
            </a:pPr>
            <a:r>
              <a:rPr lang="en-US" sz="1500" b="1">
                <a:latin typeface="+mj-lt"/>
              </a:rPr>
              <a:t>5</a:t>
            </a:r>
            <a:r>
              <a:rPr lang="en-US" sz="1500" b="1" baseline="-25000">
                <a:latin typeface="+mj-lt"/>
              </a:rPr>
              <a:t>F</a:t>
            </a:r>
          </a:p>
        </p:txBody>
      </p:sp>
      <p:sp>
        <p:nvSpPr>
          <p:cNvPr id="73759" name="Text Box 31"/>
          <p:cNvSpPr txBox="1">
            <a:spLocks noChangeArrowheads="1"/>
          </p:cNvSpPr>
          <p:nvPr/>
        </p:nvSpPr>
        <p:spPr bwMode="auto">
          <a:xfrm>
            <a:off x="5191125" y="3614738"/>
            <a:ext cx="341760" cy="323165"/>
          </a:xfrm>
          <a:prstGeom prst="rect">
            <a:avLst/>
          </a:prstGeom>
          <a:noFill/>
          <a:ln w="9525">
            <a:noFill/>
            <a:miter lim="800000"/>
            <a:headEnd/>
            <a:tailEnd/>
          </a:ln>
          <a:effectLst/>
        </p:spPr>
        <p:txBody>
          <a:bodyPr wrap="none">
            <a:spAutoFit/>
          </a:bodyPr>
          <a:lstStyle/>
          <a:p>
            <a:pPr eaLnBrk="0" hangingPunct="0">
              <a:defRPr/>
            </a:pPr>
            <a:r>
              <a:rPr lang="en-US" sz="1500" b="1">
                <a:latin typeface="+mj-lt"/>
              </a:rPr>
              <a:t>9</a:t>
            </a:r>
            <a:r>
              <a:rPr lang="en-US" sz="1500" b="1" baseline="-25000">
                <a:latin typeface="+mj-lt"/>
              </a:rPr>
              <a:t>F</a:t>
            </a:r>
          </a:p>
        </p:txBody>
      </p:sp>
      <p:sp>
        <p:nvSpPr>
          <p:cNvPr id="73760" name="Text Box 32"/>
          <p:cNvSpPr txBox="1">
            <a:spLocks noChangeArrowheads="1"/>
          </p:cNvSpPr>
          <p:nvPr/>
        </p:nvSpPr>
        <p:spPr bwMode="auto">
          <a:xfrm>
            <a:off x="6629400" y="3619500"/>
            <a:ext cx="341760" cy="323165"/>
          </a:xfrm>
          <a:prstGeom prst="rect">
            <a:avLst/>
          </a:prstGeom>
          <a:noFill/>
          <a:ln w="9525">
            <a:noFill/>
            <a:miter lim="800000"/>
            <a:headEnd/>
            <a:tailEnd/>
          </a:ln>
          <a:effectLst/>
        </p:spPr>
        <p:txBody>
          <a:bodyPr wrap="none">
            <a:spAutoFit/>
          </a:bodyPr>
          <a:lstStyle/>
          <a:p>
            <a:pPr eaLnBrk="0" hangingPunct="0">
              <a:defRPr/>
            </a:pPr>
            <a:r>
              <a:rPr lang="en-US" sz="1500" b="1">
                <a:latin typeface="+mj-lt"/>
              </a:rPr>
              <a:t>8</a:t>
            </a:r>
            <a:r>
              <a:rPr lang="en-US" sz="1500" b="1" baseline="-25000">
                <a:latin typeface="+mj-lt"/>
              </a:rPr>
              <a:t>F</a:t>
            </a:r>
          </a:p>
        </p:txBody>
      </p:sp>
      <p:sp>
        <p:nvSpPr>
          <p:cNvPr id="73761" name="Text Box 33"/>
          <p:cNvSpPr txBox="1">
            <a:spLocks noChangeArrowheads="1"/>
          </p:cNvSpPr>
          <p:nvPr/>
        </p:nvSpPr>
        <p:spPr bwMode="auto">
          <a:xfrm>
            <a:off x="7258050" y="3619500"/>
            <a:ext cx="341760" cy="323165"/>
          </a:xfrm>
          <a:prstGeom prst="rect">
            <a:avLst/>
          </a:prstGeom>
          <a:noFill/>
          <a:ln w="9525">
            <a:noFill/>
            <a:miter lim="800000"/>
            <a:headEnd/>
            <a:tailEnd/>
          </a:ln>
          <a:effectLst/>
        </p:spPr>
        <p:txBody>
          <a:bodyPr wrap="none">
            <a:spAutoFit/>
          </a:bodyPr>
          <a:lstStyle/>
          <a:p>
            <a:pPr eaLnBrk="0" hangingPunct="0">
              <a:defRPr/>
            </a:pPr>
            <a:r>
              <a:rPr lang="en-US" sz="1500" b="1">
                <a:latin typeface="+mj-lt"/>
              </a:rPr>
              <a:t>6</a:t>
            </a:r>
            <a:r>
              <a:rPr lang="en-US" sz="1500" b="1" baseline="-25000">
                <a:latin typeface="+mj-lt"/>
              </a:rPr>
              <a:t>F</a:t>
            </a:r>
          </a:p>
        </p:txBody>
      </p:sp>
      <p:sp>
        <p:nvSpPr>
          <p:cNvPr id="73762" name="Text Box 34"/>
          <p:cNvSpPr txBox="1">
            <a:spLocks noChangeArrowheads="1"/>
          </p:cNvSpPr>
          <p:nvPr/>
        </p:nvSpPr>
        <p:spPr bwMode="auto">
          <a:xfrm>
            <a:off x="7743825" y="3619500"/>
            <a:ext cx="341760" cy="323165"/>
          </a:xfrm>
          <a:prstGeom prst="rect">
            <a:avLst/>
          </a:prstGeom>
          <a:noFill/>
          <a:ln w="9525">
            <a:noFill/>
            <a:miter lim="800000"/>
            <a:headEnd/>
            <a:tailEnd/>
          </a:ln>
          <a:effectLst/>
        </p:spPr>
        <p:txBody>
          <a:bodyPr wrap="none">
            <a:spAutoFit/>
          </a:bodyPr>
          <a:lstStyle/>
          <a:p>
            <a:pPr eaLnBrk="0" hangingPunct="0">
              <a:defRPr/>
            </a:pPr>
            <a:r>
              <a:rPr lang="en-US" sz="1500" b="1">
                <a:latin typeface="+mj-lt"/>
              </a:rPr>
              <a:t>7</a:t>
            </a:r>
            <a:r>
              <a:rPr lang="en-US" sz="1500" b="1" baseline="-25000">
                <a:latin typeface="+mj-lt"/>
              </a:rPr>
              <a:t>F</a:t>
            </a:r>
          </a:p>
        </p:txBody>
      </p:sp>
      <p:sp>
        <p:nvSpPr>
          <p:cNvPr id="73763" name="Text Box 35"/>
          <p:cNvSpPr txBox="1">
            <a:spLocks noChangeArrowheads="1"/>
          </p:cNvSpPr>
          <p:nvPr/>
        </p:nvSpPr>
        <p:spPr bwMode="auto">
          <a:xfrm>
            <a:off x="7772400" y="5562600"/>
            <a:ext cx="439544" cy="323165"/>
          </a:xfrm>
          <a:prstGeom prst="rect">
            <a:avLst/>
          </a:prstGeom>
          <a:noFill/>
          <a:ln w="9525">
            <a:noFill/>
            <a:miter lim="800000"/>
            <a:headEnd/>
            <a:tailEnd/>
          </a:ln>
          <a:effectLst/>
        </p:spPr>
        <p:txBody>
          <a:bodyPr wrap="none">
            <a:spAutoFit/>
          </a:bodyPr>
          <a:lstStyle/>
          <a:p>
            <a:pPr eaLnBrk="0" hangingPunct="0">
              <a:defRPr/>
            </a:pPr>
            <a:r>
              <a:rPr lang="en-US" sz="1500" b="1">
                <a:latin typeface="+mj-lt"/>
              </a:rPr>
              <a:t>12</a:t>
            </a:r>
            <a:r>
              <a:rPr lang="en-US" sz="1500" b="1" baseline="-25000">
                <a:latin typeface="+mj-lt"/>
              </a:rPr>
              <a:t>F</a:t>
            </a:r>
          </a:p>
        </p:txBody>
      </p:sp>
      <p:sp>
        <p:nvSpPr>
          <p:cNvPr id="73764" name="Text Box 36"/>
          <p:cNvSpPr txBox="1">
            <a:spLocks noChangeArrowheads="1"/>
          </p:cNvSpPr>
          <p:nvPr/>
        </p:nvSpPr>
        <p:spPr bwMode="auto">
          <a:xfrm>
            <a:off x="7239000" y="5562600"/>
            <a:ext cx="439544" cy="323165"/>
          </a:xfrm>
          <a:prstGeom prst="rect">
            <a:avLst/>
          </a:prstGeom>
          <a:noFill/>
          <a:ln w="9525">
            <a:noFill/>
            <a:miter lim="800000"/>
            <a:headEnd/>
            <a:tailEnd/>
          </a:ln>
          <a:effectLst/>
        </p:spPr>
        <p:txBody>
          <a:bodyPr wrap="none">
            <a:spAutoFit/>
          </a:bodyPr>
          <a:lstStyle/>
          <a:p>
            <a:pPr eaLnBrk="0" hangingPunct="0">
              <a:defRPr/>
            </a:pPr>
            <a:r>
              <a:rPr lang="en-US" sz="1500" b="1">
                <a:latin typeface="+mj-lt"/>
              </a:rPr>
              <a:t>11</a:t>
            </a:r>
            <a:r>
              <a:rPr lang="en-US" sz="1500" b="1" baseline="-25000">
                <a:latin typeface="+mj-lt"/>
              </a:rPr>
              <a:t>F</a:t>
            </a:r>
          </a:p>
        </p:txBody>
      </p:sp>
      <p:sp>
        <p:nvSpPr>
          <p:cNvPr id="73765" name="Text Box 37"/>
          <p:cNvSpPr txBox="1">
            <a:spLocks noChangeArrowheads="1"/>
          </p:cNvSpPr>
          <p:nvPr/>
        </p:nvSpPr>
        <p:spPr bwMode="auto">
          <a:xfrm>
            <a:off x="6600825" y="5562600"/>
            <a:ext cx="439544" cy="323165"/>
          </a:xfrm>
          <a:prstGeom prst="rect">
            <a:avLst/>
          </a:prstGeom>
          <a:noFill/>
          <a:ln w="9525">
            <a:noFill/>
            <a:miter lim="800000"/>
            <a:headEnd/>
            <a:tailEnd/>
          </a:ln>
          <a:effectLst/>
        </p:spPr>
        <p:txBody>
          <a:bodyPr wrap="none">
            <a:spAutoFit/>
          </a:bodyPr>
          <a:lstStyle/>
          <a:p>
            <a:pPr eaLnBrk="0" hangingPunct="0">
              <a:defRPr/>
            </a:pPr>
            <a:r>
              <a:rPr lang="en-US" sz="1500" b="1">
                <a:latin typeface="+mj-lt"/>
              </a:rPr>
              <a:t>13</a:t>
            </a:r>
            <a:r>
              <a:rPr lang="en-US" sz="1500" b="1" baseline="-25000">
                <a:latin typeface="+mj-lt"/>
              </a:rPr>
              <a:t>F</a:t>
            </a:r>
          </a:p>
        </p:txBody>
      </p:sp>
      <p:sp>
        <p:nvSpPr>
          <p:cNvPr id="73766" name="Text Box 38"/>
          <p:cNvSpPr txBox="1">
            <a:spLocks noChangeArrowheads="1"/>
          </p:cNvSpPr>
          <p:nvPr/>
        </p:nvSpPr>
        <p:spPr bwMode="auto">
          <a:xfrm>
            <a:off x="5143500" y="5562600"/>
            <a:ext cx="439544" cy="323165"/>
          </a:xfrm>
          <a:prstGeom prst="rect">
            <a:avLst/>
          </a:prstGeom>
          <a:noFill/>
          <a:ln w="9525">
            <a:noFill/>
            <a:miter lim="800000"/>
            <a:headEnd/>
            <a:tailEnd/>
          </a:ln>
          <a:effectLst/>
        </p:spPr>
        <p:txBody>
          <a:bodyPr wrap="none">
            <a:spAutoFit/>
          </a:bodyPr>
          <a:lstStyle/>
          <a:p>
            <a:pPr eaLnBrk="0" hangingPunct="0">
              <a:defRPr/>
            </a:pPr>
            <a:r>
              <a:rPr lang="en-US" sz="1500" b="1">
                <a:latin typeface="+mj-lt"/>
              </a:rPr>
              <a:t>14</a:t>
            </a:r>
            <a:r>
              <a:rPr lang="en-US" sz="1500" b="1" baseline="-25000">
                <a:latin typeface="+mj-lt"/>
              </a:rPr>
              <a:t>F</a:t>
            </a:r>
          </a:p>
        </p:txBody>
      </p:sp>
      <p:sp>
        <p:nvSpPr>
          <p:cNvPr id="73767" name="Text Box 39"/>
          <p:cNvSpPr txBox="1">
            <a:spLocks noChangeArrowheads="1"/>
          </p:cNvSpPr>
          <p:nvPr/>
        </p:nvSpPr>
        <p:spPr bwMode="auto">
          <a:xfrm>
            <a:off x="4752975" y="5548313"/>
            <a:ext cx="439544" cy="323165"/>
          </a:xfrm>
          <a:prstGeom prst="rect">
            <a:avLst/>
          </a:prstGeom>
          <a:noFill/>
          <a:ln w="9525">
            <a:noFill/>
            <a:miter lim="800000"/>
            <a:headEnd/>
            <a:tailEnd/>
          </a:ln>
          <a:effectLst/>
        </p:spPr>
        <p:txBody>
          <a:bodyPr wrap="none">
            <a:spAutoFit/>
          </a:bodyPr>
          <a:lstStyle/>
          <a:p>
            <a:pPr eaLnBrk="0" hangingPunct="0">
              <a:defRPr/>
            </a:pPr>
            <a:r>
              <a:rPr lang="en-US" sz="1500" b="1">
                <a:latin typeface="+mj-lt"/>
              </a:rPr>
              <a:t>10</a:t>
            </a:r>
            <a:r>
              <a:rPr lang="en-US" sz="1500" b="1" baseline="-25000">
                <a:latin typeface="+mj-lt"/>
              </a:rPr>
              <a:t>F</a:t>
            </a:r>
          </a:p>
        </p:txBody>
      </p:sp>
      <p:sp>
        <p:nvSpPr>
          <p:cNvPr id="73768" name="Text Box 40"/>
          <p:cNvSpPr txBox="1">
            <a:spLocks noChangeArrowheads="1"/>
          </p:cNvSpPr>
          <p:nvPr/>
        </p:nvSpPr>
        <p:spPr bwMode="auto">
          <a:xfrm>
            <a:off x="4160838" y="2181225"/>
            <a:ext cx="369012"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R</a:t>
            </a:r>
            <a:r>
              <a:rPr lang="en-US" sz="1500" baseline="-25000">
                <a:latin typeface="+mj-lt"/>
              </a:rPr>
              <a:t>H</a:t>
            </a:r>
          </a:p>
        </p:txBody>
      </p:sp>
      <p:sp>
        <p:nvSpPr>
          <p:cNvPr id="73769" name="Text Box 41"/>
          <p:cNvSpPr txBox="1">
            <a:spLocks noChangeArrowheads="1"/>
          </p:cNvSpPr>
          <p:nvPr/>
        </p:nvSpPr>
        <p:spPr bwMode="auto">
          <a:xfrm>
            <a:off x="4300538" y="4357688"/>
            <a:ext cx="348172"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R</a:t>
            </a:r>
            <a:r>
              <a:rPr lang="en-US" sz="1500" baseline="-25000">
                <a:latin typeface="+mj-lt"/>
              </a:rPr>
              <a:t>F</a:t>
            </a:r>
          </a:p>
        </p:txBody>
      </p:sp>
      <p:sp>
        <p:nvSpPr>
          <p:cNvPr id="73770" name="Text Box 42"/>
          <p:cNvSpPr txBox="1">
            <a:spLocks noChangeArrowheads="1"/>
          </p:cNvSpPr>
          <p:nvPr/>
        </p:nvSpPr>
        <p:spPr bwMode="auto">
          <a:xfrm>
            <a:off x="5600700" y="2819400"/>
            <a:ext cx="352982"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S</a:t>
            </a:r>
            <a:r>
              <a:rPr lang="en-US" sz="1500" baseline="-25000">
                <a:latin typeface="+mj-lt"/>
              </a:rPr>
              <a:t>H</a:t>
            </a:r>
          </a:p>
        </p:txBody>
      </p:sp>
      <p:sp>
        <p:nvSpPr>
          <p:cNvPr id="73771" name="Text Box 43"/>
          <p:cNvSpPr txBox="1">
            <a:spLocks noChangeArrowheads="1"/>
          </p:cNvSpPr>
          <p:nvPr/>
        </p:nvSpPr>
        <p:spPr bwMode="auto">
          <a:xfrm>
            <a:off x="5772150" y="5013325"/>
            <a:ext cx="332142"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S</a:t>
            </a:r>
            <a:r>
              <a:rPr lang="en-US" sz="1500" baseline="-25000">
                <a:latin typeface="+mj-lt"/>
              </a:rPr>
              <a:t>F</a:t>
            </a:r>
          </a:p>
        </p:txBody>
      </p:sp>
      <p:sp>
        <p:nvSpPr>
          <p:cNvPr id="73772" name="Freeform 44"/>
          <p:cNvSpPr>
            <a:spLocks/>
          </p:cNvSpPr>
          <p:nvPr/>
        </p:nvSpPr>
        <p:spPr bwMode="auto">
          <a:xfrm>
            <a:off x="4600575" y="2419350"/>
            <a:ext cx="1343025" cy="447675"/>
          </a:xfrm>
          <a:custGeom>
            <a:avLst/>
            <a:gdLst/>
            <a:ahLst/>
            <a:cxnLst>
              <a:cxn ang="0">
                <a:pos x="0" y="0"/>
              </a:cxn>
              <a:cxn ang="0">
                <a:pos x="846" y="282"/>
              </a:cxn>
            </a:cxnLst>
            <a:rect l="0" t="0" r="r" b="b"/>
            <a:pathLst>
              <a:path w="846" h="282">
                <a:moveTo>
                  <a:pt x="0" y="0"/>
                </a:moveTo>
                <a:lnTo>
                  <a:pt x="846" y="282"/>
                </a:lnTo>
              </a:path>
            </a:pathLst>
          </a:custGeom>
          <a:solidFill>
            <a:srgbClr val="FFFFFF"/>
          </a:solidFill>
          <a:ln w="9525">
            <a:solidFill>
              <a:schemeClr val="tx1"/>
            </a:solidFill>
            <a:round/>
            <a:headEnd/>
            <a:tailEnd/>
          </a:ln>
          <a:effectLst/>
        </p:spPr>
        <p:txBody>
          <a:bodyPr/>
          <a:lstStyle/>
          <a:p>
            <a:pPr>
              <a:defRPr/>
            </a:pPr>
            <a:endParaRPr lang="en-IN">
              <a:latin typeface="+mj-lt"/>
            </a:endParaRPr>
          </a:p>
        </p:txBody>
      </p:sp>
      <p:sp>
        <p:nvSpPr>
          <p:cNvPr id="73773" name="Text Box 45"/>
          <p:cNvSpPr txBox="1">
            <a:spLocks noChangeArrowheads="1"/>
          </p:cNvSpPr>
          <p:nvPr/>
        </p:nvSpPr>
        <p:spPr bwMode="auto">
          <a:xfrm>
            <a:off x="7934325" y="1809750"/>
            <a:ext cx="364202"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X</a:t>
            </a:r>
            <a:r>
              <a:rPr lang="en-US" sz="1500" baseline="-25000">
                <a:latin typeface="+mj-lt"/>
              </a:rPr>
              <a:t>H</a:t>
            </a:r>
          </a:p>
        </p:txBody>
      </p:sp>
      <p:sp>
        <p:nvSpPr>
          <p:cNvPr id="73774" name="Freeform 46"/>
          <p:cNvSpPr>
            <a:spLocks/>
          </p:cNvSpPr>
          <p:nvPr/>
        </p:nvSpPr>
        <p:spPr bwMode="auto">
          <a:xfrm>
            <a:off x="7772400" y="2133600"/>
            <a:ext cx="371475" cy="619125"/>
          </a:xfrm>
          <a:custGeom>
            <a:avLst/>
            <a:gdLst/>
            <a:ahLst/>
            <a:cxnLst>
              <a:cxn ang="0">
                <a:pos x="0" y="390"/>
              </a:cxn>
              <a:cxn ang="0">
                <a:pos x="234" y="0"/>
              </a:cxn>
            </a:cxnLst>
            <a:rect l="0" t="0" r="r" b="b"/>
            <a:pathLst>
              <a:path w="234" h="390">
                <a:moveTo>
                  <a:pt x="0" y="390"/>
                </a:moveTo>
                <a:lnTo>
                  <a:pt x="234" y="0"/>
                </a:lnTo>
              </a:path>
            </a:pathLst>
          </a:custGeom>
          <a:solidFill>
            <a:srgbClr val="FFFFFF"/>
          </a:solidFill>
          <a:ln w="9525">
            <a:solidFill>
              <a:schemeClr val="tx1"/>
            </a:solidFill>
            <a:round/>
            <a:headEnd/>
            <a:tailEnd/>
          </a:ln>
          <a:effectLst/>
        </p:spPr>
        <p:txBody>
          <a:bodyPr/>
          <a:lstStyle/>
          <a:p>
            <a:pPr>
              <a:defRPr/>
            </a:pPr>
            <a:endParaRPr lang="en-IN">
              <a:latin typeface="+mj-lt"/>
            </a:endParaRPr>
          </a:p>
        </p:txBody>
      </p:sp>
      <p:sp>
        <p:nvSpPr>
          <p:cNvPr id="73775" name="Text Box 47"/>
          <p:cNvSpPr txBox="1">
            <a:spLocks noChangeArrowheads="1"/>
          </p:cNvSpPr>
          <p:nvPr/>
        </p:nvSpPr>
        <p:spPr bwMode="auto">
          <a:xfrm>
            <a:off x="7710488" y="2700338"/>
            <a:ext cx="35779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Y</a:t>
            </a:r>
            <a:r>
              <a:rPr lang="en-US" sz="1500" baseline="-25000">
                <a:latin typeface="+mj-lt"/>
              </a:rPr>
              <a:t>H</a:t>
            </a:r>
          </a:p>
        </p:txBody>
      </p:sp>
      <p:sp>
        <p:nvSpPr>
          <p:cNvPr id="73776" name="Text Box 48"/>
          <p:cNvSpPr txBox="1">
            <a:spLocks noChangeArrowheads="1"/>
          </p:cNvSpPr>
          <p:nvPr/>
        </p:nvSpPr>
        <p:spPr bwMode="auto">
          <a:xfrm>
            <a:off x="7858125" y="3867150"/>
            <a:ext cx="343364"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X</a:t>
            </a:r>
            <a:r>
              <a:rPr lang="en-US" sz="1500" baseline="-25000">
                <a:latin typeface="+mj-lt"/>
              </a:rPr>
              <a:t>F</a:t>
            </a:r>
          </a:p>
        </p:txBody>
      </p:sp>
      <p:sp>
        <p:nvSpPr>
          <p:cNvPr id="73777" name="Text Box 49"/>
          <p:cNvSpPr txBox="1">
            <a:spLocks noChangeArrowheads="1"/>
          </p:cNvSpPr>
          <p:nvPr/>
        </p:nvSpPr>
        <p:spPr bwMode="auto">
          <a:xfrm>
            <a:off x="7615238" y="4848225"/>
            <a:ext cx="336952"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Y</a:t>
            </a:r>
            <a:r>
              <a:rPr lang="en-US" sz="1500" baseline="-25000">
                <a:latin typeface="+mj-lt"/>
              </a:rPr>
              <a:t>F</a:t>
            </a:r>
          </a:p>
        </p:txBody>
      </p:sp>
      <p:sp>
        <p:nvSpPr>
          <p:cNvPr id="73778" name="Text Box 50"/>
          <p:cNvSpPr txBox="1">
            <a:spLocks noChangeArrowheads="1"/>
          </p:cNvSpPr>
          <p:nvPr/>
        </p:nvSpPr>
        <p:spPr bwMode="auto">
          <a:xfrm>
            <a:off x="4514850" y="1719263"/>
            <a:ext cx="671979" cy="323165"/>
          </a:xfrm>
          <a:prstGeom prst="rect">
            <a:avLst/>
          </a:prstGeom>
          <a:noFill/>
          <a:ln w="9525">
            <a:noFill/>
            <a:miter lim="800000"/>
            <a:headEnd/>
            <a:tailEnd/>
          </a:ln>
          <a:effectLst/>
        </p:spPr>
        <p:txBody>
          <a:bodyPr wrap="none">
            <a:spAutoFit/>
          </a:bodyPr>
          <a:lstStyle/>
          <a:p>
            <a:pPr eaLnBrk="0" hangingPunct="0">
              <a:defRPr/>
            </a:pPr>
            <a:r>
              <a:rPr lang="en-US" sz="1500" b="1">
                <a:latin typeface="+mj-lt"/>
              </a:rPr>
              <a:t>5</a:t>
            </a:r>
            <a:r>
              <a:rPr lang="en-US" sz="1500" b="1" baseline="-25000">
                <a:latin typeface="+mj-lt"/>
              </a:rPr>
              <a:t>H,</a:t>
            </a:r>
            <a:r>
              <a:rPr lang="en-US" sz="1500" b="1">
                <a:latin typeface="+mj-lt"/>
              </a:rPr>
              <a:t>10</a:t>
            </a:r>
            <a:r>
              <a:rPr lang="en-US" sz="1500" b="1" baseline="-25000">
                <a:latin typeface="+mj-lt"/>
              </a:rPr>
              <a:t>H</a:t>
            </a:r>
          </a:p>
        </p:txBody>
      </p:sp>
      <p:sp>
        <p:nvSpPr>
          <p:cNvPr id="73779" name="Text Box 51"/>
          <p:cNvSpPr txBox="1">
            <a:spLocks noChangeArrowheads="1"/>
          </p:cNvSpPr>
          <p:nvPr/>
        </p:nvSpPr>
        <p:spPr bwMode="auto">
          <a:xfrm>
            <a:off x="6934200" y="1724025"/>
            <a:ext cx="671979" cy="323165"/>
          </a:xfrm>
          <a:prstGeom prst="rect">
            <a:avLst/>
          </a:prstGeom>
          <a:noFill/>
          <a:ln w="9525">
            <a:noFill/>
            <a:miter lim="800000"/>
            <a:headEnd/>
            <a:tailEnd/>
          </a:ln>
          <a:effectLst/>
        </p:spPr>
        <p:txBody>
          <a:bodyPr wrap="none">
            <a:spAutoFit/>
          </a:bodyPr>
          <a:lstStyle/>
          <a:p>
            <a:pPr eaLnBrk="0" hangingPunct="0">
              <a:defRPr/>
            </a:pPr>
            <a:r>
              <a:rPr lang="en-US" sz="1500" b="1">
                <a:latin typeface="+mj-lt"/>
              </a:rPr>
              <a:t>6</a:t>
            </a:r>
            <a:r>
              <a:rPr lang="en-US" sz="1500" b="1" baseline="-25000">
                <a:latin typeface="+mj-lt"/>
              </a:rPr>
              <a:t>H,</a:t>
            </a:r>
            <a:r>
              <a:rPr lang="en-US" sz="1500" b="1">
                <a:latin typeface="+mj-lt"/>
              </a:rPr>
              <a:t>11</a:t>
            </a:r>
            <a:r>
              <a:rPr lang="en-US" sz="1500" b="1" baseline="-25000">
                <a:latin typeface="+mj-lt"/>
              </a:rPr>
              <a:t>H</a:t>
            </a:r>
          </a:p>
        </p:txBody>
      </p:sp>
      <p:sp>
        <p:nvSpPr>
          <p:cNvPr id="73780" name="Text Box 52"/>
          <p:cNvSpPr txBox="1">
            <a:spLocks noChangeArrowheads="1"/>
          </p:cNvSpPr>
          <p:nvPr/>
        </p:nvSpPr>
        <p:spPr bwMode="auto">
          <a:xfrm>
            <a:off x="6429375" y="2947988"/>
            <a:ext cx="671979" cy="323165"/>
          </a:xfrm>
          <a:prstGeom prst="rect">
            <a:avLst/>
          </a:prstGeom>
          <a:noFill/>
          <a:ln w="9525">
            <a:noFill/>
            <a:miter lim="800000"/>
            <a:headEnd/>
            <a:tailEnd/>
          </a:ln>
          <a:effectLst/>
        </p:spPr>
        <p:txBody>
          <a:bodyPr wrap="none">
            <a:spAutoFit/>
          </a:bodyPr>
          <a:lstStyle/>
          <a:p>
            <a:pPr eaLnBrk="0" hangingPunct="0">
              <a:defRPr/>
            </a:pPr>
            <a:r>
              <a:rPr lang="en-US" sz="1500" b="1">
                <a:latin typeface="+mj-lt"/>
              </a:rPr>
              <a:t>8</a:t>
            </a:r>
            <a:r>
              <a:rPr lang="en-US" sz="1500" b="1" baseline="-25000">
                <a:latin typeface="+mj-lt"/>
              </a:rPr>
              <a:t>H,</a:t>
            </a:r>
            <a:r>
              <a:rPr lang="en-US" sz="1500" b="1">
                <a:latin typeface="+mj-lt"/>
              </a:rPr>
              <a:t>13</a:t>
            </a:r>
            <a:r>
              <a:rPr lang="en-US" sz="1500" b="1" baseline="-25000">
                <a:latin typeface="+mj-lt"/>
              </a:rPr>
              <a:t>H</a:t>
            </a:r>
          </a:p>
        </p:txBody>
      </p:sp>
      <p:sp>
        <p:nvSpPr>
          <p:cNvPr id="73781" name="Text Box 53"/>
          <p:cNvSpPr txBox="1">
            <a:spLocks noChangeArrowheads="1"/>
          </p:cNvSpPr>
          <p:nvPr/>
        </p:nvSpPr>
        <p:spPr bwMode="auto">
          <a:xfrm>
            <a:off x="5286375" y="2362200"/>
            <a:ext cx="671979" cy="323165"/>
          </a:xfrm>
          <a:prstGeom prst="rect">
            <a:avLst/>
          </a:prstGeom>
          <a:noFill/>
          <a:ln w="9525">
            <a:noFill/>
            <a:miter lim="800000"/>
            <a:headEnd/>
            <a:tailEnd/>
          </a:ln>
          <a:effectLst/>
        </p:spPr>
        <p:txBody>
          <a:bodyPr wrap="none">
            <a:spAutoFit/>
          </a:bodyPr>
          <a:lstStyle/>
          <a:p>
            <a:pPr eaLnBrk="0" hangingPunct="0">
              <a:defRPr/>
            </a:pPr>
            <a:r>
              <a:rPr lang="en-US" sz="1500" b="1" dirty="0">
                <a:latin typeface="+mj-lt"/>
              </a:rPr>
              <a:t>9</a:t>
            </a:r>
            <a:r>
              <a:rPr lang="en-US" sz="1500" b="1" baseline="-25000" dirty="0">
                <a:latin typeface="+mj-lt"/>
              </a:rPr>
              <a:t>H,</a:t>
            </a:r>
            <a:r>
              <a:rPr lang="en-US" sz="1500" b="1" dirty="0">
                <a:latin typeface="+mj-lt"/>
              </a:rPr>
              <a:t>14</a:t>
            </a:r>
            <a:r>
              <a:rPr lang="en-US" sz="1500" b="1" baseline="-25000" dirty="0">
                <a:latin typeface="+mj-lt"/>
              </a:rPr>
              <a:t>H</a:t>
            </a:r>
          </a:p>
        </p:txBody>
      </p:sp>
      <p:sp>
        <p:nvSpPr>
          <p:cNvPr id="73782" name="Text Box 54"/>
          <p:cNvSpPr txBox="1">
            <a:spLocks noChangeArrowheads="1"/>
          </p:cNvSpPr>
          <p:nvPr/>
        </p:nvSpPr>
        <p:spPr bwMode="auto">
          <a:xfrm>
            <a:off x="7048500" y="2271713"/>
            <a:ext cx="671979" cy="323165"/>
          </a:xfrm>
          <a:prstGeom prst="rect">
            <a:avLst/>
          </a:prstGeom>
          <a:noFill/>
          <a:ln w="9525">
            <a:noFill/>
            <a:miter lim="800000"/>
            <a:headEnd/>
            <a:tailEnd/>
          </a:ln>
          <a:effectLst/>
        </p:spPr>
        <p:txBody>
          <a:bodyPr wrap="none">
            <a:spAutoFit/>
          </a:bodyPr>
          <a:lstStyle/>
          <a:p>
            <a:pPr eaLnBrk="0" hangingPunct="0">
              <a:defRPr/>
            </a:pPr>
            <a:r>
              <a:rPr lang="en-US" sz="1500" b="1">
                <a:latin typeface="+mj-lt"/>
              </a:rPr>
              <a:t>7</a:t>
            </a:r>
            <a:r>
              <a:rPr lang="en-US" sz="1500" b="1" baseline="-25000">
                <a:latin typeface="+mj-lt"/>
              </a:rPr>
              <a:t>H,</a:t>
            </a:r>
            <a:r>
              <a:rPr lang="en-US" sz="1500" b="1">
                <a:latin typeface="+mj-lt"/>
              </a:rPr>
              <a:t>12</a:t>
            </a:r>
            <a:r>
              <a:rPr lang="en-US" sz="1500" b="1" baseline="-25000">
                <a:latin typeface="+mj-lt"/>
              </a:rPr>
              <a:t>H</a:t>
            </a:r>
          </a:p>
        </p:txBody>
      </p:sp>
      <p:sp>
        <p:nvSpPr>
          <p:cNvPr id="73783" name="Line 55"/>
          <p:cNvSpPr>
            <a:spLocks noChangeShapeType="1"/>
          </p:cNvSpPr>
          <p:nvPr/>
        </p:nvSpPr>
        <p:spPr bwMode="auto">
          <a:xfrm>
            <a:off x="5081588" y="2381250"/>
            <a:ext cx="19050" cy="1266825"/>
          </a:xfrm>
          <a:prstGeom prst="line">
            <a:avLst/>
          </a:prstGeom>
          <a:noFill/>
          <a:ln w="9525">
            <a:solidFill>
              <a:srgbClr val="9900CC"/>
            </a:solidFill>
            <a:round/>
            <a:headEnd/>
            <a:tailEnd type="triangle" w="med" len="med"/>
          </a:ln>
          <a:effectLst/>
        </p:spPr>
        <p:txBody>
          <a:bodyPr/>
          <a:lstStyle/>
          <a:p>
            <a:pPr>
              <a:defRPr/>
            </a:pPr>
            <a:endParaRPr lang="en-IN">
              <a:latin typeface="+mj-lt"/>
            </a:endParaRPr>
          </a:p>
        </p:txBody>
      </p:sp>
      <p:sp>
        <p:nvSpPr>
          <p:cNvPr id="73784" name="Line 56"/>
          <p:cNvSpPr>
            <a:spLocks noChangeShapeType="1"/>
          </p:cNvSpPr>
          <p:nvPr/>
        </p:nvSpPr>
        <p:spPr bwMode="auto">
          <a:xfrm>
            <a:off x="6096000" y="2895600"/>
            <a:ext cx="0" cy="762000"/>
          </a:xfrm>
          <a:prstGeom prst="line">
            <a:avLst/>
          </a:prstGeom>
          <a:noFill/>
          <a:ln w="9525">
            <a:solidFill>
              <a:srgbClr val="9900CC"/>
            </a:solidFill>
            <a:round/>
            <a:headEnd/>
            <a:tailEnd type="triangle" w="med" len="med"/>
          </a:ln>
          <a:effectLst/>
        </p:spPr>
        <p:txBody>
          <a:bodyPr/>
          <a:lstStyle/>
          <a:p>
            <a:pPr>
              <a:defRPr/>
            </a:pPr>
            <a:endParaRPr lang="en-IN">
              <a:latin typeface="+mj-lt"/>
            </a:endParaRPr>
          </a:p>
        </p:txBody>
      </p:sp>
      <p:sp>
        <p:nvSpPr>
          <p:cNvPr id="73785" name="Line 57"/>
          <p:cNvSpPr>
            <a:spLocks noChangeShapeType="1"/>
          </p:cNvSpPr>
          <p:nvPr/>
        </p:nvSpPr>
        <p:spPr bwMode="auto">
          <a:xfrm>
            <a:off x="7267575" y="2771775"/>
            <a:ext cx="0" cy="914400"/>
          </a:xfrm>
          <a:prstGeom prst="line">
            <a:avLst/>
          </a:prstGeom>
          <a:noFill/>
          <a:ln w="9525">
            <a:solidFill>
              <a:srgbClr val="9900CC"/>
            </a:solidFill>
            <a:round/>
            <a:headEnd/>
            <a:tailEnd type="triangle" w="med" len="med"/>
          </a:ln>
          <a:effectLst/>
        </p:spPr>
        <p:txBody>
          <a:bodyPr/>
          <a:lstStyle/>
          <a:p>
            <a:pPr>
              <a:defRPr/>
            </a:pPr>
            <a:endParaRPr lang="en-IN">
              <a:latin typeface="+mj-lt"/>
            </a:endParaRPr>
          </a:p>
        </p:txBody>
      </p:sp>
      <p:sp>
        <p:nvSpPr>
          <p:cNvPr id="73786" name="Line 58"/>
          <p:cNvSpPr>
            <a:spLocks noChangeShapeType="1"/>
          </p:cNvSpPr>
          <p:nvPr/>
        </p:nvSpPr>
        <p:spPr bwMode="auto">
          <a:xfrm>
            <a:off x="7591425" y="2181225"/>
            <a:ext cx="0" cy="1476375"/>
          </a:xfrm>
          <a:prstGeom prst="line">
            <a:avLst/>
          </a:prstGeom>
          <a:noFill/>
          <a:ln w="9525">
            <a:solidFill>
              <a:srgbClr val="7030A0"/>
            </a:solidFill>
            <a:round/>
            <a:headEnd/>
            <a:tailEnd type="triangle" w="med" len="med"/>
          </a:ln>
          <a:effectLst/>
        </p:spPr>
        <p:txBody>
          <a:bodyPr/>
          <a:lstStyle/>
          <a:p>
            <a:pPr>
              <a:defRPr/>
            </a:pPr>
            <a:endParaRPr lang="en-IN">
              <a:latin typeface="+mj-lt"/>
            </a:endParaRPr>
          </a:p>
        </p:txBody>
      </p:sp>
      <p:sp>
        <p:nvSpPr>
          <p:cNvPr id="73787" name="Oval 59"/>
          <p:cNvSpPr>
            <a:spLocks noChangeArrowheads="1"/>
          </p:cNvSpPr>
          <p:nvPr/>
        </p:nvSpPr>
        <p:spPr bwMode="auto">
          <a:xfrm>
            <a:off x="5053013" y="2262188"/>
            <a:ext cx="76200" cy="76200"/>
          </a:xfrm>
          <a:prstGeom prst="ellipse">
            <a:avLst/>
          </a:prstGeom>
          <a:solidFill>
            <a:schemeClr val="bg1"/>
          </a:solidFill>
          <a:ln w="9525">
            <a:solidFill>
              <a:schemeClr val="tx1"/>
            </a:solidFill>
            <a:round/>
            <a:headEnd/>
            <a:tailEnd/>
          </a:ln>
          <a:effectLst/>
        </p:spPr>
        <p:txBody>
          <a:bodyPr wrap="none" anchor="ctr"/>
          <a:lstStyle/>
          <a:p>
            <a:pPr>
              <a:defRPr/>
            </a:pPr>
            <a:endParaRPr lang="en-IN">
              <a:latin typeface="+mj-lt"/>
            </a:endParaRPr>
          </a:p>
        </p:txBody>
      </p:sp>
      <p:sp>
        <p:nvSpPr>
          <p:cNvPr id="73788" name="Oval 60"/>
          <p:cNvSpPr>
            <a:spLocks noChangeArrowheads="1"/>
          </p:cNvSpPr>
          <p:nvPr/>
        </p:nvSpPr>
        <p:spPr bwMode="auto">
          <a:xfrm>
            <a:off x="6081713" y="2819400"/>
            <a:ext cx="76200" cy="76200"/>
          </a:xfrm>
          <a:prstGeom prst="ellipse">
            <a:avLst/>
          </a:prstGeom>
          <a:solidFill>
            <a:schemeClr val="bg1"/>
          </a:solidFill>
          <a:ln w="9525">
            <a:solidFill>
              <a:schemeClr val="tx1"/>
            </a:solidFill>
            <a:round/>
            <a:headEnd/>
            <a:tailEnd/>
          </a:ln>
          <a:effectLst/>
        </p:spPr>
        <p:txBody>
          <a:bodyPr wrap="none" anchor="ctr"/>
          <a:lstStyle/>
          <a:p>
            <a:pPr>
              <a:defRPr/>
            </a:pPr>
            <a:endParaRPr lang="en-IN">
              <a:latin typeface="+mj-lt"/>
            </a:endParaRPr>
          </a:p>
        </p:txBody>
      </p:sp>
      <p:sp>
        <p:nvSpPr>
          <p:cNvPr id="73789" name="Oval 61"/>
          <p:cNvSpPr>
            <a:spLocks noChangeArrowheads="1"/>
          </p:cNvSpPr>
          <p:nvPr/>
        </p:nvSpPr>
        <p:spPr bwMode="auto">
          <a:xfrm>
            <a:off x="7562850" y="2133600"/>
            <a:ext cx="76200" cy="76200"/>
          </a:xfrm>
          <a:prstGeom prst="ellipse">
            <a:avLst/>
          </a:prstGeom>
          <a:solidFill>
            <a:schemeClr val="bg1"/>
          </a:solidFill>
          <a:ln w="9525">
            <a:solidFill>
              <a:schemeClr val="tx1"/>
            </a:solidFill>
            <a:round/>
            <a:headEnd/>
            <a:tailEnd/>
          </a:ln>
          <a:effectLst/>
        </p:spPr>
        <p:txBody>
          <a:bodyPr wrap="none" anchor="ctr"/>
          <a:lstStyle/>
          <a:p>
            <a:pPr>
              <a:defRPr/>
            </a:pPr>
            <a:endParaRPr lang="en-IN">
              <a:latin typeface="+mj-lt"/>
            </a:endParaRPr>
          </a:p>
        </p:txBody>
      </p:sp>
      <p:sp>
        <p:nvSpPr>
          <p:cNvPr id="73790" name="Oval 62"/>
          <p:cNvSpPr>
            <a:spLocks noChangeArrowheads="1"/>
          </p:cNvSpPr>
          <p:nvPr/>
        </p:nvSpPr>
        <p:spPr bwMode="auto">
          <a:xfrm>
            <a:off x="7229475" y="2743200"/>
            <a:ext cx="76200" cy="76200"/>
          </a:xfrm>
          <a:prstGeom prst="ellipse">
            <a:avLst/>
          </a:prstGeom>
          <a:solidFill>
            <a:schemeClr val="bg1"/>
          </a:solidFill>
          <a:ln w="9525">
            <a:solidFill>
              <a:schemeClr val="tx1"/>
            </a:solidFill>
            <a:round/>
            <a:headEnd/>
            <a:tailEnd/>
          </a:ln>
          <a:effectLst/>
        </p:spPr>
        <p:txBody>
          <a:bodyPr wrap="none" anchor="ctr"/>
          <a:lstStyle/>
          <a:p>
            <a:pPr>
              <a:defRPr/>
            </a:pPr>
            <a:endParaRPr lang="en-IN">
              <a:latin typeface="+mj-lt"/>
            </a:endParaRPr>
          </a:p>
        </p:txBody>
      </p:sp>
      <p:sp>
        <p:nvSpPr>
          <p:cNvPr id="73791" name="Oval 63"/>
          <p:cNvSpPr>
            <a:spLocks noChangeArrowheads="1"/>
          </p:cNvSpPr>
          <p:nvPr/>
        </p:nvSpPr>
        <p:spPr bwMode="auto">
          <a:xfrm>
            <a:off x="5110163" y="4419600"/>
            <a:ext cx="76200" cy="76200"/>
          </a:xfrm>
          <a:prstGeom prst="ellipse">
            <a:avLst/>
          </a:prstGeom>
          <a:solidFill>
            <a:schemeClr val="bg1"/>
          </a:solidFill>
          <a:ln w="9525">
            <a:solidFill>
              <a:schemeClr val="tx1"/>
            </a:solidFill>
            <a:round/>
            <a:headEnd/>
            <a:tailEnd/>
          </a:ln>
          <a:effectLst/>
        </p:spPr>
        <p:txBody>
          <a:bodyPr wrap="none" anchor="ctr"/>
          <a:lstStyle/>
          <a:p>
            <a:pPr>
              <a:defRPr/>
            </a:pPr>
            <a:endParaRPr lang="en-IN">
              <a:latin typeface="+mj-lt"/>
            </a:endParaRPr>
          </a:p>
        </p:txBody>
      </p:sp>
      <p:sp>
        <p:nvSpPr>
          <p:cNvPr id="73792" name="Oval 64"/>
          <p:cNvSpPr>
            <a:spLocks noChangeArrowheads="1"/>
          </p:cNvSpPr>
          <p:nvPr/>
        </p:nvSpPr>
        <p:spPr bwMode="auto">
          <a:xfrm>
            <a:off x="6143625" y="5010150"/>
            <a:ext cx="76200" cy="76200"/>
          </a:xfrm>
          <a:prstGeom prst="ellipse">
            <a:avLst/>
          </a:prstGeom>
          <a:solidFill>
            <a:schemeClr val="bg1"/>
          </a:solidFill>
          <a:ln w="9525">
            <a:solidFill>
              <a:schemeClr val="tx1"/>
            </a:solidFill>
            <a:round/>
            <a:headEnd/>
            <a:tailEnd/>
          </a:ln>
          <a:effectLst/>
        </p:spPr>
        <p:txBody>
          <a:bodyPr wrap="none" anchor="ctr"/>
          <a:lstStyle/>
          <a:p>
            <a:pPr>
              <a:defRPr/>
            </a:pPr>
            <a:endParaRPr lang="en-IN">
              <a:latin typeface="+mj-lt"/>
            </a:endParaRPr>
          </a:p>
        </p:txBody>
      </p:sp>
      <p:sp>
        <p:nvSpPr>
          <p:cNvPr id="73793" name="Oval 65"/>
          <p:cNvSpPr>
            <a:spLocks noChangeArrowheads="1"/>
          </p:cNvSpPr>
          <p:nvPr/>
        </p:nvSpPr>
        <p:spPr bwMode="auto">
          <a:xfrm>
            <a:off x="7219950" y="4914900"/>
            <a:ext cx="76200" cy="76200"/>
          </a:xfrm>
          <a:prstGeom prst="ellipse">
            <a:avLst/>
          </a:prstGeom>
          <a:solidFill>
            <a:schemeClr val="bg1"/>
          </a:solidFill>
          <a:ln w="9525">
            <a:solidFill>
              <a:schemeClr val="tx1"/>
            </a:solidFill>
            <a:round/>
            <a:headEnd/>
            <a:tailEnd/>
          </a:ln>
          <a:effectLst/>
        </p:spPr>
        <p:txBody>
          <a:bodyPr wrap="none" anchor="ctr"/>
          <a:lstStyle/>
          <a:p>
            <a:pPr>
              <a:defRPr/>
            </a:pPr>
            <a:endParaRPr lang="en-IN">
              <a:latin typeface="+mj-lt"/>
            </a:endParaRPr>
          </a:p>
        </p:txBody>
      </p:sp>
      <p:sp>
        <p:nvSpPr>
          <p:cNvPr id="73794" name="Oval 66"/>
          <p:cNvSpPr>
            <a:spLocks noChangeArrowheads="1"/>
          </p:cNvSpPr>
          <p:nvPr/>
        </p:nvSpPr>
        <p:spPr bwMode="auto">
          <a:xfrm>
            <a:off x="7572375" y="4181475"/>
            <a:ext cx="76200" cy="76200"/>
          </a:xfrm>
          <a:prstGeom prst="ellipse">
            <a:avLst/>
          </a:prstGeom>
          <a:solidFill>
            <a:schemeClr val="bg1"/>
          </a:solidFill>
          <a:ln w="9525">
            <a:solidFill>
              <a:schemeClr val="tx1"/>
            </a:solidFill>
            <a:round/>
            <a:headEnd/>
            <a:tailEnd/>
          </a:ln>
          <a:effectLst/>
        </p:spPr>
        <p:txBody>
          <a:bodyPr wrap="none" anchor="ctr"/>
          <a:lstStyle/>
          <a:p>
            <a:pPr>
              <a:defRPr/>
            </a:pPr>
            <a:endParaRPr lang="en-IN">
              <a:latin typeface="+mj-lt"/>
            </a:endParaRPr>
          </a:p>
        </p:txBody>
      </p:sp>
      <p:sp>
        <p:nvSpPr>
          <p:cNvPr id="73795" name="Text Box 67"/>
          <p:cNvSpPr txBox="1">
            <a:spLocks noChangeArrowheads="1"/>
          </p:cNvSpPr>
          <p:nvPr/>
        </p:nvSpPr>
        <p:spPr bwMode="auto">
          <a:xfrm>
            <a:off x="3590925" y="3422650"/>
            <a:ext cx="272832" cy="323165"/>
          </a:xfrm>
          <a:prstGeom prst="rect">
            <a:avLst/>
          </a:prstGeom>
          <a:noFill/>
          <a:ln w="9525">
            <a:noFill/>
            <a:miter lim="800000"/>
            <a:headEnd/>
            <a:tailEnd/>
          </a:ln>
          <a:effectLst/>
        </p:spPr>
        <p:txBody>
          <a:bodyPr wrap="none">
            <a:spAutoFit/>
          </a:bodyPr>
          <a:lstStyle/>
          <a:p>
            <a:pPr eaLnBrk="0" hangingPunct="0">
              <a:defRPr/>
            </a:pPr>
            <a:r>
              <a:rPr lang="en-US" sz="1500" b="1">
                <a:latin typeface="+mj-lt"/>
              </a:rPr>
              <a:t>F</a:t>
            </a:r>
          </a:p>
        </p:txBody>
      </p:sp>
      <p:sp>
        <p:nvSpPr>
          <p:cNvPr id="73796" name="Text Box 68"/>
          <p:cNvSpPr txBox="1">
            <a:spLocks noChangeArrowheads="1"/>
          </p:cNvSpPr>
          <p:nvPr/>
        </p:nvSpPr>
        <p:spPr bwMode="auto">
          <a:xfrm>
            <a:off x="3592513" y="3165475"/>
            <a:ext cx="306494" cy="323165"/>
          </a:xfrm>
          <a:prstGeom prst="rect">
            <a:avLst/>
          </a:prstGeom>
          <a:noFill/>
          <a:ln w="9525">
            <a:noFill/>
            <a:miter lim="800000"/>
            <a:headEnd/>
            <a:tailEnd/>
          </a:ln>
          <a:effectLst/>
        </p:spPr>
        <p:txBody>
          <a:bodyPr wrap="none">
            <a:spAutoFit/>
          </a:bodyPr>
          <a:lstStyle/>
          <a:p>
            <a:pPr eaLnBrk="0" hangingPunct="0">
              <a:defRPr/>
            </a:pPr>
            <a:r>
              <a:rPr lang="en-US" sz="1500" b="1">
                <a:latin typeface="+mj-lt"/>
              </a:rPr>
              <a:t>H</a:t>
            </a:r>
          </a:p>
        </p:txBody>
      </p:sp>
      <p:sp>
        <p:nvSpPr>
          <p:cNvPr id="73797" name="Freeform 69"/>
          <p:cNvSpPr>
            <a:spLocks/>
          </p:cNvSpPr>
          <p:nvPr/>
        </p:nvSpPr>
        <p:spPr bwMode="auto">
          <a:xfrm>
            <a:off x="4676775" y="2314575"/>
            <a:ext cx="1588" cy="2190750"/>
          </a:xfrm>
          <a:custGeom>
            <a:avLst/>
            <a:gdLst/>
            <a:ahLst/>
            <a:cxnLst>
              <a:cxn ang="0">
                <a:pos x="0" y="1380"/>
              </a:cxn>
              <a:cxn ang="0">
                <a:pos x="0" y="0"/>
              </a:cxn>
            </a:cxnLst>
            <a:rect l="0" t="0" r="r" b="b"/>
            <a:pathLst>
              <a:path w="1" h="1380">
                <a:moveTo>
                  <a:pt x="0" y="1380"/>
                </a:moveTo>
                <a:lnTo>
                  <a:pt x="0" y="0"/>
                </a:lnTo>
              </a:path>
            </a:pathLst>
          </a:custGeom>
          <a:noFill/>
          <a:ln w="9525">
            <a:solidFill>
              <a:schemeClr val="accent3">
                <a:lumMod val="75000"/>
              </a:schemeClr>
            </a:solidFill>
            <a:round/>
            <a:headEnd type="none" w="med" len="med"/>
            <a:tailEnd type="none" w="med" len="med"/>
          </a:ln>
          <a:effectLst/>
        </p:spPr>
        <p:txBody>
          <a:bodyPr/>
          <a:lstStyle/>
          <a:p>
            <a:pPr>
              <a:defRPr/>
            </a:pPr>
            <a:endParaRPr lang="en-IN">
              <a:latin typeface="+mj-lt"/>
            </a:endParaRPr>
          </a:p>
        </p:txBody>
      </p:sp>
      <p:sp>
        <p:nvSpPr>
          <p:cNvPr id="73798" name="Line 70"/>
          <p:cNvSpPr>
            <a:spLocks noChangeShapeType="1"/>
          </p:cNvSpPr>
          <p:nvPr/>
        </p:nvSpPr>
        <p:spPr bwMode="auto">
          <a:xfrm flipV="1">
            <a:off x="4610100" y="2409825"/>
            <a:ext cx="0" cy="2209800"/>
          </a:xfrm>
          <a:prstGeom prst="line">
            <a:avLst/>
          </a:prstGeom>
          <a:noFill/>
          <a:ln w="9525">
            <a:solidFill>
              <a:schemeClr val="accent3">
                <a:lumMod val="75000"/>
              </a:schemeClr>
            </a:solidFill>
            <a:round/>
            <a:headEnd/>
            <a:tailEnd/>
          </a:ln>
          <a:effectLst/>
        </p:spPr>
        <p:txBody>
          <a:bodyPr/>
          <a:lstStyle/>
          <a:p>
            <a:pPr>
              <a:defRPr/>
            </a:pPr>
            <a:endParaRPr lang="en-IN">
              <a:latin typeface="+mj-lt"/>
            </a:endParaRPr>
          </a:p>
        </p:txBody>
      </p:sp>
      <p:sp>
        <p:nvSpPr>
          <p:cNvPr id="73799" name="Line 71"/>
          <p:cNvSpPr>
            <a:spLocks noChangeShapeType="1"/>
          </p:cNvSpPr>
          <p:nvPr/>
        </p:nvSpPr>
        <p:spPr bwMode="auto">
          <a:xfrm flipV="1">
            <a:off x="4314825" y="2962275"/>
            <a:ext cx="0" cy="2286000"/>
          </a:xfrm>
          <a:prstGeom prst="line">
            <a:avLst/>
          </a:prstGeom>
          <a:noFill/>
          <a:ln w="9525">
            <a:solidFill>
              <a:schemeClr val="accent3">
                <a:lumMod val="75000"/>
              </a:schemeClr>
            </a:solidFill>
            <a:round/>
            <a:headEnd/>
            <a:tailEnd/>
          </a:ln>
          <a:effectLst/>
        </p:spPr>
        <p:txBody>
          <a:bodyPr/>
          <a:lstStyle/>
          <a:p>
            <a:pPr>
              <a:defRPr/>
            </a:pPr>
            <a:endParaRPr lang="en-IN">
              <a:latin typeface="+mj-lt"/>
            </a:endParaRPr>
          </a:p>
        </p:txBody>
      </p:sp>
      <p:sp>
        <p:nvSpPr>
          <p:cNvPr id="73800" name="Line 72"/>
          <p:cNvSpPr>
            <a:spLocks noChangeShapeType="1"/>
          </p:cNvSpPr>
          <p:nvPr/>
        </p:nvSpPr>
        <p:spPr bwMode="auto">
          <a:xfrm flipV="1">
            <a:off x="8584873" y="2117725"/>
            <a:ext cx="0" cy="1981200"/>
          </a:xfrm>
          <a:prstGeom prst="line">
            <a:avLst/>
          </a:prstGeom>
          <a:noFill/>
          <a:ln w="9525">
            <a:solidFill>
              <a:schemeClr val="accent3">
                <a:lumMod val="75000"/>
              </a:schemeClr>
            </a:solidFill>
            <a:round/>
            <a:headEnd/>
            <a:tailEnd/>
          </a:ln>
          <a:effectLst/>
        </p:spPr>
        <p:txBody>
          <a:bodyPr/>
          <a:lstStyle/>
          <a:p>
            <a:pPr>
              <a:defRPr/>
            </a:pPr>
            <a:endParaRPr lang="en-IN">
              <a:latin typeface="+mj-lt"/>
            </a:endParaRPr>
          </a:p>
        </p:txBody>
      </p:sp>
      <p:sp>
        <p:nvSpPr>
          <p:cNvPr id="73801" name="Freeform 73"/>
          <p:cNvSpPr>
            <a:spLocks/>
          </p:cNvSpPr>
          <p:nvPr/>
        </p:nvSpPr>
        <p:spPr bwMode="auto">
          <a:xfrm>
            <a:off x="8154193" y="2145615"/>
            <a:ext cx="1588" cy="2038350"/>
          </a:xfrm>
          <a:custGeom>
            <a:avLst/>
            <a:gdLst/>
            <a:ahLst/>
            <a:cxnLst>
              <a:cxn ang="0">
                <a:pos x="0" y="1284"/>
              </a:cxn>
              <a:cxn ang="0">
                <a:pos x="0" y="0"/>
              </a:cxn>
            </a:cxnLst>
            <a:rect l="0" t="0" r="r" b="b"/>
            <a:pathLst>
              <a:path w="1" h="1284">
                <a:moveTo>
                  <a:pt x="0" y="1284"/>
                </a:moveTo>
                <a:lnTo>
                  <a:pt x="0" y="0"/>
                </a:lnTo>
              </a:path>
            </a:pathLst>
          </a:custGeom>
          <a:noFill/>
          <a:ln w="9525">
            <a:solidFill>
              <a:schemeClr val="accent3">
                <a:lumMod val="75000"/>
              </a:schemeClr>
            </a:solidFill>
            <a:round/>
            <a:headEnd type="none" w="med" len="med"/>
            <a:tailEnd type="none" w="med" len="med"/>
          </a:ln>
          <a:effectLst/>
        </p:spPr>
        <p:txBody>
          <a:bodyPr/>
          <a:lstStyle/>
          <a:p>
            <a:pPr>
              <a:defRPr/>
            </a:pPr>
            <a:endParaRPr lang="en-IN">
              <a:latin typeface="+mj-lt"/>
            </a:endParaRPr>
          </a:p>
        </p:txBody>
      </p:sp>
      <p:sp>
        <p:nvSpPr>
          <p:cNvPr id="73802" name="Line 74"/>
          <p:cNvSpPr>
            <a:spLocks noChangeShapeType="1"/>
          </p:cNvSpPr>
          <p:nvPr/>
        </p:nvSpPr>
        <p:spPr bwMode="auto">
          <a:xfrm flipV="1">
            <a:off x="7781925" y="2743200"/>
            <a:ext cx="0" cy="2133600"/>
          </a:xfrm>
          <a:prstGeom prst="line">
            <a:avLst/>
          </a:prstGeom>
          <a:noFill/>
          <a:ln w="9525">
            <a:solidFill>
              <a:schemeClr val="accent3">
                <a:lumMod val="75000"/>
              </a:schemeClr>
            </a:solidFill>
            <a:round/>
            <a:headEnd/>
            <a:tailEnd/>
          </a:ln>
          <a:effectLst/>
        </p:spPr>
        <p:txBody>
          <a:bodyPr/>
          <a:lstStyle/>
          <a:p>
            <a:pPr>
              <a:defRPr/>
            </a:pPr>
            <a:endParaRPr lang="en-IN">
              <a:latin typeface="+mj-lt"/>
            </a:endParaRPr>
          </a:p>
        </p:txBody>
      </p:sp>
      <p:sp>
        <p:nvSpPr>
          <p:cNvPr id="73803" name="Line 75"/>
          <p:cNvSpPr>
            <a:spLocks noChangeShapeType="1"/>
          </p:cNvSpPr>
          <p:nvPr/>
        </p:nvSpPr>
        <p:spPr bwMode="auto">
          <a:xfrm flipV="1">
            <a:off x="8201025" y="2743200"/>
            <a:ext cx="0" cy="2095500"/>
          </a:xfrm>
          <a:prstGeom prst="line">
            <a:avLst/>
          </a:prstGeom>
          <a:noFill/>
          <a:ln w="9525">
            <a:solidFill>
              <a:schemeClr val="accent3">
                <a:lumMod val="75000"/>
              </a:schemeClr>
            </a:solidFill>
            <a:round/>
            <a:headEnd/>
            <a:tailEnd/>
          </a:ln>
          <a:effectLst/>
        </p:spPr>
        <p:txBody>
          <a:bodyPr/>
          <a:lstStyle/>
          <a:p>
            <a:pPr>
              <a:defRPr/>
            </a:pPr>
            <a:endParaRPr lang="en-IN">
              <a:latin typeface="+mj-lt"/>
            </a:endParaRPr>
          </a:p>
        </p:txBody>
      </p:sp>
      <p:sp>
        <p:nvSpPr>
          <p:cNvPr id="73804" name="Line 76"/>
          <p:cNvSpPr>
            <a:spLocks noChangeShapeType="1"/>
          </p:cNvSpPr>
          <p:nvPr/>
        </p:nvSpPr>
        <p:spPr bwMode="auto">
          <a:xfrm flipV="1">
            <a:off x="5943600" y="2867025"/>
            <a:ext cx="0" cy="2209800"/>
          </a:xfrm>
          <a:prstGeom prst="line">
            <a:avLst/>
          </a:prstGeom>
          <a:noFill/>
          <a:ln w="9525">
            <a:solidFill>
              <a:schemeClr val="accent3">
                <a:lumMod val="75000"/>
              </a:schemeClr>
            </a:solidFill>
            <a:round/>
            <a:headEnd/>
            <a:tailEnd/>
          </a:ln>
          <a:effectLst/>
        </p:spPr>
        <p:txBody>
          <a:bodyPr/>
          <a:lstStyle/>
          <a:p>
            <a:pPr>
              <a:defRPr/>
            </a:pPr>
            <a:endParaRPr lang="en-IN">
              <a:latin typeface="+mj-lt"/>
            </a:endParaRPr>
          </a:p>
        </p:txBody>
      </p:sp>
      <p:sp>
        <p:nvSpPr>
          <p:cNvPr id="73805" name="Freeform 77"/>
          <p:cNvSpPr>
            <a:spLocks/>
          </p:cNvSpPr>
          <p:nvPr/>
        </p:nvSpPr>
        <p:spPr bwMode="auto">
          <a:xfrm>
            <a:off x="4914900" y="2038350"/>
            <a:ext cx="434975" cy="628650"/>
          </a:xfrm>
          <a:custGeom>
            <a:avLst/>
            <a:gdLst/>
            <a:ahLst/>
            <a:cxnLst>
              <a:cxn ang="0">
                <a:pos x="274" y="396"/>
              </a:cxn>
              <a:cxn ang="0">
                <a:pos x="0" y="0"/>
              </a:cxn>
            </a:cxnLst>
            <a:rect l="0" t="0" r="r" b="b"/>
            <a:pathLst>
              <a:path w="274" h="396">
                <a:moveTo>
                  <a:pt x="274" y="396"/>
                </a:moveTo>
                <a:lnTo>
                  <a:pt x="0" y="0"/>
                </a:lnTo>
              </a:path>
            </a:pathLst>
          </a:custGeom>
          <a:noFill/>
          <a:ln w="28575" cmpd="sng">
            <a:solidFill>
              <a:schemeClr val="tx1"/>
            </a:solidFill>
            <a:round/>
            <a:headEnd type="none" w="med" len="med"/>
            <a:tailEnd type="none" w="med" len="med"/>
          </a:ln>
          <a:effectLst/>
        </p:spPr>
        <p:txBody>
          <a:bodyPr/>
          <a:lstStyle/>
          <a:p>
            <a:pPr>
              <a:defRPr/>
            </a:pPr>
            <a:endParaRPr lang="en-IN">
              <a:latin typeface="+mj-lt"/>
            </a:endParaRPr>
          </a:p>
        </p:txBody>
      </p:sp>
      <p:sp>
        <p:nvSpPr>
          <p:cNvPr id="73806" name="Freeform 78"/>
          <p:cNvSpPr>
            <a:spLocks/>
          </p:cNvSpPr>
          <p:nvPr/>
        </p:nvSpPr>
        <p:spPr bwMode="auto">
          <a:xfrm>
            <a:off x="4906963" y="2019300"/>
            <a:ext cx="1587" cy="1935163"/>
          </a:xfrm>
          <a:custGeom>
            <a:avLst/>
            <a:gdLst/>
            <a:ahLst/>
            <a:cxnLst>
              <a:cxn ang="0">
                <a:pos x="0" y="1219"/>
              </a:cxn>
              <a:cxn ang="0">
                <a:pos x="1" y="0"/>
              </a:cxn>
            </a:cxnLst>
            <a:rect l="0" t="0" r="r" b="b"/>
            <a:pathLst>
              <a:path w="1" h="1219">
                <a:moveTo>
                  <a:pt x="0" y="1219"/>
                </a:moveTo>
                <a:lnTo>
                  <a:pt x="1" y="0"/>
                </a:lnTo>
              </a:path>
            </a:pathLst>
          </a:custGeom>
          <a:noFill/>
          <a:ln w="9525">
            <a:solidFill>
              <a:schemeClr val="accent3">
                <a:lumMod val="75000"/>
              </a:schemeClr>
            </a:solidFill>
            <a:round/>
            <a:headEnd type="none" w="med" len="med"/>
            <a:tailEnd type="none" w="med" len="med"/>
          </a:ln>
          <a:effectLst/>
        </p:spPr>
        <p:txBody>
          <a:bodyPr/>
          <a:lstStyle/>
          <a:p>
            <a:pPr>
              <a:defRPr/>
            </a:pPr>
            <a:endParaRPr lang="en-IN">
              <a:latin typeface="+mj-lt"/>
            </a:endParaRPr>
          </a:p>
        </p:txBody>
      </p:sp>
      <p:sp>
        <p:nvSpPr>
          <p:cNvPr id="73807" name="Freeform 79"/>
          <p:cNvSpPr>
            <a:spLocks/>
          </p:cNvSpPr>
          <p:nvPr/>
        </p:nvSpPr>
        <p:spPr bwMode="auto">
          <a:xfrm>
            <a:off x="7940675" y="2454275"/>
            <a:ext cx="1588" cy="1462088"/>
          </a:xfrm>
          <a:custGeom>
            <a:avLst/>
            <a:gdLst/>
            <a:ahLst/>
            <a:cxnLst>
              <a:cxn ang="0">
                <a:pos x="0" y="921"/>
              </a:cxn>
              <a:cxn ang="0">
                <a:pos x="0" y="0"/>
              </a:cxn>
            </a:cxnLst>
            <a:rect l="0" t="0" r="r" b="b"/>
            <a:pathLst>
              <a:path w="1" h="921">
                <a:moveTo>
                  <a:pt x="0" y="921"/>
                </a:moveTo>
                <a:lnTo>
                  <a:pt x="0" y="0"/>
                </a:lnTo>
              </a:path>
            </a:pathLst>
          </a:custGeom>
          <a:noFill/>
          <a:ln w="9525">
            <a:solidFill>
              <a:schemeClr val="accent3">
                <a:lumMod val="75000"/>
              </a:schemeClr>
            </a:solidFill>
            <a:round/>
            <a:headEnd type="none" w="med" len="med"/>
            <a:tailEnd type="none" w="med" len="med"/>
          </a:ln>
          <a:effectLst/>
        </p:spPr>
        <p:txBody>
          <a:bodyPr/>
          <a:lstStyle/>
          <a:p>
            <a:pPr>
              <a:defRPr/>
            </a:pPr>
            <a:endParaRPr lang="en-IN">
              <a:latin typeface="+mj-lt"/>
            </a:endParaRPr>
          </a:p>
        </p:txBody>
      </p:sp>
      <p:sp>
        <p:nvSpPr>
          <p:cNvPr id="73808" name="Freeform 80"/>
          <p:cNvSpPr>
            <a:spLocks/>
          </p:cNvSpPr>
          <p:nvPr/>
        </p:nvSpPr>
        <p:spPr bwMode="auto">
          <a:xfrm>
            <a:off x="5349875" y="2636838"/>
            <a:ext cx="1588" cy="1279525"/>
          </a:xfrm>
          <a:custGeom>
            <a:avLst/>
            <a:gdLst/>
            <a:ahLst/>
            <a:cxnLst>
              <a:cxn ang="0">
                <a:pos x="0" y="806"/>
              </a:cxn>
              <a:cxn ang="0">
                <a:pos x="0" y="0"/>
              </a:cxn>
            </a:cxnLst>
            <a:rect l="0" t="0" r="r" b="b"/>
            <a:pathLst>
              <a:path w="1" h="806">
                <a:moveTo>
                  <a:pt x="0" y="806"/>
                </a:moveTo>
                <a:lnTo>
                  <a:pt x="0" y="0"/>
                </a:lnTo>
              </a:path>
            </a:pathLst>
          </a:custGeom>
          <a:noFill/>
          <a:ln w="9525">
            <a:solidFill>
              <a:schemeClr val="accent3">
                <a:lumMod val="75000"/>
              </a:schemeClr>
            </a:solidFill>
            <a:round/>
            <a:headEnd type="none" w="med" len="med"/>
            <a:tailEnd type="none" w="med" len="med"/>
          </a:ln>
          <a:effectLst/>
        </p:spPr>
        <p:txBody>
          <a:bodyPr/>
          <a:lstStyle/>
          <a:p>
            <a:pPr>
              <a:defRPr/>
            </a:pPr>
            <a:endParaRPr lang="en-IN">
              <a:latin typeface="+mj-lt"/>
            </a:endParaRPr>
          </a:p>
        </p:txBody>
      </p:sp>
      <p:sp>
        <p:nvSpPr>
          <p:cNvPr id="73809" name="Freeform 81"/>
          <p:cNvSpPr>
            <a:spLocks/>
          </p:cNvSpPr>
          <p:nvPr/>
        </p:nvSpPr>
        <p:spPr bwMode="auto">
          <a:xfrm>
            <a:off x="6781800" y="2971800"/>
            <a:ext cx="1588" cy="960438"/>
          </a:xfrm>
          <a:custGeom>
            <a:avLst/>
            <a:gdLst/>
            <a:ahLst/>
            <a:cxnLst>
              <a:cxn ang="0">
                <a:pos x="0" y="605"/>
              </a:cxn>
              <a:cxn ang="0">
                <a:pos x="0" y="0"/>
              </a:cxn>
            </a:cxnLst>
            <a:rect l="0" t="0" r="r" b="b"/>
            <a:pathLst>
              <a:path w="1" h="605">
                <a:moveTo>
                  <a:pt x="0" y="605"/>
                </a:moveTo>
                <a:lnTo>
                  <a:pt x="0" y="0"/>
                </a:lnTo>
              </a:path>
            </a:pathLst>
          </a:custGeom>
          <a:noFill/>
          <a:ln w="9525">
            <a:solidFill>
              <a:schemeClr val="accent3">
                <a:lumMod val="75000"/>
              </a:schemeClr>
            </a:solidFill>
            <a:round/>
            <a:headEnd type="none" w="med" len="med"/>
            <a:tailEnd type="none" w="med" len="med"/>
          </a:ln>
          <a:effectLst/>
        </p:spPr>
        <p:txBody>
          <a:bodyPr/>
          <a:lstStyle/>
          <a:p>
            <a:pPr>
              <a:defRPr/>
            </a:pPr>
            <a:endParaRPr lang="en-IN">
              <a:latin typeface="+mj-lt"/>
            </a:endParaRPr>
          </a:p>
        </p:txBody>
      </p:sp>
      <p:sp>
        <p:nvSpPr>
          <p:cNvPr id="73810" name="Freeform 82"/>
          <p:cNvSpPr>
            <a:spLocks/>
          </p:cNvSpPr>
          <p:nvPr/>
        </p:nvSpPr>
        <p:spPr bwMode="auto">
          <a:xfrm>
            <a:off x="7423150" y="2041525"/>
            <a:ext cx="14288" cy="1890713"/>
          </a:xfrm>
          <a:custGeom>
            <a:avLst/>
            <a:gdLst/>
            <a:ahLst/>
            <a:cxnLst>
              <a:cxn ang="0">
                <a:pos x="9" y="1191"/>
              </a:cxn>
              <a:cxn ang="0">
                <a:pos x="0" y="0"/>
              </a:cxn>
            </a:cxnLst>
            <a:rect l="0" t="0" r="r" b="b"/>
            <a:pathLst>
              <a:path w="9" h="1191">
                <a:moveTo>
                  <a:pt x="9" y="1191"/>
                </a:moveTo>
                <a:lnTo>
                  <a:pt x="0" y="0"/>
                </a:lnTo>
              </a:path>
            </a:pathLst>
          </a:custGeom>
          <a:noFill/>
          <a:ln w="9525">
            <a:solidFill>
              <a:schemeClr val="accent3">
                <a:lumMod val="75000"/>
              </a:schemeClr>
            </a:solidFill>
            <a:round/>
            <a:headEnd type="none" w="med" len="med"/>
            <a:tailEnd type="none" w="med" len="med"/>
          </a:ln>
          <a:effectLst/>
        </p:spPr>
        <p:txBody>
          <a:bodyPr/>
          <a:lstStyle/>
          <a:p>
            <a:pPr>
              <a:defRPr/>
            </a:pPr>
            <a:endParaRPr lang="en-IN">
              <a:latin typeface="+mj-lt"/>
            </a:endParaRPr>
          </a:p>
        </p:txBody>
      </p:sp>
      <p:sp>
        <p:nvSpPr>
          <p:cNvPr id="73811" name="Text Box 83"/>
          <p:cNvSpPr txBox="1">
            <a:spLocks noChangeArrowheads="1"/>
          </p:cNvSpPr>
          <p:nvPr/>
        </p:nvSpPr>
        <p:spPr bwMode="auto">
          <a:xfrm>
            <a:off x="271834" y="947740"/>
            <a:ext cx="3627173" cy="707886"/>
          </a:xfrm>
          <a:prstGeom prst="rect">
            <a:avLst/>
          </a:prstGeom>
          <a:noFill/>
          <a:ln w="9525">
            <a:noFill/>
            <a:miter lim="800000"/>
            <a:headEnd/>
            <a:tailEnd/>
          </a:ln>
          <a:effectLst/>
        </p:spPr>
        <p:txBody>
          <a:bodyPr wrap="square">
            <a:spAutoFit/>
          </a:bodyPr>
          <a:lstStyle/>
          <a:p>
            <a:pPr>
              <a:defRPr/>
            </a:pPr>
            <a:r>
              <a:rPr lang="en-US" sz="2000" dirty="0">
                <a:solidFill>
                  <a:srgbClr val="0070C0"/>
                </a:solidFill>
                <a:latin typeface="+mj-lt"/>
              </a:rPr>
              <a:t>Step I: Determine the     expected number of intersection points </a:t>
            </a:r>
          </a:p>
        </p:txBody>
      </p:sp>
      <p:sp>
        <p:nvSpPr>
          <p:cNvPr id="73812" name="Text Box 84"/>
          <p:cNvSpPr txBox="1">
            <a:spLocks noChangeArrowheads="1"/>
          </p:cNvSpPr>
          <p:nvPr/>
        </p:nvSpPr>
        <p:spPr bwMode="auto">
          <a:xfrm>
            <a:off x="230244" y="3456057"/>
            <a:ext cx="2604063" cy="707886"/>
          </a:xfrm>
          <a:prstGeom prst="rect">
            <a:avLst/>
          </a:prstGeom>
          <a:noFill/>
          <a:ln w="9525">
            <a:noFill/>
            <a:miter lim="800000"/>
            <a:headEnd/>
            <a:tailEnd/>
          </a:ln>
          <a:effectLst/>
        </p:spPr>
        <p:txBody>
          <a:bodyPr wrap="square">
            <a:spAutoFit/>
          </a:bodyPr>
          <a:lstStyle/>
          <a:p>
            <a:pPr>
              <a:defRPr/>
            </a:pPr>
            <a:r>
              <a:rPr lang="en-US" sz="2000" dirty="0">
                <a:solidFill>
                  <a:srgbClr val="0070C0"/>
                </a:solidFill>
                <a:latin typeface="+mj-lt"/>
              </a:rPr>
              <a:t>Step II: Locate intersection points</a:t>
            </a:r>
          </a:p>
        </p:txBody>
      </p:sp>
      <p:sp>
        <p:nvSpPr>
          <p:cNvPr id="73813" name="Text Box 85"/>
          <p:cNvSpPr txBox="1">
            <a:spLocks noChangeArrowheads="1"/>
          </p:cNvSpPr>
          <p:nvPr/>
        </p:nvSpPr>
        <p:spPr bwMode="auto">
          <a:xfrm>
            <a:off x="207724" y="4277847"/>
            <a:ext cx="4016005" cy="1015663"/>
          </a:xfrm>
          <a:prstGeom prst="rect">
            <a:avLst/>
          </a:prstGeom>
          <a:noFill/>
          <a:ln w="9525">
            <a:noFill/>
            <a:miter lim="800000"/>
            <a:headEnd/>
            <a:tailEnd/>
          </a:ln>
          <a:effectLst/>
        </p:spPr>
        <p:txBody>
          <a:bodyPr wrap="square">
            <a:spAutoFit/>
          </a:bodyPr>
          <a:lstStyle/>
          <a:p>
            <a:pPr>
              <a:defRPr/>
            </a:pPr>
            <a:r>
              <a:rPr lang="en-US" sz="2000" dirty="0">
                <a:solidFill>
                  <a:srgbClr val="0070C0"/>
                </a:solidFill>
                <a:latin typeface="+mj-lt"/>
              </a:rPr>
              <a:t>Step III: Connect the intersection points in logical manner</a:t>
            </a:r>
          </a:p>
          <a:p>
            <a:pPr>
              <a:defRPr/>
            </a:pPr>
            <a:r>
              <a:rPr lang="en-US" sz="2000" dirty="0">
                <a:latin typeface="+mj-lt"/>
                <a:sym typeface="Wingdings" pitchFamily="2" charset="2"/>
              </a:rPr>
              <a:t> Move clockwise from IP to IP</a:t>
            </a:r>
            <a:endParaRPr lang="en-US" sz="2000" dirty="0">
              <a:latin typeface="+mj-lt"/>
            </a:endParaRPr>
          </a:p>
        </p:txBody>
      </p:sp>
      <p:sp>
        <p:nvSpPr>
          <p:cNvPr id="73814" name="Text Box 86"/>
          <p:cNvSpPr txBox="1">
            <a:spLocks noChangeArrowheads="1"/>
          </p:cNvSpPr>
          <p:nvPr/>
        </p:nvSpPr>
        <p:spPr bwMode="auto">
          <a:xfrm>
            <a:off x="157721" y="5491163"/>
            <a:ext cx="5725554" cy="1015663"/>
          </a:xfrm>
          <a:prstGeom prst="rect">
            <a:avLst/>
          </a:prstGeom>
          <a:noFill/>
          <a:ln w="9525">
            <a:noFill/>
            <a:miter lim="800000"/>
            <a:headEnd/>
            <a:tailEnd/>
          </a:ln>
          <a:effectLst/>
        </p:spPr>
        <p:txBody>
          <a:bodyPr wrap="square">
            <a:spAutoFit/>
          </a:bodyPr>
          <a:lstStyle/>
          <a:p>
            <a:pPr>
              <a:defRPr/>
            </a:pPr>
            <a:r>
              <a:rPr lang="en-US" sz="2000" dirty="0">
                <a:solidFill>
                  <a:srgbClr val="0070C0"/>
                </a:solidFill>
                <a:latin typeface="+mj-lt"/>
              </a:rPr>
              <a:t>Step IV: Determine the visibility</a:t>
            </a:r>
          </a:p>
          <a:p>
            <a:pPr>
              <a:buFont typeface="Wingdings" pitchFamily="2" charset="2"/>
              <a:buChar char="Ø"/>
              <a:defRPr/>
            </a:pPr>
            <a:r>
              <a:rPr lang="en-US" sz="2000" dirty="0">
                <a:latin typeface="+mj-lt"/>
              </a:rPr>
              <a:t> Visibility of plane in regard to the prism</a:t>
            </a:r>
          </a:p>
          <a:p>
            <a:pPr>
              <a:buFont typeface="Wingdings" pitchFamily="2" charset="2"/>
              <a:buChar char="Ø"/>
              <a:defRPr/>
            </a:pPr>
            <a:r>
              <a:rPr lang="en-US" sz="2000" dirty="0"/>
              <a:t>Visibility for the paths of intersection.</a:t>
            </a:r>
          </a:p>
        </p:txBody>
      </p:sp>
      <p:sp>
        <p:nvSpPr>
          <p:cNvPr id="73815" name="Text Box 87"/>
          <p:cNvSpPr txBox="1">
            <a:spLocks noChangeArrowheads="1"/>
          </p:cNvSpPr>
          <p:nvPr/>
        </p:nvSpPr>
        <p:spPr bwMode="auto">
          <a:xfrm rot="3219088">
            <a:off x="5090911" y="2202027"/>
            <a:ext cx="336952" cy="261610"/>
          </a:xfrm>
          <a:prstGeom prst="rect">
            <a:avLst/>
          </a:prstGeom>
          <a:noFill/>
          <a:ln w="9525">
            <a:noFill/>
            <a:miter lim="800000"/>
            <a:headEnd/>
            <a:tailEnd/>
          </a:ln>
          <a:effectLst/>
        </p:spPr>
        <p:txBody>
          <a:bodyPr wrap="none">
            <a:spAutoFit/>
          </a:bodyPr>
          <a:lstStyle/>
          <a:p>
            <a:pPr eaLnBrk="0" hangingPunct="0">
              <a:defRPr/>
            </a:pPr>
            <a:r>
              <a:rPr lang="en-US" sz="1100" b="1">
                <a:latin typeface="+mj-lt"/>
              </a:rPr>
              <a:t>EV</a:t>
            </a:r>
            <a:endParaRPr lang="en-US" sz="1100" b="1" baseline="-25000">
              <a:latin typeface="+mj-lt"/>
            </a:endParaRPr>
          </a:p>
        </p:txBody>
      </p:sp>
      <p:sp>
        <p:nvSpPr>
          <p:cNvPr id="73816" name="Text Box 88"/>
          <p:cNvSpPr txBox="1">
            <a:spLocks noChangeArrowheads="1"/>
          </p:cNvSpPr>
          <p:nvPr/>
        </p:nvSpPr>
        <p:spPr bwMode="auto">
          <a:xfrm rot="900000">
            <a:off x="6069605" y="2610808"/>
            <a:ext cx="336952" cy="261610"/>
          </a:xfrm>
          <a:prstGeom prst="rect">
            <a:avLst/>
          </a:prstGeom>
          <a:noFill/>
          <a:ln w="9525">
            <a:noFill/>
            <a:miter lim="800000"/>
            <a:headEnd/>
            <a:tailEnd/>
          </a:ln>
          <a:effectLst/>
        </p:spPr>
        <p:txBody>
          <a:bodyPr wrap="none">
            <a:spAutoFit/>
          </a:bodyPr>
          <a:lstStyle/>
          <a:p>
            <a:pPr eaLnBrk="0" hangingPunct="0">
              <a:defRPr/>
            </a:pPr>
            <a:r>
              <a:rPr lang="en-US" sz="1100" b="1">
                <a:latin typeface="+mj-lt"/>
              </a:rPr>
              <a:t>EV</a:t>
            </a:r>
            <a:endParaRPr lang="en-US" sz="1100" b="1" baseline="-25000">
              <a:latin typeface="+mj-lt"/>
            </a:endParaRPr>
          </a:p>
        </p:txBody>
      </p:sp>
      <p:sp>
        <p:nvSpPr>
          <p:cNvPr id="73817" name="Text Box 89"/>
          <p:cNvSpPr txBox="1">
            <a:spLocks noChangeArrowheads="1"/>
          </p:cNvSpPr>
          <p:nvPr/>
        </p:nvSpPr>
        <p:spPr bwMode="auto">
          <a:xfrm rot="-1800000">
            <a:off x="6820493" y="2667958"/>
            <a:ext cx="336952" cy="261610"/>
          </a:xfrm>
          <a:prstGeom prst="rect">
            <a:avLst/>
          </a:prstGeom>
          <a:noFill/>
          <a:ln w="9525">
            <a:noFill/>
            <a:miter lim="800000"/>
            <a:headEnd/>
            <a:tailEnd/>
          </a:ln>
          <a:effectLst/>
        </p:spPr>
        <p:txBody>
          <a:bodyPr wrap="none">
            <a:spAutoFit/>
          </a:bodyPr>
          <a:lstStyle/>
          <a:p>
            <a:pPr eaLnBrk="0" hangingPunct="0">
              <a:defRPr/>
            </a:pPr>
            <a:r>
              <a:rPr lang="en-US" sz="1100" b="1">
                <a:latin typeface="+mj-lt"/>
              </a:rPr>
              <a:t>EV</a:t>
            </a:r>
            <a:endParaRPr lang="en-US" sz="1100" b="1" baseline="-25000">
              <a:latin typeface="+mj-lt"/>
            </a:endParaRPr>
          </a:p>
        </p:txBody>
      </p:sp>
      <p:sp>
        <p:nvSpPr>
          <p:cNvPr id="73818" name="Text Box 90"/>
          <p:cNvSpPr txBox="1">
            <a:spLocks noChangeArrowheads="1"/>
          </p:cNvSpPr>
          <p:nvPr/>
        </p:nvSpPr>
        <p:spPr bwMode="auto">
          <a:xfrm rot="2845983">
            <a:off x="7648373" y="2119477"/>
            <a:ext cx="336952" cy="261610"/>
          </a:xfrm>
          <a:prstGeom prst="rect">
            <a:avLst/>
          </a:prstGeom>
          <a:noFill/>
          <a:ln w="9525">
            <a:noFill/>
            <a:miter lim="800000"/>
            <a:headEnd/>
            <a:tailEnd/>
          </a:ln>
          <a:effectLst/>
        </p:spPr>
        <p:txBody>
          <a:bodyPr wrap="none">
            <a:spAutoFit/>
          </a:bodyPr>
          <a:lstStyle/>
          <a:p>
            <a:pPr eaLnBrk="0" hangingPunct="0">
              <a:defRPr/>
            </a:pPr>
            <a:r>
              <a:rPr lang="en-US" sz="1100" b="1">
                <a:latin typeface="+mj-lt"/>
              </a:rPr>
              <a:t>EV</a:t>
            </a:r>
            <a:endParaRPr lang="en-US" sz="1100" b="1" baseline="-25000">
              <a:latin typeface="+mj-lt"/>
            </a:endParaRPr>
          </a:p>
        </p:txBody>
      </p:sp>
      <p:sp>
        <p:nvSpPr>
          <p:cNvPr id="73819" name="Text Box 91"/>
          <p:cNvSpPr txBox="1">
            <a:spLocks noChangeArrowheads="1"/>
          </p:cNvSpPr>
          <p:nvPr/>
        </p:nvSpPr>
        <p:spPr bwMode="auto">
          <a:xfrm>
            <a:off x="281007" y="1809750"/>
            <a:ext cx="3717459" cy="1685525"/>
          </a:xfrm>
          <a:prstGeom prst="rect">
            <a:avLst/>
          </a:prstGeom>
          <a:noFill/>
          <a:ln w="9525">
            <a:noFill/>
            <a:miter lim="800000"/>
            <a:headEnd/>
            <a:tailEnd/>
          </a:ln>
          <a:effectLst/>
        </p:spPr>
        <p:txBody>
          <a:bodyPr wrap="square">
            <a:spAutoFit/>
          </a:bodyPr>
          <a:lstStyle/>
          <a:p>
            <a:pPr>
              <a:buFont typeface="Wingdings" pitchFamily="2" charset="2"/>
              <a:buChar char="Ø"/>
              <a:defRPr/>
            </a:pPr>
            <a:r>
              <a:rPr lang="en-US" sz="2000" dirty="0">
                <a:latin typeface="+mj-lt"/>
              </a:rPr>
              <a:t>Line 1-4/EV </a:t>
            </a:r>
            <a:r>
              <a:rPr lang="en-US" sz="2000" dirty="0">
                <a:latin typeface="+mj-lt"/>
                <a:sym typeface="Wingdings" pitchFamily="2" charset="2"/>
              </a:rPr>
              <a:t> 2 points</a:t>
            </a:r>
          </a:p>
          <a:p>
            <a:pPr>
              <a:buFont typeface="Wingdings" pitchFamily="2" charset="2"/>
              <a:buChar char="Ø"/>
              <a:defRPr/>
            </a:pPr>
            <a:r>
              <a:rPr lang="en-US" sz="2000" dirty="0">
                <a:latin typeface="+mj-lt"/>
                <a:sym typeface="Wingdings" pitchFamily="2" charset="2"/>
              </a:rPr>
              <a:t>Line 2-3/EV  2 points</a:t>
            </a:r>
          </a:p>
          <a:p>
            <a:pPr>
              <a:buFont typeface="Wingdings" pitchFamily="2" charset="2"/>
              <a:buChar char="Ø"/>
              <a:defRPr/>
            </a:pPr>
            <a:r>
              <a:rPr lang="en-US" sz="2000" dirty="0">
                <a:latin typeface="+mj-lt"/>
                <a:sym typeface="Wingdings" pitchFamily="2" charset="2"/>
              </a:rPr>
              <a:t>Vertical lines 9-14 and 7-12 / plane 1234  2 points</a:t>
            </a:r>
            <a:r>
              <a:rPr lang="en-US" sz="2000" dirty="0">
                <a:latin typeface="+mj-lt"/>
              </a:rPr>
              <a:t> </a:t>
            </a:r>
          </a:p>
          <a:p>
            <a:pPr>
              <a:buFont typeface="Wingdings" pitchFamily="2" charset="2"/>
              <a:buChar char="Ø"/>
              <a:defRPr/>
            </a:pPr>
            <a:r>
              <a:rPr lang="en-US" sz="2000" dirty="0">
                <a:latin typeface="+mj-lt"/>
              </a:rPr>
              <a:t>TOTAL 6 POINTS</a:t>
            </a:r>
          </a:p>
        </p:txBody>
      </p:sp>
      <p:sp>
        <p:nvSpPr>
          <p:cNvPr id="73820" name="Oval 92"/>
          <p:cNvSpPr>
            <a:spLocks noChangeArrowheads="1"/>
          </p:cNvSpPr>
          <p:nvPr/>
        </p:nvSpPr>
        <p:spPr bwMode="auto">
          <a:xfrm>
            <a:off x="5321300" y="4813300"/>
            <a:ext cx="76200" cy="76200"/>
          </a:xfrm>
          <a:prstGeom prst="ellipse">
            <a:avLst/>
          </a:prstGeom>
          <a:solidFill>
            <a:schemeClr val="bg1"/>
          </a:solidFill>
          <a:ln w="9525">
            <a:solidFill>
              <a:schemeClr val="tx1"/>
            </a:solidFill>
            <a:round/>
            <a:headEnd/>
            <a:tailEnd/>
          </a:ln>
          <a:effectLst/>
        </p:spPr>
        <p:txBody>
          <a:bodyPr wrap="none" anchor="ctr"/>
          <a:lstStyle/>
          <a:p>
            <a:pPr>
              <a:defRPr/>
            </a:pPr>
            <a:endParaRPr lang="en-IN">
              <a:latin typeface="+mj-lt"/>
            </a:endParaRPr>
          </a:p>
        </p:txBody>
      </p:sp>
      <p:sp>
        <p:nvSpPr>
          <p:cNvPr id="73821" name="Oval 93"/>
          <p:cNvSpPr>
            <a:spLocks noChangeArrowheads="1"/>
          </p:cNvSpPr>
          <p:nvPr/>
        </p:nvSpPr>
        <p:spPr bwMode="auto">
          <a:xfrm>
            <a:off x="7924800" y="4546600"/>
            <a:ext cx="76200" cy="76200"/>
          </a:xfrm>
          <a:prstGeom prst="ellipse">
            <a:avLst/>
          </a:prstGeom>
          <a:solidFill>
            <a:schemeClr val="bg1"/>
          </a:solidFill>
          <a:ln w="9525">
            <a:solidFill>
              <a:schemeClr val="bg1"/>
            </a:solidFill>
            <a:round/>
            <a:headEnd/>
            <a:tailEnd/>
          </a:ln>
          <a:effectLst/>
        </p:spPr>
        <p:txBody>
          <a:bodyPr wrap="none" anchor="ctr"/>
          <a:lstStyle/>
          <a:p>
            <a:pPr>
              <a:defRPr/>
            </a:pPr>
            <a:endParaRPr lang="en-IN">
              <a:latin typeface="+mj-lt"/>
            </a:endParaRPr>
          </a:p>
        </p:txBody>
      </p:sp>
      <p:sp>
        <p:nvSpPr>
          <p:cNvPr id="73822" name="Oval 94"/>
          <p:cNvSpPr>
            <a:spLocks noChangeArrowheads="1"/>
          </p:cNvSpPr>
          <p:nvPr/>
        </p:nvSpPr>
        <p:spPr bwMode="auto">
          <a:xfrm>
            <a:off x="5314950" y="2628900"/>
            <a:ext cx="76200" cy="76200"/>
          </a:xfrm>
          <a:prstGeom prst="ellipse">
            <a:avLst/>
          </a:prstGeom>
          <a:solidFill>
            <a:schemeClr val="bg1"/>
          </a:solidFill>
          <a:ln w="9525">
            <a:solidFill>
              <a:schemeClr val="tx1"/>
            </a:solidFill>
            <a:round/>
            <a:headEnd/>
            <a:tailEnd/>
          </a:ln>
          <a:effectLst/>
        </p:spPr>
        <p:txBody>
          <a:bodyPr wrap="none" anchor="ctr"/>
          <a:lstStyle/>
          <a:p>
            <a:pPr>
              <a:defRPr/>
            </a:pPr>
            <a:endParaRPr lang="en-IN">
              <a:latin typeface="+mj-lt"/>
            </a:endParaRPr>
          </a:p>
        </p:txBody>
      </p:sp>
      <p:sp>
        <p:nvSpPr>
          <p:cNvPr id="73823" name="Oval 95"/>
          <p:cNvSpPr>
            <a:spLocks noChangeArrowheads="1"/>
          </p:cNvSpPr>
          <p:nvPr/>
        </p:nvSpPr>
        <p:spPr bwMode="auto">
          <a:xfrm>
            <a:off x="7877175" y="2438400"/>
            <a:ext cx="76200" cy="76200"/>
          </a:xfrm>
          <a:prstGeom prst="ellipse">
            <a:avLst/>
          </a:prstGeom>
          <a:solidFill>
            <a:schemeClr val="bg1"/>
          </a:solidFill>
          <a:ln w="9525">
            <a:solidFill>
              <a:schemeClr val="tx1"/>
            </a:solidFill>
            <a:round/>
            <a:headEnd/>
            <a:tailEnd/>
          </a:ln>
          <a:effectLst/>
        </p:spPr>
        <p:txBody>
          <a:bodyPr wrap="none" anchor="ctr"/>
          <a:lstStyle/>
          <a:p>
            <a:pPr>
              <a:defRPr/>
            </a:pPr>
            <a:endParaRPr lang="en-IN">
              <a:latin typeface="+mj-lt"/>
            </a:endParaRPr>
          </a:p>
        </p:txBody>
      </p:sp>
      <p:sp>
        <p:nvSpPr>
          <p:cNvPr id="73824" name="Line 96"/>
          <p:cNvSpPr>
            <a:spLocks noChangeShapeType="1"/>
          </p:cNvSpPr>
          <p:nvPr/>
        </p:nvSpPr>
        <p:spPr bwMode="auto">
          <a:xfrm>
            <a:off x="4887884" y="3886200"/>
            <a:ext cx="6236" cy="606425"/>
          </a:xfrm>
          <a:prstGeom prst="line">
            <a:avLst/>
          </a:prstGeom>
          <a:noFill/>
          <a:ln w="28575">
            <a:solidFill>
              <a:schemeClr val="tx1"/>
            </a:solidFill>
            <a:round/>
            <a:headEnd/>
            <a:tailEnd/>
          </a:ln>
          <a:effectLst/>
        </p:spPr>
        <p:txBody>
          <a:bodyPr/>
          <a:lstStyle/>
          <a:p>
            <a:pPr>
              <a:defRPr/>
            </a:pPr>
            <a:endParaRPr lang="en-IN">
              <a:latin typeface="+mj-lt"/>
            </a:endParaRPr>
          </a:p>
        </p:txBody>
      </p:sp>
      <p:sp>
        <p:nvSpPr>
          <p:cNvPr id="73825" name="Line 97"/>
          <p:cNvSpPr>
            <a:spLocks noChangeShapeType="1"/>
          </p:cNvSpPr>
          <p:nvPr/>
        </p:nvSpPr>
        <p:spPr bwMode="auto">
          <a:xfrm flipH="1">
            <a:off x="4889500" y="4495800"/>
            <a:ext cx="4620" cy="685800"/>
          </a:xfrm>
          <a:prstGeom prst="line">
            <a:avLst/>
          </a:prstGeom>
          <a:noFill/>
          <a:ln w="28575">
            <a:solidFill>
              <a:schemeClr val="tx1"/>
            </a:solidFill>
            <a:prstDash val="sysDot"/>
            <a:round/>
            <a:headEnd/>
            <a:tailEnd/>
          </a:ln>
          <a:effectLst/>
        </p:spPr>
        <p:txBody>
          <a:bodyPr/>
          <a:lstStyle/>
          <a:p>
            <a:pPr>
              <a:defRPr/>
            </a:pPr>
            <a:endParaRPr lang="en-IN">
              <a:latin typeface="+mj-lt"/>
            </a:endParaRPr>
          </a:p>
        </p:txBody>
      </p:sp>
      <p:sp>
        <p:nvSpPr>
          <p:cNvPr id="73826" name="Freeform 98"/>
          <p:cNvSpPr>
            <a:spLocks/>
          </p:cNvSpPr>
          <p:nvPr/>
        </p:nvSpPr>
        <p:spPr bwMode="auto">
          <a:xfrm>
            <a:off x="4886325" y="5181600"/>
            <a:ext cx="3175" cy="412750"/>
          </a:xfrm>
          <a:custGeom>
            <a:avLst/>
            <a:gdLst/>
            <a:ahLst/>
            <a:cxnLst>
              <a:cxn ang="0">
                <a:pos x="0" y="0"/>
              </a:cxn>
              <a:cxn ang="0">
                <a:pos x="2" y="260"/>
              </a:cxn>
            </a:cxnLst>
            <a:rect l="0" t="0" r="r" b="b"/>
            <a:pathLst>
              <a:path w="2" h="260">
                <a:moveTo>
                  <a:pt x="0" y="0"/>
                </a:moveTo>
                <a:lnTo>
                  <a:pt x="2" y="260"/>
                </a:lnTo>
              </a:path>
            </a:pathLst>
          </a:custGeom>
          <a:noFill/>
          <a:ln w="28575" cmpd="sng">
            <a:solidFill>
              <a:schemeClr val="tx1"/>
            </a:solidFill>
            <a:round/>
            <a:headEnd type="none" w="med" len="med"/>
            <a:tailEnd type="none" w="med" len="med"/>
          </a:ln>
          <a:effectLst/>
        </p:spPr>
        <p:txBody>
          <a:bodyPr/>
          <a:lstStyle/>
          <a:p>
            <a:pPr>
              <a:defRPr/>
            </a:pPr>
            <a:endParaRPr lang="en-IN">
              <a:latin typeface="+mj-lt"/>
            </a:endParaRPr>
          </a:p>
        </p:txBody>
      </p:sp>
      <p:sp>
        <p:nvSpPr>
          <p:cNvPr id="73827" name="Line 99"/>
          <p:cNvSpPr>
            <a:spLocks noChangeShapeType="1"/>
          </p:cNvSpPr>
          <p:nvPr/>
        </p:nvSpPr>
        <p:spPr bwMode="auto">
          <a:xfrm flipH="1">
            <a:off x="5345083" y="3922712"/>
            <a:ext cx="12729" cy="877887"/>
          </a:xfrm>
          <a:prstGeom prst="line">
            <a:avLst/>
          </a:prstGeom>
          <a:noFill/>
          <a:ln w="28575">
            <a:solidFill>
              <a:schemeClr val="tx1"/>
            </a:solidFill>
            <a:round/>
            <a:headEnd/>
            <a:tailEnd/>
          </a:ln>
          <a:effectLst/>
        </p:spPr>
        <p:txBody>
          <a:bodyPr/>
          <a:lstStyle/>
          <a:p>
            <a:pPr>
              <a:defRPr/>
            </a:pPr>
            <a:endParaRPr lang="en-IN">
              <a:latin typeface="+mj-lt"/>
            </a:endParaRPr>
          </a:p>
        </p:txBody>
      </p:sp>
      <p:sp>
        <p:nvSpPr>
          <p:cNvPr id="73828" name="Line 100"/>
          <p:cNvSpPr>
            <a:spLocks noChangeShapeType="1"/>
          </p:cNvSpPr>
          <p:nvPr/>
        </p:nvSpPr>
        <p:spPr bwMode="auto">
          <a:xfrm>
            <a:off x="5357813" y="4891088"/>
            <a:ext cx="0" cy="228600"/>
          </a:xfrm>
          <a:prstGeom prst="line">
            <a:avLst/>
          </a:prstGeom>
          <a:noFill/>
          <a:ln w="28575">
            <a:solidFill>
              <a:schemeClr val="tx1"/>
            </a:solidFill>
            <a:prstDash val="sysDot"/>
            <a:round/>
            <a:headEnd/>
            <a:tailEnd/>
          </a:ln>
          <a:effectLst/>
        </p:spPr>
        <p:txBody>
          <a:bodyPr/>
          <a:lstStyle/>
          <a:p>
            <a:pPr>
              <a:defRPr/>
            </a:pPr>
            <a:endParaRPr lang="en-IN">
              <a:latin typeface="+mj-lt"/>
            </a:endParaRPr>
          </a:p>
        </p:txBody>
      </p:sp>
      <p:sp>
        <p:nvSpPr>
          <p:cNvPr id="73829" name="Line 101"/>
          <p:cNvSpPr>
            <a:spLocks noChangeShapeType="1"/>
          </p:cNvSpPr>
          <p:nvPr/>
        </p:nvSpPr>
        <p:spPr bwMode="auto">
          <a:xfrm flipH="1">
            <a:off x="5343524" y="5135563"/>
            <a:ext cx="4649" cy="474662"/>
          </a:xfrm>
          <a:prstGeom prst="line">
            <a:avLst/>
          </a:prstGeom>
          <a:noFill/>
          <a:ln w="28575">
            <a:solidFill>
              <a:schemeClr val="tx1"/>
            </a:solidFill>
            <a:round/>
            <a:headEnd/>
            <a:tailEnd/>
          </a:ln>
          <a:effectLst/>
        </p:spPr>
        <p:txBody>
          <a:bodyPr/>
          <a:lstStyle/>
          <a:p>
            <a:pPr>
              <a:defRPr/>
            </a:pPr>
            <a:endParaRPr lang="en-IN">
              <a:latin typeface="+mj-lt"/>
            </a:endParaRPr>
          </a:p>
        </p:txBody>
      </p:sp>
      <p:sp>
        <p:nvSpPr>
          <p:cNvPr id="73830" name="Line 102"/>
          <p:cNvSpPr>
            <a:spLocks noChangeShapeType="1"/>
          </p:cNvSpPr>
          <p:nvPr/>
        </p:nvSpPr>
        <p:spPr bwMode="auto">
          <a:xfrm>
            <a:off x="7962206" y="3886200"/>
            <a:ext cx="0" cy="685800"/>
          </a:xfrm>
          <a:prstGeom prst="line">
            <a:avLst/>
          </a:prstGeom>
          <a:noFill/>
          <a:ln w="28575">
            <a:solidFill>
              <a:schemeClr val="tx1"/>
            </a:solidFill>
            <a:round/>
            <a:headEnd/>
            <a:tailEnd/>
          </a:ln>
          <a:effectLst/>
        </p:spPr>
        <p:txBody>
          <a:bodyPr/>
          <a:lstStyle/>
          <a:p>
            <a:pPr>
              <a:defRPr/>
            </a:pPr>
            <a:endParaRPr lang="en-IN">
              <a:latin typeface="+mj-lt"/>
            </a:endParaRPr>
          </a:p>
        </p:txBody>
      </p:sp>
      <p:sp>
        <p:nvSpPr>
          <p:cNvPr id="73831" name="Line 103"/>
          <p:cNvSpPr>
            <a:spLocks noChangeShapeType="1"/>
          </p:cNvSpPr>
          <p:nvPr/>
        </p:nvSpPr>
        <p:spPr bwMode="auto">
          <a:xfrm>
            <a:off x="7962900" y="4572000"/>
            <a:ext cx="0" cy="304800"/>
          </a:xfrm>
          <a:prstGeom prst="line">
            <a:avLst/>
          </a:prstGeom>
          <a:noFill/>
          <a:ln w="28575">
            <a:solidFill>
              <a:schemeClr val="tx1"/>
            </a:solidFill>
            <a:prstDash val="sysDot"/>
            <a:round/>
            <a:headEnd/>
            <a:tailEnd/>
          </a:ln>
          <a:effectLst/>
        </p:spPr>
        <p:txBody>
          <a:bodyPr/>
          <a:lstStyle/>
          <a:p>
            <a:pPr>
              <a:defRPr/>
            </a:pPr>
            <a:endParaRPr lang="en-IN">
              <a:latin typeface="+mj-lt"/>
            </a:endParaRPr>
          </a:p>
        </p:txBody>
      </p:sp>
      <p:sp>
        <p:nvSpPr>
          <p:cNvPr id="73832" name="Line 104"/>
          <p:cNvSpPr>
            <a:spLocks noChangeShapeType="1"/>
          </p:cNvSpPr>
          <p:nvPr/>
        </p:nvSpPr>
        <p:spPr bwMode="auto">
          <a:xfrm flipV="1">
            <a:off x="7969136" y="4876800"/>
            <a:ext cx="0" cy="685800"/>
          </a:xfrm>
          <a:prstGeom prst="line">
            <a:avLst/>
          </a:prstGeom>
          <a:noFill/>
          <a:ln w="28575">
            <a:solidFill>
              <a:schemeClr val="tx1"/>
            </a:solidFill>
            <a:round/>
            <a:headEnd/>
            <a:tailEnd/>
          </a:ln>
          <a:effectLst/>
        </p:spPr>
        <p:txBody>
          <a:bodyPr/>
          <a:lstStyle/>
          <a:p>
            <a:pPr>
              <a:defRPr/>
            </a:pPr>
            <a:endParaRPr lang="en-IN" dirty="0">
              <a:latin typeface="+mj-lt"/>
            </a:endParaRPr>
          </a:p>
        </p:txBody>
      </p:sp>
      <p:sp>
        <p:nvSpPr>
          <p:cNvPr id="73833" name="Freeform 105"/>
          <p:cNvSpPr>
            <a:spLocks/>
          </p:cNvSpPr>
          <p:nvPr/>
        </p:nvSpPr>
        <p:spPr bwMode="auto">
          <a:xfrm>
            <a:off x="7605713" y="4171950"/>
            <a:ext cx="361950" cy="33338"/>
          </a:xfrm>
          <a:custGeom>
            <a:avLst/>
            <a:gdLst/>
            <a:ahLst/>
            <a:cxnLst>
              <a:cxn ang="0">
                <a:pos x="228" y="0"/>
              </a:cxn>
              <a:cxn ang="0">
                <a:pos x="0" y="21"/>
              </a:cxn>
            </a:cxnLst>
            <a:rect l="0" t="0" r="r" b="b"/>
            <a:pathLst>
              <a:path w="228" h="21">
                <a:moveTo>
                  <a:pt x="228" y="0"/>
                </a:moveTo>
                <a:lnTo>
                  <a:pt x="0" y="21"/>
                </a:lnTo>
              </a:path>
            </a:pathLst>
          </a:custGeom>
          <a:noFill/>
          <a:ln w="28575" cap="flat" cmpd="sng">
            <a:solidFill>
              <a:srgbClr val="00B0F0"/>
            </a:solidFill>
            <a:prstDash val="sysDot"/>
            <a:round/>
            <a:headEnd type="none" w="med" len="med"/>
            <a:tailEnd type="none" w="med" len="med"/>
          </a:ln>
          <a:effectLst/>
        </p:spPr>
        <p:txBody>
          <a:bodyPr/>
          <a:lstStyle/>
          <a:p>
            <a:pPr>
              <a:defRPr/>
            </a:pPr>
            <a:endParaRPr lang="en-IN">
              <a:latin typeface="+mj-lt"/>
            </a:endParaRPr>
          </a:p>
        </p:txBody>
      </p:sp>
      <p:grpSp>
        <p:nvGrpSpPr>
          <p:cNvPr id="2" name="Group 107"/>
          <p:cNvGrpSpPr>
            <a:grpSpLocks/>
          </p:cNvGrpSpPr>
          <p:nvPr/>
        </p:nvGrpSpPr>
        <p:grpSpPr bwMode="auto">
          <a:xfrm>
            <a:off x="6400800" y="3200400"/>
            <a:ext cx="381000" cy="469900"/>
            <a:chOff x="2400" y="336"/>
            <a:chExt cx="336" cy="344"/>
          </a:xfrm>
        </p:grpSpPr>
        <p:sp>
          <p:nvSpPr>
            <p:cNvPr id="73836" name="Rectangle 108"/>
            <p:cNvSpPr>
              <a:spLocks noChangeArrowheads="1"/>
            </p:cNvSpPr>
            <p:nvPr/>
          </p:nvSpPr>
          <p:spPr bwMode="auto">
            <a:xfrm>
              <a:off x="2520" y="439"/>
              <a:ext cx="95" cy="241"/>
            </a:xfrm>
            <a:prstGeom prst="rect">
              <a:avLst/>
            </a:prstGeom>
            <a:solidFill>
              <a:schemeClr val="hlink"/>
            </a:solidFill>
            <a:ln w="9525">
              <a:solidFill>
                <a:schemeClr val="bg1"/>
              </a:solidFill>
              <a:miter lim="800000"/>
              <a:headEnd/>
              <a:tailEnd/>
            </a:ln>
            <a:effectLst/>
          </p:spPr>
          <p:txBody>
            <a:bodyPr wrap="none" anchor="ctr"/>
            <a:lstStyle/>
            <a:p>
              <a:pPr>
                <a:defRPr/>
              </a:pPr>
              <a:endParaRPr lang="en-IN">
                <a:latin typeface="+mj-lt"/>
              </a:endParaRPr>
            </a:p>
          </p:txBody>
        </p:sp>
        <p:sp>
          <p:nvSpPr>
            <p:cNvPr id="73837" name="AutoShape 109"/>
            <p:cNvSpPr>
              <a:spLocks noChangeArrowheads="1"/>
            </p:cNvSpPr>
            <p:nvPr/>
          </p:nvSpPr>
          <p:spPr bwMode="auto">
            <a:xfrm rot="10800000">
              <a:off x="2497" y="384"/>
              <a:ext cx="143" cy="144"/>
            </a:xfrm>
            <a:prstGeom prst="triangle">
              <a:avLst>
                <a:gd name="adj" fmla="val 50000"/>
              </a:avLst>
            </a:prstGeom>
            <a:solidFill>
              <a:schemeClr val="hlink"/>
            </a:solidFill>
            <a:ln w="9525">
              <a:solidFill>
                <a:schemeClr val="bg1"/>
              </a:solidFill>
              <a:miter lim="800000"/>
              <a:headEnd/>
              <a:tailEnd/>
            </a:ln>
            <a:effectLst/>
          </p:spPr>
          <p:txBody>
            <a:bodyPr rot="10800000" wrap="none" anchor="ctr"/>
            <a:lstStyle/>
            <a:p>
              <a:pPr algn="ctr">
                <a:defRPr/>
              </a:pPr>
              <a:endParaRPr lang="en-US">
                <a:latin typeface="+mj-lt"/>
              </a:endParaRPr>
            </a:p>
          </p:txBody>
        </p:sp>
        <p:sp>
          <p:nvSpPr>
            <p:cNvPr id="73838" name="AutoShape 110"/>
            <p:cNvSpPr>
              <a:spLocks noChangeArrowheads="1"/>
            </p:cNvSpPr>
            <p:nvPr/>
          </p:nvSpPr>
          <p:spPr bwMode="auto">
            <a:xfrm>
              <a:off x="2400" y="336"/>
              <a:ext cx="336" cy="96"/>
            </a:xfrm>
            <a:prstGeom prst="sun">
              <a:avLst>
                <a:gd name="adj" fmla="val 25000"/>
              </a:avLst>
            </a:prstGeom>
            <a:solidFill>
              <a:schemeClr val="hlink"/>
            </a:solidFill>
            <a:ln w="9525">
              <a:solidFill>
                <a:schemeClr val="bg1"/>
              </a:solidFill>
              <a:miter lim="800000"/>
              <a:headEnd/>
              <a:tailEnd/>
            </a:ln>
            <a:effectLst/>
          </p:spPr>
          <p:txBody>
            <a:bodyPr wrap="none" anchor="ctr"/>
            <a:lstStyle/>
            <a:p>
              <a:pPr>
                <a:defRPr/>
              </a:pPr>
              <a:endParaRPr lang="en-IN">
                <a:latin typeface="+mj-lt"/>
              </a:endParaRPr>
            </a:p>
          </p:txBody>
        </p:sp>
        <p:sp>
          <p:nvSpPr>
            <p:cNvPr id="73839" name="Oval 111"/>
            <p:cNvSpPr>
              <a:spLocks noChangeArrowheads="1"/>
            </p:cNvSpPr>
            <p:nvPr/>
          </p:nvSpPr>
          <p:spPr bwMode="auto">
            <a:xfrm flipV="1">
              <a:off x="2544" y="480"/>
              <a:ext cx="48" cy="46"/>
            </a:xfrm>
            <a:prstGeom prst="ellipse">
              <a:avLst/>
            </a:prstGeom>
            <a:solidFill>
              <a:srgbClr val="FF0066"/>
            </a:solidFill>
            <a:ln w="9525">
              <a:solidFill>
                <a:schemeClr val="bg1"/>
              </a:solidFill>
              <a:round/>
              <a:headEnd/>
              <a:tailEnd/>
            </a:ln>
            <a:effectLst/>
          </p:spPr>
          <p:txBody>
            <a:bodyPr wrap="none" anchor="ctr"/>
            <a:lstStyle/>
            <a:p>
              <a:pPr>
                <a:defRPr/>
              </a:pPr>
              <a:endParaRPr lang="en-IN">
                <a:latin typeface="+mj-lt"/>
              </a:endParaRPr>
            </a:p>
          </p:txBody>
        </p:sp>
      </p:grpSp>
      <p:sp>
        <p:nvSpPr>
          <p:cNvPr id="73840" name="Freeform 112"/>
          <p:cNvSpPr>
            <a:spLocks/>
          </p:cNvSpPr>
          <p:nvPr/>
        </p:nvSpPr>
        <p:spPr bwMode="auto">
          <a:xfrm>
            <a:off x="7437438" y="2017713"/>
            <a:ext cx="487362" cy="420687"/>
          </a:xfrm>
          <a:custGeom>
            <a:avLst/>
            <a:gdLst/>
            <a:ahLst/>
            <a:cxnLst>
              <a:cxn ang="0">
                <a:pos x="307" y="265"/>
              </a:cxn>
              <a:cxn ang="0">
                <a:pos x="0" y="0"/>
              </a:cxn>
            </a:cxnLst>
            <a:rect l="0" t="0" r="r" b="b"/>
            <a:pathLst>
              <a:path w="307" h="265">
                <a:moveTo>
                  <a:pt x="307" y="265"/>
                </a:moveTo>
                <a:lnTo>
                  <a:pt x="0" y="0"/>
                </a:lnTo>
              </a:path>
            </a:pathLst>
          </a:custGeom>
          <a:noFill/>
          <a:ln w="28575" cmpd="sng">
            <a:solidFill>
              <a:schemeClr val="tx1"/>
            </a:solidFill>
            <a:round/>
            <a:headEnd/>
            <a:tailEnd/>
          </a:ln>
          <a:effectLst/>
        </p:spPr>
        <p:txBody>
          <a:bodyPr/>
          <a:lstStyle/>
          <a:p>
            <a:pPr>
              <a:defRPr/>
            </a:pPr>
            <a:endParaRPr lang="en-IN">
              <a:latin typeface="+mj-lt"/>
            </a:endParaRPr>
          </a:p>
        </p:txBody>
      </p:sp>
      <p:grpSp>
        <p:nvGrpSpPr>
          <p:cNvPr id="3" name="Group 113"/>
          <p:cNvGrpSpPr>
            <a:grpSpLocks/>
          </p:cNvGrpSpPr>
          <p:nvPr/>
        </p:nvGrpSpPr>
        <p:grpSpPr bwMode="auto">
          <a:xfrm>
            <a:off x="4900617" y="2020888"/>
            <a:ext cx="3032130" cy="1306512"/>
            <a:chOff x="3087" y="1276"/>
            <a:chExt cx="1910" cy="823"/>
          </a:xfrm>
        </p:grpSpPr>
        <p:grpSp>
          <p:nvGrpSpPr>
            <p:cNvPr id="4" name="Group 114"/>
            <p:cNvGrpSpPr>
              <a:grpSpLocks/>
            </p:cNvGrpSpPr>
            <p:nvPr/>
          </p:nvGrpSpPr>
          <p:grpSpPr bwMode="auto">
            <a:xfrm>
              <a:off x="3087" y="1276"/>
              <a:ext cx="1910" cy="624"/>
              <a:chOff x="3087" y="1276"/>
              <a:chExt cx="1910" cy="624"/>
            </a:xfrm>
          </p:grpSpPr>
          <p:sp>
            <p:nvSpPr>
              <p:cNvPr id="73843" name="Freeform 115"/>
              <p:cNvSpPr>
                <a:spLocks/>
              </p:cNvSpPr>
              <p:nvPr/>
            </p:nvSpPr>
            <p:spPr bwMode="auto">
              <a:xfrm>
                <a:off x="3852" y="1800"/>
                <a:ext cx="408" cy="92"/>
              </a:xfrm>
              <a:custGeom>
                <a:avLst/>
                <a:gdLst/>
                <a:ahLst/>
                <a:cxnLst>
                  <a:cxn ang="0">
                    <a:pos x="0" y="0"/>
                  </a:cxn>
                  <a:cxn ang="0">
                    <a:pos x="408" y="92"/>
                  </a:cxn>
                </a:cxnLst>
                <a:rect l="0" t="0" r="r" b="b"/>
                <a:pathLst>
                  <a:path w="408" h="92">
                    <a:moveTo>
                      <a:pt x="0" y="0"/>
                    </a:moveTo>
                    <a:lnTo>
                      <a:pt x="408" y="92"/>
                    </a:lnTo>
                  </a:path>
                </a:pathLst>
              </a:custGeom>
              <a:noFill/>
              <a:ln w="38100" cmpd="sng">
                <a:solidFill>
                  <a:schemeClr val="tx1"/>
                </a:solidFill>
                <a:round/>
                <a:headEnd type="none" w="med" len="med"/>
                <a:tailEnd type="none" w="med" len="med"/>
              </a:ln>
              <a:effectLst/>
            </p:spPr>
            <p:txBody>
              <a:bodyPr/>
              <a:lstStyle/>
              <a:p>
                <a:pPr>
                  <a:defRPr/>
                </a:pPr>
                <a:endParaRPr lang="en-IN">
                  <a:latin typeface="+mj-lt"/>
                </a:endParaRPr>
              </a:p>
            </p:txBody>
          </p:sp>
          <p:sp>
            <p:nvSpPr>
              <p:cNvPr id="73844" name="Freeform 116"/>
              <p:cNvSpPr>
                <a:spLocks/>
              </p:cNvSpPr>
              <p:nvPr/>
            </p:nvSpPr>
            <p:spPr bwMode="auto">
              <a:xfrm>
                <a:off x="3087" y="1276"/>
                <a:ext cx="272" cy="400"/>
              </a:xfrm>
              <a:custGeom>
                <a:avLst/>
                <a:gdLst/>
                <a:ahLst/>
                <a:cxnLst>
                  <a:cxn ang="0">
                    <a:pos x="0" y="0"/>
                  </a:cxn>
                  <a:cxn ang="0">
                    <a:pos x="272" y="400"/>
                  </a:cxn>
                </a:cxnLst>
                <a:rect l="0" t="0" r="r" b="b"/>
                <a:pathLst>
                  <a:path w="272" h="400">
                    <a:moveTo>
                      <a:pt x="0" y="0"/>
                    </a:moveTo>
                    <a:lnTo>
                      <a:pt x="272" y="400"/>
                    </a:lnTo>
                  </a:path>
                </a:pathLst>
              </a:custGeom>
              <a:noFill/>
              <a:ln w="38100" cmpd="sng">
                <a:solidFill>
                  <a:schemeClr val="tx1"/>
                </a:solidFill>
                <a:round/>
                <a:headEnd type="none" w="med" len="med"/>
                <a:tailEnd type="none" w="med" len="med"/>
              </a:ln>
              <a:effectLst/>
            </p:spPr>
            <p:txBody>
              <a:bodyPr/>
              <a:lstStyle/>
              <a:p>
                <a:pPr>
                  <a:defRPr/>
                </a:pPr>
                <a:endParaRPr lang="en-IN">
                  <a:latin typeface="+mj-lt"/>
                </a:endParaRPr>
              </a:p>
            </p:txBody>
          </p:sp>
          <p:sp>
            <p:nvSpPr>
              <p:cNvPr id="73845" name="Freeform 117"/>
              <p:cNvSpPr>
                <a:spLocks/>
              </p:cNvSpPr>
              <p:nvPr/>
            </p:nvSpPr>
            <p:spPr bwMode="auto">
              <a:xfrm>
                <a:off x="3374" y="1685"/>
                <a:ext cx="471" cy="105"/>
              </a:xfrm>
              <a:custGeom>
                <a:avLst/>
                <a:gdLst/>
                <a:ahLst/>
                <a:cxnLst>
                  <a:cxn ang="0">
                    <a:pos x="0" y="0"/>
                  </a:cxn>
                  <a:cxn ang="0">
                    <a:pos x="471" y="105"/>
                  </a:cxn>
                </a:cxnLst>
                <a:rect l="0" t="0" r="r" b="b"/>
                <a:pathLst>
                  <a:path w="471" h="105">
                    <a:moveTo>
                      <a:pt x="0" y="0"/>
                    </a:moveTo>
                    <a:lnTo>
                      <a:pt x="471" y="105"/>
                    </a:lnTo>
                  </a:path>
                </a:pathLst>
              </a:custGeom>
              <a:noFill/>
              <a:ln w="38100" cmpd="sng">
                <a:solidFill>
                  <a:schemeClr val="tx1"/>
                </a:solidFill>
                <a:round/>
                <a:headEnd type="none" w="med" len="med"/>
                <a:tailEnd type="none" w="med" len="med"/>
              </a:ln>
              <a:effectLst/>
            </p:spPr>
            <p:txBody>
              <a:bodyPr/>
              <a:lstStyle/>
              <a:p>
                <a:pPr>
                  <a:defRPr/>
                </a:pPr>
                <a:endParaRPr lang="en-IN">
                  <a:latin typeface="+mj-lt"/>
                </a:endParaRPr>
              </a:p>
            </p:txBody>
          </p:sp>
          <p:sp>
            <p:nvSpPr>
              <p:cNvPr id="73846" name="Freeform 118"/>
              <p:cNvSpPr>
                <a:spLocks/>
              </p:cNvSpPr>
              <p:nvPr/>
            </p:nvSpPr>
            <p:spPr bwMode="auto">
              <a:xfrm>
                <a:off x="4598" y="1555"/>
                <a:ext cx="399" cy="187"/>
              </a:xfrm>
              <a:custGeom>
                <a:avLst/>
                <a:gdLst/>
                <a:ahLst/>
                <a:cxnLst>
                  <a:cxn ang="0">
                    <a:pos x="0" y="187"/>
                  </a:cxn>
                  <a:cxn ang="0">
                    <a:pos x="399" y="0"/>
                  </a:cxn>
                </a:cxnLst>
                <a:rect l="0" t="0" r="r" b="b"/>
                <a:pathLst>
                  <a:path w="399" h="187">
                    <a:moveTo>
                      <a:pt x="0" y="187"/>
                    </a:moveTo>
                    <a:lnTo>
                      <a:pt x="399" y="0"/>
                    </a:lnTo>
                  </a:path>
                </a:pathLst>
              </a:custGeom>
              <a:noFill/>
              <a:ln w="38100" cmpd="sng">
                <a:solidFill>
                  <a:schemeClr val="tx1"/>
                </a:solidFill>
                <a:round/>
                <a:headEnd type="none" w="med" len="med"/>
                <a:tailEnd type="none" w="med" len="med"/>
              </a:ln>
              <a:effectLst/>
            </p:spPr>
            <p:txBody>
              <a:bodyPr/>
              <a:lstStyle/>
              <a:p>
                <a:pPr>
                  <a:defRPr/>
                </a:pPr>
                <a:endParaRPr lang="en-IN">
                  <a:latin typeface="+mj-lt"/>
                </a:endParaRPr>
              </a:p>
            </p:txBody>
          </p:sp>
          <p:sp>
            <p:nvSpPr>
              <p:cNvPr id="73847" name="Freeform 119"/>
              <p:cNvSpPr>
                <a:spLocks/>
              </p:cNvSpPr>
              <p:nvPr/>
            </p:nvSpPr>
            <p:spPr bwMode="auto">
              <a:xfrm>
                <a:off x="4260" y="1752"/>
                <a:ext cx="324" cy="148"/>
              </a:xfrm>
              <a:custGeom>
                <a:avLst/>
                <a:gdLst/>
                <a:ahLst/>
                <a:cxnLst>
                  <a:cxn ang="0">
                    <a:pos x="0" y="148"/>
                  </a:cxn>
                  <a:cxn ang="0">
                    <a:pos x="324" y="0"/>
                  </a:cxn>
                </a:cxnLst>
                <a:rect l="0" t="0" r="r" b="b"/>
                <a:pathLst>
                  <a:path w="324" h="148">
                    <a:moveTo>
                      <a:pt x="0" y="148"/>
                    </a:moveTo>
                    <a:lnTo>
                      <a:pt x="324" y="0"/>
                    </a:lnTo>
                  </a:path>
                </a:pathLst>
              </a:custGeom>
              <a:noFill/>
              <a:ln w="38100" cmpd="sng">
                <a:solidFill>
                  <a:schemeClr val="tx1"/>
                </a:solidFill>
                <a:round/>
                <a:headEnd type="none" w="med" len="med"/>
                <a:tailEnd type="none" w="med" len="med"/>
              </a:ln>
              <a:effectLst/>
            </p:spPr>
            <p:txBody>
              <a:bodyPr/>
              <a:lstStyle/>
              <a:p>
                <a:pPr>
                  <a:defRPr/>
                </a:pPr>
                <a:endParaRPr lang="en-IN">
                  <a:latin typeface="+mj-lt"/>
                </a:endParaRPr>
              </a:p>
            </p:txBody>
          </p:sp>
        </p:grpSp>
        <p:sp>
          <p:nvSpPr>
            <p:cNvPr id="73848" name="AutoShape 120"/>
            <p:cNvSpPr>
              <a:spLocks noChangeArrowheads="1"/>
            </p:cNvSpPr>
            <p:nvPr/>
          </p:nvSpPr>
          <p:spPr bwMode="auto">
            <a:xfrm>
              <a:off x="4032" y="2016"/>
              <a:ext cx="240" cy="83"/>
            </a:xfrm>
            <a:prstGeom prst="sun">
              <a:avLst>
                <a:gd name="adj" fmla="val 25000"/>
              </a:avLst>
            </a:prstGeom>
            <a:solidFill>
              <a:srgbClr val="FFFF66"/>
            </a:solidFill>
            <a:ln w="9525">
              <a:solidFill>
                <a:schemeClr val="tx1"/>
              </a:solidFill>
              <a:miter lim="800000"/>
              <a:headEnd/>
              <a:tailEnd/>
            </a:ln>
            <a:effectLst/>
          </p:spPr>
          <p:txBody>
            <a:bodyPr wrap="none" anchor="ctr"/>
            <a:lstStyle/>
            <a:p>
              <a:pPr algn="ctr">
                <a:defRPr/>
              </a:pPr>
              <a:endParaRPr lang="en-US">
                <a:latin typeface="+mj-lt"/>
              </a:endParaRPr>
            </a:p>
          </p:txBody>
        </p:sp>
      </p:grpSp>
      <p:sp>
        <p:nvSpPr>
          <p:cNvPr id="73849" name="Rectangle 121"/>
          <p:cNvSpPr>
            <a:spLocks noGrp="1" noChangeArrowheads="1"/>
          </p:cNvSpPr>
          <p:nvPr>
            <p:ph type="title"/>
          </p:nvPr>
        </p:nvSpPr>
        <p:spPr>
          <a:xfrm>
            <a:off x="307834" y="76200"/>
            <a:ext cx="7904110" cy="794360"/>
          </a:xfrm>
        </p:spPr>
        <p:txBody>
          <a:bodyPr>
            <a:normAutofit/>
          </a:bodyPr>
          <a:lstStyle/>
          <a:p>
            <a:pPr algn="l"/>
            <a:r>
              <a:rPr lang="en-US" sz="4000" b="1" dirty="0">
                <a:solidFill>
                  <a:srgbClr val="C00000"/>
                </a:solidFill>
              </a:rPr>
              <a:t>Intersection of a Plane and a Prism</a:t>
            </a:r>
          </a:p>
        </p:txBody>
      </p:sp>
      <p:sp>
        <p:nvSpPr>
          <p:cNvPr id="120" name="Freeform 6">
            <a:extLst>
              <a:ext uri="{FF2B5EF4-FFF2-40B4-BE49-F238E27FC236}">
                <a16:creationId xmlns:a16="http://schemas.microsoft.com/office/drawing/2014/main" id="{737BD086-BE5B-4B03-B82B-1B9CFBF604F2}"/>
              </a:ext>
            </a:extLst>
          </p:cNvPr>
          <p:cNvSpPr>
            <a:spLocks/>
          </p:cNvSpPr>
          <p:nvPr/>
        </p:nvSpPr>
        <p:spPr bwMode="auto">
          <a:xfrm>
            <a:off x="7270750" y="2117725"/>
            <a:ext cx="1320800" cy="676275"/>
          </a:xfrm>
          <a:custGeom>
            <a:avLst/>
            <a:gdLst/>
            <a:ahLst/>
            <a:cxnLst>
              <a:cxn ang="0">
                <a:pos x="219" y="31"/>
              </a:cxn>
              <a:cxn ang="0">
                <a:pos x="832" y="0"/>
              </a:cxn>
              <a:cxn ang="0">
                <a:pos x="604" y="396"/>
              </a:cxn>
              <a:cxn ang="0">
                <a:pos x="0" y="426"/>
              </a:cxn>
              <a:cxn ang="0">
                <a:pos x="439" y="231"/>
              </a:cxn>
              <a:cxn ang="0">
                <a:pos x="219" y="31"/>
              </a:cxn>
            </a:cxnLst>
            <a:rect l="0" t="0" r="r" b="b"/>
            <a:pathLst>
              <a:path w="832" h="426">
                <a:moveTo>
                  <a:pt x="219" y="31"/>
                </a:moveTo>
                <a:lnTo>
                  <a:pt x="832" y="0"/>
                </a:lnTo>
                <a:lnTo>
                  <a:pt x="604" y="396"/>
                </a:lnTo>
                <a:lnTo>
                  <a:pt x="0" y="426"/>
                </a:lnTo>
                <a:lnTo>
                  <a:pt x="439" y="231"/>
                </a:lnTo>
                <a:lnTo>
                  <a:pt x="219" y="31"/>
                </a:lnTo>
                <a:close/>
              </a:path>
            </a:pathLst>
          </a:custGeom>
          <a:solidFill>
            <a:srgbClr val="FF0066">
              <a:alpha val="50999"/>
            </a:srgbClr>
          </a:solidFill>
          <a:ln w="9525" cap="flat" cmpd="sng">
            <a:solidFill>
              <a:schemeClr val="bg1"/>
            </a:solidFill>
            <a:prstDash val="solid"/>
            <a:round/>
            <a:headEnd type="none" w="med" len="med"/>
            <a:tailEnd type="none" w="med" len="med"/>
          </a:ln>
          <a:effectLst/>
        </p:spPr>
        <p:txBody>
          <a:bodyPr/>
          <a:lstStyle/>
          <a:p>
            <a:pPr>
              <a:defRPr/>
            </a:pPr>
            <a:endParaRPr lang="en-IN">
              <a:solidFill>
                <a:schemeClr val="bg1"/>
              </a:solidFill>
              <a:latin typeface="+mj-lt"/>
            </a:endParaRPr>
          </a:p>
        </p:txBody>
      </p:sp>
      <p:sp>
        <p:nvSpPr>
          <p:cNvPr id="5" name="Footer Placeholder 4">
            <a:extLst>
              <a:ext uri="{FF2B5EF4-FFF2-40B4-BE49-F238E27FC236}">
                <a16:creationId xmlns:a16="http://schemas.microsoft.com/office/drawing/2014/main" id="{11E11681-8F9A-4F77-B120-D7306757015B}"/>
              </a:ext>
            </a:extLst>
          </p:cNvPr>
          <p:cNvSpPr>
            <a:spLocks noGrp="1"/>
          </p:cNvSpPr>
          <p:nvPr>
            <p:ph type="ftr" sz="quarter" idx="11"/>
          </p:nvPr>
        </p:nvSpPr>
        <p:spPr/>
        <p:txBody>
          <a:bodyPr/>
          <a:lstStyle/>
          <a:p>
            <a:r>
              <a:rPr lang="en-US"/>
              <a:t>Surface Intersections II</a:t>
            </a:r>
            <a:endParaRPr lang="en-US" dirty="0"/>
          </a:p>
        </p:txBody>
      </p:sp>
      <p:sp>
        <p:nvSpPr>
          <p:cNvPr id="6" name="Slide Number Placeholder 5">
            <a:extLst>
              <a:ext uri="{FF2B5EF4-FFF2-40B4-BE49-F238E27FC236}">
                <a16:creationId xmlns:a16="http://schemas.microsoft.com/office/drawing/2014/main" id="{D5979DC6-F8A8-4EFC-A7B9-C5A087ED8FDD}"/>
              </a:ext>
            </a:extLst>
          </p:cNvPr>
          <p:cNvSpPr>
            <a:spLocks noGrp="1"/>
          </p:cNvSpPr>
          <p:nvPr>
            <p:ph type="sldNum" sz="quarter" idx="12"/>
          </p:nvPr>
        </p:nvSpPr>
        <p:spPr/>
        <p:txBody>
          <a:bodyPr/>
          <a:lstStyle/>
          <a:p>
            <a:fld id="{3C6A28E6-F40D-4DD8-8F34-F62FEDA74B16}" type="slidenum">
              <a:rPr lang="en-US" smtClean="0"/>
              <a:pPr/>
              <a:t>17</a:t>
            </a:fld>
            <a:endParaRPr lang="en-US"/>
          </a:p>
        </p:txBody>
      </p:sp>
    </p:spTree>
    <p:extLst>
      <p:ext uri="{BB962C8B-B14F-4D97-AF65-F5344CB8AC3E}">
        <p14:creationId xmlns:p14="http://schemas.microsoft.com/office/powerpoint/2010/main" val="21522721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73757"/>
                                        </p:tgtEl>
                                        <p:attrNameLst>
                                          <p:attrName>style.visibility</p:attrName>
                                        </p:attrNameLst>
                                      </p:cBhvr>
                                      <p:to>
                                        <p:strVal val="visible"/>
                                      </p:to>
                                    </p:set>
                                    <p:animEffect transition="in" filter="strips(upRight)">
                                      <p:cBhvr>
                                        <p:cTn id="7" dur="500"/>
                                        <p:tgtEl>
                                          <p:spTgt spid="737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95"/>
                                        </p:tgtEl>
                                        <p:attrNameLst>
                                          <p:attrName>style.visibility</p:attrName>
                                        </p:attrNameLst>
                                      </p:cBhvr>
                                      <p:to>
                                        <p:strVal val="visible"/>
                                      </p:to>
                                    </p:set>
                                    <p:animEffect transition="in" filter="dissolve">
                                      <p:cBhvr>
                                        <p:cTn id="12" dur="500"/>
                                        <p:tgtEl>
                                          <p:spTgt spid="7379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3796"/>
                                        </p:tgtEl>
                                        <p:attrNameLst>
                                          <p:attrName>style.visibility</p:attrName>
                                        </p:attrNameLst>
                                      </p:cBhvr>
                                      <p:to>
                                        <p:strVal val="visible"/>
                                      </p:to>
                                    </p:set>
                                    <p:animEffect transition="in" filter="dissolve">
                                      <p:cBhvr>
                                        <p:cTn id="15" dur="500"/>
                                        <p:tgtEl>
                                          <p:spTgt spid="7379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73732"/>
                                        </p:tgtEl>
                                        <p:attrNameLst>
                                          <p:attrName>style.visibility</p:attrName>
                                        </p:attrNameLst>
                                      </p:cBhvr>
                                      <p:to>
                                        <p:strVal val="visible"/>
                                      </p:to>
                                    </p:set>
                                    <p:animEffect transition="in" filter="dissolve">
                                      <p:cBhvr>
                                        <p:cTn id="20" dur="500"/>
                                        <p:tgtEl>
                                          <p:spTgt spid="73732"/>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nodeType="clickEffect">
                                  <p:stCondLst>
                                    <p:cond delay="0"/>
                                  </p:stCondLst>
                                  <p:childTnLst>
                                    <p:set>
                                      <p:cBhvr>
                                        <p:cTn id="24" dur="1" fill="hold">
                                          <p:stCondLst>
                                            <p:cond delay="0"/>
                                          </p:stCondLst>
                                        </p:cTn>
                                        <p:tgtEl>
                                          <p:spTgt spid="73799"/>
                                        </p:tgtEl>
                                        <p:attrNameLst>
                                          <p:attrName>style.visibility</p:attrName>
                                        </p:attrNameLst>
                                      </p:cBhvr>
                                      <p:to>
                                        <p:strVal val="visible"/>
                                      </p:to>
                                    </p:set>
                                    <p:animEffect transition="in" filter="strips(downLeft)">
                                      <p:cBhvr>
                                        <p:cTn id="25" dur="500"/>
                                        <p:tgtEl>
                                          <p:spTgt spid="73799"/>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12" fill="hold" nodeType="clickEffect">
                                  <p:stCondLst>
                                    <p:cond delay="0"/>
                                  </p:stCondLst>
                                  <p:childTnLst>
                                    <p:set>
                                      <p:cBhvr>
                                        <p:cTn id="29" dur="1" fill="hold">
                                          <p:stCondLst>
                                            <p:cond delay="0"/>
                                          </p:stCondLst>
                                        </p:cTn>
                                        <p:tgtEl>
                                          <p:spTgt spid="73797"/>
                                        </p:tgtEl>
                                        <p:attrNameLst>
                                          <p:attrName>style.visibility</p:attrName>
                                        </p:attrNameLst>
                                      </p:cBhvr>
                                      <p:to>
                                        <p:strVal val="visible"/>
                                      </p:to>
                                    </p:set>
                                    <p:animEffect transition="in" filter="strips(downLeft)">
                                      <p:cBhvr>
                                        <p:cTn id="30" dur="500"/>
                                        <p:tgtEl>
                                          <p:spTgt spid="73797"/>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12" fill="hold" nodeType="clickEffect">
                                  <p:stCondLst>
                                    <p:cond delay="0"/>
                                  </p:stCondLst>
                                  <p:childTnLst>
                                    <p:set>
                                      <p:cBhvr>
                                        <p:cTn id="34" dur="1" fill="hold">
                                          <p:stCondLst>
                                            <p:cond delay="0"/>
                                          </p:stCondLst>
                                        </p:cTn>
                                        <p:tgtEl>
                                          <p:spTgt spid="73800"/>
                                        </p:tgtEl>
                                        <p:attrNameLst>
                                          <p:attrName>style.visibility</p:attrName>
                                        </p:attrNameLst>
                                      </p:cBhvr>
                                      <p:to>
                                        <p:strVal val="visible"/>
                                      </p:to>
                                    </p:set>
                                    <p:animEffect transition="in" filter="strips(downLeft)">
                                      <p:cBhvr>
                                        <p:cTn id="35" dur="500"/>
                                        <p:tgtEl>
                                          <p:spTgt spid="73800"/>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12" fill="hold" nodeType="clickEffect">
                                  <p:stCondLst>
                                    <p:cond delay="0"/>
                                  </p:stCondLst>
                                  <p:childTnLst>
                                    <p:set>
                                      <p:cBhvr>
                                        <p:cTn id="39" dur="1" fill="hold">
                                          <p:stCondLst>
                                            <p:cond delay="0"/>
                                          </p:stCondLst>
                                        </p:cTn>
                                        <p:tgtEl>
                                          <p:spTgt spid="73803"/>
                                        </p:tgtEl>
                                        <p:attrNameLst>
                                          <p:attrName>style.visibility</p:attrName>
                                        </p:attrNameLst>
                                      </p:cBhvr>
                                      <p:to>
                                        <p:strVal val="visible"/>
                                      </p:to>
                                    </p:set>
                                    <p:animEffect transition="in" filter="strips(downLeft)">
                                      <p:cBhvr>
                                        <p:cTn id="40" dur="500"/>
                                        <p:tgtEl>
                                          <p:spTgt spid="7380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73731"/>
                                        </p:tgtEl>
                                        <p:attrNameLst>
                                          <p:attrName>style.visibility</p:attrName>
                                        </p:attrNameLst>
                                      </p:cBhvr>
                                      <p:to>
                                        <p:strVal val="visible"/>
                                      </p:to>
                                    </p:set>
                                    <p:animEffect transition="in" filter="dissolve">
                                      <p:cBhvr>
                                        <p:cTn id="45" dur="500"/>
                                        <p:tgtEl>
                                          <p:spTgt spid="73731"/>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73749"/>
                                        </p:tgtEl>
                                        <p:attrNameLst>
                                          <p:attrName>style.visibility</p:attrName>
                                        </p:attrNameLst>
                                      </p:cBhvr>
                                      <p:to>
                                        <p:strVal val="visible"/>
                                      </p:to>
                                    </p:set>
                                    <p:animEffect transition="in" filter="dissolve">
                                      <p:cBhvr>
                                        <p:cTn id="50" dur="500"/>
                                        <p:tgtEl>
                                          <p:spTgt spid="73749"/>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73750"/>
                                        </p:tgtEl>
                                        <p:attrNameLst>
                                          <p:attrName>style.visibility</p:attrName>
                                        </p:attrNameLst>
                                      </p:cBhvr>
                                      <p:to>
                                        <p:strVal val="visible"/>
                                      </p:to>
                                    </p:set>
                                    <p:animEffect transition="in" filter="dissolve">
                                      <p:cBhvr>
                                        <p:cTn id="53" dur="500"/>
                                        <p:tgtEl>
                                          <p:spTgt spid="73750"/>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73751"/>
                                        </p:tgtEl>
                                        <p:attrNameLst>
                                          <p:attrName>style.visibility</p:attrName>
                                        </p:attrNameLst>
                                      </p:cBhvr>
                                      <p:to>
                                        <p:strVal val="visible"/>
                                      </p:to>
                                    </p:set>
                                    <p:animEffect transition="in" filter="dissolve">
                                      <p:cBhvr>
                                        <p:cTn id="56" dur="500"/>
                                        <p:tgtEl>
                                          <p:spTgt spid="73751"/>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73752"/>
                                        </p:tgtEl>
                                        <p:attrNameLst>
                                          <p:attrName>style.visibility</p:attrName>
                                        </p:attrNameLst>
                                      </p:cBhvr>
                                      <p:to>
                                        <p:strVal val="visible"/>
                                      </p:to>
                                    </p:set>
                                    <p:animEffect transition="in" filter="dissolve">
                                      <p:cBhvr>
                                        <p:cTn id="59" dur="500"/>
                                        <p:tgtEl>
                                          <p:spTgt spid="73752"/>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73756"/>
                                        </p:tgtEl>
                                        <p:attrNameLst>
                                          <p:attrName>style.visibility</p:attrName>
                                        </p:attrNameLst>
                                      </p:cBhvr>
                                      <p:to>
                                        <p:strVal val="visible"/>
                                      </p:to>
                                    </p:set>
                                    <p:animEffect transition="in" filter="dissolve">
                                      <p:cBhvr>
                                        <p:cTn id="64" dur="500"/>
                                        <p:tgtEl>
                                          <p:spTgt spid="7375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73755"/>
                                        </p:tgtEl>
                                        <p:attrNameLst>
                                          <p:attrName>style.visibility</p:attrName>
                                        </p:attrNameLst>
                                      </p:cBhvr>
                                      <p:to>
                                        <p:strVal val="visible"/>
                                      </p:to>
                                    </p:set>
                                    <p:animEffect transition="in" filter="dissolve">
                                      <p:cBhvr>
                                        <p:cTn id="67" dur="500"/>
                                        <p:tgtEl>
                                          <p:spTgt spid="7375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73753"/>
                                        </p:tgtEl>
                                        <p:attrNameLst>
                                          <p:attrName>style.visibility</p:attrName>
                                        </p:attrNameLst>
                                      </p:cBhvr>
                                      <p:to>
                                        <p:strVal val="visible"/>
                                      </p:to>
                                    </p:set>
                                    <p:animEffect transition="in" filter="dissolve">
                                      <p:cBhvr>
                                        <p:cTn id="70" dur="500"/>
                                        <p:tgtEl>
                                          <p:spTgt spid="73753"/>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73754"/>
                                        </p:tgtEl>
                                        <p:attrNameLst>
                                          <p:attrName>style.visibility</p:attrName>
                                        </p:attrNameLst>
                                      </p:cBhvr>
                                      <p:to>
                                        <p:strVal val="visible"/>
                                      </p:to>
                                    </p:set>
                                    <p:animEffect transition="in" filter="dissolve">
                                      <p:cBhvr>
                                        <p:cTn id="73" dur="500"/>
                                        <p:tgtEl>
                                          <p:spTgt spid="73754"/>
                                        </p:tgtEl>
                                      </p:cBhvr>
                                    </p:animEffect>
                                  </p:childTnLst>
                                </p:cTn>
                              </p:par>
                            </p:childTnLst>
                          </p:cTn>
                        </p:par>
                      </p:childTnLst>
                    </p:cTn>
                  </p:par>
                  <p:par>
                    <p:cTn id="74" fill="hold">
                      <p:stCondLst>
                        <p:cond delay="indefinite"/>
                      </p:stCondLst>
                      <p:childTnLst>
                        <p:par>
                          <p:cTn id="75" fill="hold">
                            <p:stCondLst>
                              <p:cond delay="0"/>
                            </p:stCondLst>
                            <p:childTnLst>
                              <p:par>
                                <p:cTn id="76" presetID="18" presetClass="entr" presetSubtype="6" fill="hold" nodeType="clickEffect">
                                  <p:stCondLst>
                                    <p:cond delay="0"/>
                                  </p:stCondLst>
                                  <p:childTnLst>
                                    <p:set>
                                      <p:cBhvr>
                                        <p:cTn id="77" dur="1" fill="hold">
                                          <p:stCondLst>
                                            <p:cond delay="0"/>
                                          </p:stCondLst>
                                        </p:cTn>
                                        <p:tgtEl>
                                          <p:spTgt spid="73744"/>
                                        </p:tgtEl>
                                        <p:attrNameLst>
                                          <p:attrName>style.visibility</p:attrName>
                                        </p:attrNameLst>
                                      </p:cBhvr>
                                      <p:to>
                                        <p:strVal val="visible"/>
                                      </p:to>
                                    </p:set>
                                    <p:animEffect transition="in" filter="strips(downRight)">
                                      <p:cBhvr>
                                        <p:cTn id="78" dur="500"/>
                                        <p:tgtEl>
                                          <p:spTgt spid="73744"/>
                                        </p:tgtEl>
                                      </p:cBhvr>
                                    </p:animEffect>
                                  </p:childTnLst>
                                </p:cTn>
                              </p:par>
                            </p:childTnLst>
                          </p:cTn>
                        </p:par>
                      </p:childTnLst>
                    </p:cTn>
                  </p:par>
                  <p:par>
                    <p:cTn id="79" fill="hold">
                      <p:stCondLst>
                        <p:cond delay="indefinite"/>
                      </p:stCondLst>
                      <p:childTnLst>
                        <p:par>
                          <p:cTn id="80" fill="hold">
                            <p:stCondLst>
                              <p:cond delay="0"/>
                            </p:stCondLst>
                            <p:childTnLst>
                              <p:par>
                                <p:cTn id="81" presetID="18" presetClass="entr" presetSubtype="6" fill="hold" nodeType="clickEffect">
                                  <p:stCondLst>
                                    <p:cond delay="0"/>
                                  </p:stCondLst>
                                  <p:childTnLst>
                                    <p:set>
                                      <p:cBhvr>
                                        <p:cTn id="82" dur="1" fill="hold">
                                          <p:stCondLst>
                                            <p:cond delay="0"/>
                                          </p:stCondLst>
                                        </p:cTn>
                                        <p:tgtEl>
                                          <p:spTgt spid="73840"/>
                                        </p:tgtEl>
                                        <p:attrNameLst>
                                          <p:attrName>style.visibility</p:attrName>
                                        </p:attrNameLst>
                                      </p:cBhvr>
                                      <p:to>
                                        <p:strVal val="visible"/>
                                      </p:to>
                                    </p:set>
                                    <p:animEffect transition="in" filter="strips(downRight)">
                                      <p:cBhvr>
                                        <p:cTn id="83" dur="500"/>
                                        <p:tgtEl>
                                          <p:spTgt spid="73840"/>
                                        </p:tgtEl>
                                      </p:cBhvr>
                                    </p:animEffect>
                                  </p:childTnLst>
                                </p:cTn>
                              </p:par>
                            </p:childTnLst>
                          </p:cTn>
                        </p:par>
                      </p:childTnLst>
                    </p:cTn>
                  </p:par>
                  <p:par>
                    <p:cTn id="84" fill="hold">
                      <p:stCondLst>
                        <p:cond delay="indefinite"/>
                      </p:stCondLst>
                      <p:childTnLst>
                        <p:par>
                          <p:cTn id="85" fill="hold">
                            <p:stCondLst>
                              <p:cond delay="0"/>
                            </p:stCondLst>
                            <p:childTnLst>
                              <p:par>
                                <p:cTn id="86" presetID="18" presetClass="entr" presetSubtype="12" fill="hold" nodeType="clickEffect">
                                  <p:stCondLst>
                                    <p:cond delay="0"/>
                                  </p:stCondLst>
                                  <p:childTnLst>
                                    <p:set>
                                      <p:cBhvr>
                                        <p:cTn id="87" dur="1" fill="hold">
                                          <p:stCondLst>
                                            <p:cond delay="0"/>
                                          </p:stCondLst>
                                        </p:cTn>
                                        <p:tgtEl>
                                          <p:spTgt spid="73746"/>
                                        </p:tgtEl>
                                        <p:attrNameLst>
                                          <p:attrName>style.visibility</p:attrName>
                                        </p:attrNameLst>
                                      </p:cBhvr>
                                      <p:to>
                                        <p:strVal val="visible"/>
                                      </p:to>
                                    </p:set>
                                    <p:animEffect transition="in" filter="strips(downLeft)">
                                      <p:cBhvr>
                                        <p:cTn id="88" dur="500"/>
                                        <p:tgtEl>
                                          <p:spTgt spid="73746"/>
                                        </p:tgtEl>
                                      </p:cBhvr>
                                    </p:animEffect>
                                  </p:childTnLst>
                                </p:cTn>
                              </p:par>
                            </p:childTnLst>
                          </p:cTn>
                        </p:par>
                      </p:childTnLst>
                    </p:cTn>
                  </p:par>
                  <p:par>
                    <p:cTn id="89" fill="hold">
                      <p:stCondLst>
                        <p:cond delay="indefinite"/>
                      </p:stCondLst>
                      <p:childTnLst>
                        <p:par>
                          <p:cTn id="90" fill="hold">
                            <p:stCondLst>
                              <p:cond delay="0"/>
                            </p:stCondLst>
                            <p:childTnLst>
                              <p:par>
                                <p:cTn id="91" presetID="18" presetClass="entr" presetSubtype="12" fill="hold" nodeType="clickEffect">
                                  <p:stCondLst>
                                    <p:cond delay="0"/>
                                  </p:stCondLst>
                                  <p:childTnLst>
                                    <p:set>
                                      <p:cBhvr>
                                        <p:cTn id="92" dur="1" fill="hold">
                                          <p:stCondLst>
                                            <p:cond delay="0"/>
                                          </p:stCondLst>
                                        </p:cTn>
                                        <p:tgtEl>
                                          <p:spTgt spid="73745"/>
                                        </p:tgtEl>
                                        <p:attrNameLst>
                                          <p:attrName>style.visibility</p:attrName>
                                        </p:attrNameLst>
                                      </p:cBhvr>
                                      <p:to>
                                        <p:strVal val="visible"/>
                                      </p:to>
                                    </p:set>
                                    <p:animEffect transition="in" filter="strips(downLeft)">
                                      <p:cBhvr>
                                        <p:cTn id="93" dur="500"/>
                                        <p:tgtEl>
                                          <p:spTgt spid="73745"/>
                                        </p:tgtEl>
                                      </p:cBhvr>
                                    </p:animEffect>
                                  </p:childTnLst>
                                </p:cTn>
                              </p:par>
                            </p:childTnLst>
                          </p:cTn>
                        </p:par>
                      </p:childTnLst>
                    </p:cTn>
                  </p:par>
                  <p:par>
                    <p:cTn id="94" fill="hold">
                      <p:stCondLst>
                        <p:cond delay="indefinite"/>
                      </p:stCondLst>
                      <p:childTnLst>
                        <p:par>
                          <p:cTn id="95" fill="hold">
                            <p:stCondLst>
                              <p:cond delay="0"/>
                            </p:stCondLst>
                            <p:childTnLst>
                              <p:par>
                                <p:cTn id="96" presetID="18" presetClass="entr" presetSubtype="9" fill="hold" nodeType="clickEffect">
                                  <p:stCondLst>
                                    <p:cond delay="0"/>
                                  </p:stCondLst>
                                  <p:childTnLst>
                                    <p:set>
                                      <p:cBhvr>
                                        <p:cTn id="97" dur="1" fill="hold">
                                          <p:stCondLst>
                                            <p:cond delay="0"/>
                                          </p:stCondLst>
                                        </p:cTn>
                                        <p:tgtEl>
                                          <p:spTgt spid="73805"/>
                                        </p:tgtEl>
                                        <p:attrNameLst>
                                          <p:attrName>style.visibility</p:attrName>
                                        </p:attrNameLst>
                                      </p:cBhvr>
                                      <p:to>
                                        <p:strVal val="visible"/>
                                      </p:to>
                                    </p:set>
                                    <p:animEffect transition="in" filter="strips(upLeft)">
                                      <p:cBhvr>
                                        <p:cTn id="98" dur="500"/>
                                        <p:tgtEl>
                                          <p:spTgt spid="73805"/>
                                        </p:tgtEl>
                                      </p:cBhvr>
                                    </p:animEffect>
                                  </p:childTnLst>
                                </p:cTn>
                              </p:par>
                            </p:childTnLst>
                          </p:cTn>
                        </p:par>
                      </p:childTnLst>
                    </p:cTn>
                  </p:par>
                  <p:par>
                    <p:cTn id="99" fill="hold">
                      <p:stCondLst>
                        <p:cond delay="indefinite"/>
                      </p:stCondLst>
                      <p:childTnLst>
                        <p:par>
                          <p:cTn id="100" fill="hold">
                            <p:stCondLst>
                              <p:cond delay="0"/>
                            </p:stCondLst>
                            <p:childTnLst>
                              <p:par>
                                <p:cTn id="101" presetID="18" presetClass="entr" presetSubtype="12" fill="hold" nodeType="clickEffect">
                                  <p:stCondLst>
                                    <p:cond delay="0"/>
                                  </p:stCondLst>
                                  <p:childTnLst>
                                    <p:set>
                                      <p:cBhvr>
                                        <p:cTn id="102" dur="1" fill="hold">
                                          <p:stCondLst>
                                            <p:cond delay="0"/>
                                          </p:stCondLst>
                                        </p:cTn>
                                        <p:tgtEl>
                                          <p:spTgt spid="73806"/>
                                        </p:tgtEl>
                                        <p:attrNameLst>
                                          <p:attrName>style.visibility</p:attrName>
                                        </p:attrNameLst>
                                      </p:cBhvr>
                                      <p:to>
                                        <p:strVal val="visible"/>
                                      </p:to>
                                    </p:set>
                                    <p:animEffect transition="in" filter="strips(downLeft)">
                                      <p:cBhvr>
                                        <p:cTn id="103" dur="500"/>
                                        <p:tgtEl>
                                          <p:spTgt spid="73806"/>
                                        </p:tgtEl>
                                      </p:cBhvr>
                                    </p:animEffect>
                                  </p:childTnLst>
                                </p:cTn>
                              </p:par>
                            </p:childTnLst>
                          </p:cTn>
                        </p:par>
                      </p:childTnLst>
                    </p:cTn>
                  </p:par>
                  <p:par>
                    <p:cTn id="104" fill="hold">
                      <p:stCondLst>
                        <p:cond delay="indefinite"/>
                      </p:stCondLst>
                      <p:childTnLst>
                        <p:par>
                          <p:cTn id="105" fill="hold">
                            <p:stCondLst>
                              <p:cond delay="0"/>
                            </p:stCondLst>
                            <p:childTnLst>
                              <p:par>
                                <p:cTn id="106" presetID="18" presetClass="entr" presetSubtype="12" fill="hold" nodeType="clickEffect">
                                  <p:stCondLst>
                                    <p:cond delay="0"/>
                                  </p:stCondLst>
                                  <p:childTnLst>
                                    <p:set>
                                      <p:cBhvr>
                                        <p:cTn id="107" dur="1" fill="hold">
                                          <p:stCondLst>
                                            <p:cond delay="0"/>
                                          </p:stCondLst>
                                        </p:cTn>
                                        <p:tgtEl>
                                          <p:spTgt spid="73807"/>
                                        </p:tgtEl>
                                        <p:attrNameLst>
                                          <p:attrName>style.visibility</p:attrName>
                                        </p:attrNameLst>
                                      </p:cBhvr>
                                      <p:to>
                                        <p:strVal val="visible"/>
                                      </p:to>
                                    </p:set>
                                    <p:animEffect transition="in" filter="strips(downLeft)">
                                      <p:cBhvr>
                                        <p:cTn id="108" dur="500"/>
                                        <p:tgtEl>
                                          <p:spTgt spid="73807"/>
                                        </p:tgtEl>
                                      </p:cBhvr>
                                    </p:animEffect>
                                  </p:childTnLst>
                                </p:cTn>
                              </p:par>
                            </p:childTnLst>
                          </p:cTn>
                        </p:par>
                      </p:childTnLst>
                    </p:cTn>
                  </p:par>
                  <p:par>
                    <p:cTn id="109" fill="hold">
                      <p:stCondLst>
                        <p:cond delay="indefinite"/>
                      </p:stCondLst>
                      <p:childTnLst>
                        <p:par>
                          <p:cTn id="110" fill="hold">
                            <p:stCondLst>
                              <p:cond delay="0"/>
                            </p:stCondLst>
                            <p:childTnLst>
                              <p:par>
                                <p:cTn id="111" presetID="18" presetClass="entr" presetSubtype="3" fill="hold" nodeType="clickEffect">
                                  <p:stCondLst>
                                    <p:cond delay="0"/>
                                  </p:stCondLst>
                                  <p:childTnLst>
                                    <p:set>
                                      <p:cBhvr>
                                        <p:cTn id="112" dur="1" fill="hold">
                                          <p:stCondLst>
                                            <p:cond delay="0"/>
                                          </p:stCondLst>
                                        </p:cTn>
                                        <p:tgtEl>
                                          <p:spTgt spid="73739"/>
                                        </p:tgtEl>
                                        <p:attrNameLst>
                                          <p:attrName>style.visibility</p:attrName>
                                        </p:attrNameLst>
                                      </p:cBhvr>
                                      <p:to>
                                        <p:strVal val="visible"/>
                                      </p:to>
                                    </p:set>
                                    <p:animEffect transition="in" filter="strips(upRight)">
                                      <p:cBhvr>
                                        <p:cTn id="113" dur="500"/>
                                        <p:tgtEl>
                                          <p:spTgt spid="73739"/>
                                        </p:tgtEl>
                                      </p:cBhvr>
                                    </p:animEffect>
                                  </p:childTnLst>
                                </p:cTn>
                              </p:par>
                            </p:childTnLst>
                          </p:cTn>
                        </p:par>
                      </p:childTnLst>
                    </p:cTn>
                  </p:par>
                  <p:par>
                    <p:cTn id="114" fill="hold">
                      <p:stCondLst>
                        <p:cond delay="indefinite"/>
                      </p:stCondLst>
                      <p:childTnLst>
                        <p:par>
                          <p:cTn id="115" fill="hold">
                            <p:stCondLst>
                              <p:cond delay="0"/>
                            </p:stCondLst>
                            <p:childTnLst>
                              <p:par>
                                <p:cTn id="116" presetID="18" presetClass="entr" presetSubtype="12" fill="hold" nodeType="clickEffect">
                                  <p:stCondLst>
                                    <p:cond delay="0"/>
                                  </p:stCondLst>
                                  <p:childTnLst>
                                    <p:set>
                                      <p:cBhvr>
                                        <p:cTn id="117" dur="1" fill="hold">
                                          <p:stCondLst>
                                            <p:cond delay="0"/>
                                          </p:stCondLst>
                                        </p:cTn>
                                        <p:tgtEl>
                                          <p:spTgt spid="73738"/>
                                        </p:tgtEl>
                                        <p:attrNameLst>
                                          <p:attrName>style.visibility</p:attrName>
                                        </p:attrNameLst>
                                      </p:cBhvr>
                                      <p:to>
                                        <p:strVal val="visible"/>
                                      </p:to>
                                    </p:set>
                                    <p:animEffect transition="in" filter="strips(downLeft)">
                                      <p:cBhvr>
                                        <p:cTn id="118" dur="500"/>
                                        <p:tgtEl>
                                          <p:spTgt spid="73738"/>
                                        </p:tgtEl>
                                      </p:cBhvr>
                                    </p:animEffect>
                                  </p:childTnLst>
                                </p:cTn>
                              </p:par>
                            </p:childTnLst>
                          </p:cTn>
                        </p:par>
                      </p:childTnLst>
                    </p:cTn>
                  </p:par>
                  <p:par>
                    <p:cTn id="119" fill="hold">
                      <p:stCondLst>
                        <p:cond delay="indefinite"/>
                      </p:stCondLst>
                      <p:childTnLst>
                        <p:par>
                          <p:cTn id="120" fill="hold">
                            <p:stCondLst>
                              <p:cond delay="0"/>
                            </p:stCondLst>
                            <p:childTnLst>
                              <p:par>
                                <p:cTn id="121" presetID="18" presetClass="entr" presetSubtype="12" fill="hold" nodeType="clickEffect">
                                  <p:stCondLst>
                                    <p:cond delay="0"/>
                                  </p:stCondLst>
                                  <p:childTnLst>
                                    <p:set>
                                      <p:cBhvr>
                                        <p:cTn id="122" dur="1" fill="hold">
                                          <p:stCondLst>
                                            <p:cond delay="0"/>
                                          </p:stCondLst>
                                        </p:cTn>
                                        <p:tgtEl>
                                          <p:spTgt spid="73737"/>
                                        </p:tgtEl>
                                        <p:attrNameLst>
                                          <p:attrName>style.visibility</p:attrName>
                                        </p:attrNameLst>
                                      </p:cBhvr>
                                      <p:to>
                                        <p:strVal val="visible"/>
                                      </p:to>
                                    </p:set>
                                    <p:animEffect transition="in" filter="strips(downLeft)">
                                      <p:cBhvr>
                                        <p:cTn id="123" dur="500"/>
                                        <p:tgtEl>
                                          <p:spTgt spid="73737"/>
                                        </p:tgtEl>
                                      </p:cBhvr>
                                    </p:animEffect>
                                  </p:childTnLst>
                                </p:cTn>
                              </p:par>
                            </p:childTnLst>
                          </p:cTn>
                        </p:par>
                      </p:childTnLst>
                    </p:cTn>
                  </p:par>
                  <p:par>
                    <p:cTn id="124" fill="hold">
                      <p:stCondLst>
                        <p:cond delay="indefinite"/>
                      </p:stCondLst>
                      <p:childTnLst>
                        <p:par>
                          <p:cTn id="125" fill="hold">
                            <p:stCondLst>
                              <p:cond delay="0"/>
                            </p:stCondLst>
                            <p:childTnLst>
                              <p:par>
                                <p:cTn id="126" presetID="18" presetClass="entr" presetSubtype="12" fill="hold" nodeType="clickEffect">
                                  <p:stCondLst>
                                    <p:cond delay="0"/>
                                  </p:stCondLst>
                                  <p:childTnLst>
                                    <p:set>
                                      <p:cBhvr>
                                        <p:cTn id="127" dur="1" fill="hold">
                                          <p:stCondLst>
                                            <p:cond delay="0"/>
                                          </p:stCondLst>
                                        </p:cTn>
                                        <p:tgtEl>
                                          <p:spTgt spid="73740"/>
                                        </p:tgtEl>
                                        <p:attrNameLst>
                                          <p:attrName>style.visibility</p:attrName>
                                        </p:attrNameLst>
                                      </p:cBhvr>
                                      <p:to>
                                        <p:strVal val="visible"/>
                                      </p:to>
                                    </p:set>
                                    <p:animEffect transition="in" filter="strips(downLeft)">
                                      <p:cBhvr>
                                        <p:cTn id="128" dur="500"/>
                                        <p:tgtEl>
                                          <p:spTgt spid="73740"/>
                                        </p:tgtEl>
                                      </p:cBhvr>
                                    </p:animEffect>
                                  </p:childTnLst>
                                </p:cTn>
                              </p:par>
                            </p:childTnLst>
                          </p:cTn>
                        </p:par>
                      </p:childTnLst>
                    </p:cTn>
                  </p:par>
                  <p:par>
                    <p:cTn id="129" fill="hold">
                      <p:stCondLst>
                        <p:cond delay="indefinite"/>
                      </p:stCondLst>
                      <p:childTnLst>
                        <p:par>
                          <p:cTn id="130" fill="hold">
                            <p:stCondLst>
                              <p:cond delay="0"/>
                            </p:stCondLst>
                            <p:childTnLst>
                              <p:par>
                                <p:cTn id="131" presetID="18" presetClass="entr" presetSubtype="12" fill="hold" nodeType="clickEffect">
                                  <p:stCondLst>
                                    <p:cond delay="0"/>
                                  </p:stCondLst>
                                  <p:childTnLst>
                                    <p:set>
                                      <p:cBhvr>
                                        <p:cTn id="132" dur="1" fill="hold">
                                          <p:stCondLst>
                                            <p:cond delay="0"/>
                                          </p:stCondLst>
                                        </p:cTn>
                                        <p:tgtEl>
                                          <p:spTgt spid="73808"/>
                                        </p:tgtEl>
                                        <p:attrNameLst>
                                          <p:attrName>style.visibility</p:attrName>
                                        </p:attrNameLst>
                                      </p:cBhvr>
                                      <p:to>
                                        <p:strVal val="visible"/>
                                      </p:to>
                                    </p:set>
                                    <p:animEffect transition="in" filter="strips(downLeft)">
                                      <p:cBhvr>
                                        <p:cTn id="133" dur="500"/>
                                        <p:tgtEl>
                                          <p:spTgt spid="73808"/>
                                        </p:tgtEl>
                                      </p:cBhvr>
                                    </p:animEffect>
                                  </p:childTnLst>
                                </p:cTn>
                              </p:par>
                            </p:childTnLst>
                          </p:cTn>
                        </p:par>
                      </p:childTnLst>
                    </p:cTn>
                  </p:par>
                  <p:par>
                    <p:cTn id="134" fill="hold">
                      <p:stCondLst>
                        <p:cond delay="indefinite"/>
                      </p:stCondLst>
                      <p:childTnLst>
                        <p:par>
                          <p:cTn id="135" fill="hold">
                            <p:stCondLst>
                              <p:cond delay="0"/>
                            </p:stCondLst>
                            <p:childTnLst>
                              <p:par>
                                <p:cTn id="136" presetID="18" presetClass="entr" presetSubtype="12" fill="hold" nodeType="clickEffect">
                                  <p:stCondLst>
                                    <p:cond delay="0"/>
                                  </p:stCondLst>
                                  <p:childTnLst>
                                    <p:set>
                                      <p:cBhvr>
                                        <p:cTn id="137" dur="1" fill="hold">
                                          <p:stCondLst>
                                            <p:cond delay="0"/>
                                          </p:stCondLst>
                                        </p:cTn>
                                        <p:tgtEl>
                                          <p:spTgt spid="73742"/>
                                        </p:tgtEl>
                                        <p:attrNameLst>
                                          <p:attrName>style.visibility</p:attrName>
                                        </p:attrNameLst>
                                      </p:cBhvr>
                                      <p:to>
                                        <p:strVal val="visible"/>
                                      </p:to>
                                    </p:set>
                                    <p:animEffect transition="in" filter="strips(downLeft)">
                                      <p:cBhvr>
                                        <p:cTn id="138" dur="500"/>
                                        <p:tgtEl>
                                          <p:spTgt spid="73742"/>
                                        </p:tgtEl>
                                      </p:cBhvr>
                                    </p:animEffect>
                                  </p:childTnLst>
                                </p:cTn>
                              </p:par>
                            </p:childTnLst>
                          </p:cTn>
                        </p:par>
                      </p:childTnLst>
                    </p:cTn>
                  </p:par>
                  <p:par>
                    <p:cTn id="139" fill="hold">
                      <p:stCondLst>
                        <p:cond delay="indefinite"/>
                      </p:stCondLst>
                      <p:childTnLst>
                        <p:par>
                          <p:cTn id="140" fill="hold">
                            <p:stCondLst>
                              <p:cond delay="0"/>
                            </p:stCondLst>
                            <p:childTnLst>
                              <p:par>
                                <p:cTn id="141" presetID="18" presetClass="entr" presetSubtype="12" fill="hold" nodeType="clickEffect">
                                  <p:stCondLst>
                                    <p:cond delay="0"/>
                                  </p:stCondLst>
                                  <p:childTnLst>
                                    <p:set>
                                      <p:cBhvr>
                                        <p:cTn id="142" dur="1" fill="hold">
                                          <p:stCondLst>
                                            <p:cond delay="0"/>
                                          </p:stCondLst>
                                        </p:cTn>
                                        <p:tgtEl>
                                          <p:spTgt spid="73809"/>
                                        </p:tgtEl>
                                        <p:attrNameLst>
                                          <p:attrName>style.visibility</p:attrName>
                                        </p:attrNameLst>
                                      </p:cBhvr>
                                      <p:to>
                                        <p:strVal val="visible"/>
                                      </p:to>
                                    </p:set>
                                    <p:animEffect transition="in" filter="strips(downLeft)">
                                      <p:cBhvr>
                                        <p:cTn id="143" dur="500"/>
                                        <p:tgtEl>
                                          <p:spTgt spid="73809"/>
                                        </p:tgtEl>
                                      </p:cBhvr>
                                    </p:animEffect>
                                  </p:childTnLst>
                                </p:cTn>
                              </p:par>
                            </p:childTnLst>
                          </p:cTn>
                        </p:par>
                      </p:childTnLst>
                    </p:cTn>
                  </p:par>
                  <p:par>
                    <p:cTn id="144" fill="hold">
                      <p:stCondLst>
                        <p:cond delay="indefinite"/>
                      </p:stCondLst>
                      <p:childTnLst>
                        <p:par>
                          <p:cTn id="145" fill="hold">
                            <p:stCondLst>
                              <p:cond delay="0"/>
                            </p:stCondLst>
                            <p:childTnLst>
                              <p:par>
                                <p:cTn id="146" presetID="18" presetClass="entr" presetSubtype="12" fill="hold" nodeType="clickEffect">
                                  <p:stCondLst>
                                    <p:cond delay="0"/>
                                  </p:stCondLst>
                                  <p:childTnLst>
                                    <p:set>
                                      <p:cBhvr>
                                        <p:cTn id="147" dur="1" fill="hold">
                                          <p:stCondLst>
                                            <p:cond delay="0"/>
                                          </p:stCondLst>
                                        </p:cTn>
                                        <p:tgtEl>
                                          <p:spTgt spid="73741"/>
                                        </p:tgtEl>
                                        <p:attrNameLst>
                                          <p:attrName>style.visibility</p:attrName>
                                        </p:attrNameLst>
                                      </p:cBhvr>
                                      <p:to>
                                        <p:strVal val="visible"/>
                                      </p:to>
                                    </p:set>
                                    <p:animEffect transition="in" filter="strips(downLeft)">
                                      <p:cBhvr>
                                        <p:cTn id="148" dur="500"/>
                                        <p:tgtEl>
                                          <p:spTgt spid="73741"/>
                                        </p:tgtEl>
                                      </p:cBhvr>
                                    </p:animEffect>
                                  </p:childTnLst>
                                </p:cTn>
                              </p:par>
                            </p:childTnLst>
                          </p:cTn>
                        </p:par>
                      </p:childTnLst>
                    </p:cTn>
                  </p:par>
                  <p:par>
                    <p:cTn id="149" fill="hold">
                      <p:stCondLst>
                        <p:cond delay="indefinite"/>
                      </p:stCondLst>
                      <p:childTnLst>
                        <p:par>
                          <p:cTn id="150" fill="hold">
                            <p:stCondLst>
                              <p:cond delay="0"/>
                            </p:stCondLst>
                            <p:childTnLst>
                              <p:par>
                                <p:cTn id="151" presetID="18" presetClass="entr" presetSubtype="12" fill="hold" nodeType="clickEffect">
                                  <p:stCondLst>
                                    <p:cond delay="0"/>
                                  </p:stCondLst>
                                  <p:childTnLst>
                                    <p:set>
                                      <p:cBhvr>
                                        <p:cTn id="152" dur="1" fill="hold">
                                          <p:stCondLst>
                                            <p:cond delay="0"/>
                                          </p:stCondLst>
                                        </p:cTn>
                                        <p:tgtEl>
                                          <p:spTgt spid="73810"/>
                                        </p:tgtEl>
                                        <p:attrNameLst>
                                          <p:attrName>style.visibility</p:attrName>
                                        </p:attrNameLst>
                                      </p:cBhvr>
                                      <p:to>
                                        <p:strVal val="visible"/>
                                      </p:to>
                                    </p:set>
                                    <p:animEffect transition="in" filter="strips(downLeft)">
                                      <p:cBhvr>
                                        <p:cTn id="153" dur="500"/>
                                        <p:tgtEl>
                                          <p:spTgt spid="73810"/>
                                        </p:tgtEl>
                                      </p:cBhvr>
                                    </p:animEffect>
                                  </p:childTnLst>
                                </p:cTn>
                              </p:par>
                            </p:childTnLst>
                          </p:cTn>
                        </p:par>
                      </p:childTnLst>
                    </p:cTn>
                  </p:par>
                  <p:par>
                    <p:cTn id="154" fill="hold">
                      <p:stCondLst>
                        <p:cond delay="indefinite"/>
                      </p:stCondLst>
                      <p:childTnLst>
                        <p:par>
                          <p:cTn id="155" fill="hold">
                            <p:stCondLst>
                              <p:cond delay="0"/>
                            </p:stCondLst>
                            <p:childTnLst>
                              <p:par>
                                <p:cTn id="156" presetID="18" presetClass="entr" presetSubtype="12" fill="hold" nodeType="clickEffect">
                                  <p:stCondLst>
                                    <p:cond delay="0"/>
                                  </p:stCondLst>
                                  <p:childTnLst>
                                    <p:set>
                                      <p:cBhvr>
                                        <p:cTn id="157" dur="1" fill="hold">
                                          <p:stCondLst>
                                            <p:cond delay="0"/>
                                          </p:stCondLst>
                                        </p:cTn>
                                        <p:tgtEl>
                                          <p:spTgt spid="73743"/>
                                        </p:tgtEl>
                                        <p:attrNameLst>
                                          <p:attrName>style.visibility</p:attrName>
                                        </p:attrNameLst>
                                      </p:cBhvr>
                                      <p:to>
                                        <p:strVal val="visible"/>
                                      </p:to>
                                    </p:set>
                                    <p:animEffect transition="in" filter="strips(downLeft)">
                                      <p:cBhvr>
                                        <p:cTn id="158" dur="500"/>
                                        <p:tgtEl>
                                          <p:spTgt spid="7374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grpId="0" nodeType="clickEffect">
                                  <p:stCondLst>
                                    <p:cond delay="0"/>
                                  </p:stCondLst>
                                  <p:childTnLst>
                                    <p:set>
                                      <p:cBhvr>
                                        <p:cTn id="162" dur="1" fill="hold">
                                          <p:stCondLst>
                                            <p:cond delay="0"/>
                                          </p:stCondLst>
                                        </p:cTn>
                                        <p:tgtEl>
                                          <p:spTgt spid="73758"/>
                                        </p:tgtEl>
                                        <p:attrNameLst>
                                          <p:attrName>style.visibility</p:attrName>
                                        </p:attrNameLst>
                                      </p:cBhvr>
                                      <p:to>
                                        <p:strVal val="visible"/>
                                      </p:to>
                                    </p:set>
                                    <p:animEffect transition="in" filter="dissolve">
                                      <p:cBhvr>
                                        <p:cTn id="163" dur="500"/>
                                        <p:tgtEl>
                                          <p:spTgt spid="73758"/>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73767"/>
                                        </p:tgtEl>
                                        <p:attrNameLst>
                                          <p:attrName>style.visibility</p:attrName>
                                        </p:attrNameLst>
                                      </p:cBhvr>
                                      <p:to>
                                        <p:strVal val="visible"/>
                                      </p:to>
                                    </p:set>
                                    <p:animEffect transition="in" filter="dissolve">
                                      <p:cBhvr>
                                        <p:cTn id="166" dur="500"/>
                                        <p:tgtEl>
                                          <p:spTgt spid="73767"/>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73759"/>
                                        </p:tgtEl>
                                        <p:attrNameLst>
                                          <p:attrName>style.visibility</p:attrName>
                                        </p:attrNameLst>
                                      </p:cBhvr>
                                      <p:to>
                                        <p:strVal val="visible"/>
                                      </p:to>
                                    </p:set>
                                    <p:animEffect transition="in" filter="dissolve">
                                      <p:cBhvr>
                                        <p:cTn id="169" dur="500"/>
                                        <p:tgtEl>
                                          <p:spTgt spid="73759"/>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73766"/>
                                        </p:tgtEl>
                                        <p:attrNameLst>
                                          <p:attrName>style.visibility</p:attrName>
                                        </p:attrNameLst>
                                      </p:cBhvr>
                                      <p:to>
                                        <p:strVal val="visible"/>
                                      </p:to>
                                    </p:set>
                                    <p:animEffect transition="in" filter="dissolve">
                                      <p:cBhvr>
                                        <p:cTn id="172" dur="500"/>
                                        <p:tgtEl>
                                          <p:spTgt spid="73766"/>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73765"/>
                                        </p:tgtEl>
                                        <p:attrNameLst>
                                          <p:attrName>style.visibility</p:attrName>
                                        </p:attrNameLst>
                                      </p:cBhvr>
                                      <p:to>
                                        <p:strVal val="visible"/>
                                      </p:to>
                                    </p:set>
                                    <p:animEffect transition="in" filter="dissolve">
                                      <p:cBhvr>
                                        <p:cTn id="175" dur="500"/>
                                        <p:tgtEl>
                                          <p:spTgt spid="73765"/>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73764"/>
                                        </p:tgtEl>
                                        <p:attrNameLst>
                                          <p:attrName>style.visibility</p:attrName>
                                        </p:attrNameLst>
                                      </p:cBhvr>
                                      <p:to>
                                        <p:strVal val="visible"/>
                                      </p:to>
                                    </p:set>
                                    <p:animEffect transition="in" filter="dissolve">
                                      <p:cBhvr>
                                        <p:cTn id="178" dur="500"/>
                                        <p:tgtEl>
                                          <p:spTgt spid="73764"/>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73763"/>
                                        </p:tgtEl>
                                        <p:attrNameLst>
                                          <p:attrName>style.visibility</p:attrName>
                                        </p:attrNameLst>
                                      </p:cBhvr>
                                      <p:to>
                                        <p:strVal val="visible"/>
                                      </p:to>
                                    </p:set>
                                    <p:animEffect transition="in" filter="dissolve">
                                      <p:cBhvr>
                                        <p:cTn id="181" dur="500"/>
                                        <p:tgtEl>
                                          <p:spTgt spid="73763"/>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73762"/>
                                        </p:tgtEl>
                                        <p:attrNameLst>
                                          <p:attrName>style.visibility</p:attrName>
                                        </p:attrNameLst>
                                      </p:cBhvr>
                                      <p:to>
                                        <p:strVal val="visible"/>
                                      </p:to>
                                    </p:set>
                                    <p:animEffect transition="in" filter="dissolve">
                                      <p:cBhvr>
                                        <p:cTn id="184" dur="500"/>
                                        <p:tgtEl>
                                          <p:spTgt spid="73762"/>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73761"/>
                                        </p:tgtEl>
                                        <p:attrNameLst>
                                          <p:attrName>style.visibility</p:attrName>
                                        </p:attrNameLst>
                                      </p:cBhvr>
                                      <p:to>
                                        <p:strVal val="visible"/>
                                      </p:to>
                                    </p:set>
                                    <p:animEffect transition="in" filter="dissolve">
                                      <p:cBhvr>
                                        <p:cTn id="187" dur="500"/>
                                        <p:tgtEl>
                                          <p:spTgt spid="73761"/>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73760"/>
                                        </p:tgtEl>
                                        <p:attrNameLst>
                                          <p:attrName>style.visibility</p:attrName>
                                        </p:attrNameLst>
                                      </p:cBhvr>
                                      <p:to>
                                        <p:strVal val="visible"/>
                                      </p:to>
                                    </p:set>
                                    <p:animEffect transition="in" filter="dissolve">
                                      <p:cBhvr>
                                        <p:cTn id="190" dur="500"/>
                                        <p:tgtEl>
                                          <p:spTgt spid="73760"/>
                                        </p:tgtEl>
                                      </p:cBhvr>
                                    </p:animEffect>
                                  </p:childTnLst>
                                </p:cTn>
                              </p:par>
                            </p:childTnLst>
                          </p:cTn>
                        </p:par>
                      </p:childTnLst>
                    </p:cTn>
                  </p:par>
                  <p:par>
                    <p:cTn id="191" fill="hold">
                      <p:stCondLst>
                        <p:cond delay="indefinite"/>
                      </p:stCondLst>
                      <p:childTnLst>
                        <p:par>
                          <p:cTn id="192" fill="hold">
                            <p:stCondLst>
                              <p:cond delay="0"/>
                            </p:stCondLst>
                            <p:childTnLst>
                              <p:par>
                                <p:cTn id="193" presetID="9" presetClass="entr" presetSubtype="0" fill="hold" grpId="0" nodeType="clickEffect">
                                  <p:stCondLst>
                                    <p:cond delay="0"/>
                                  </p:stCondLst>
                                  <p:childTnLst>
                                    <p:set>
                                      <p:cBhvr>
                                        <p:cTn id="194" dur="1" fill="hold">
                                          <p:stCondLst>
                                            <p:cond delay="0"/>
                                          </p:stCondLst>
                                        </p:cTn>
                                        <p:tgtEl>
                                          <p:spTgt spid="73778"/>
                                        </p:tgtEl>
                                        <p:attrNameLst>
                                          <p:attrName>style.visibility</p:attrName>
                                        </p:attrNameLst>
                                      </p:cBhvr>
                                      <p:to>
                                        <p:strVal val="visible"/>
                                      </p:to>
                                    </p:set>
                                    <p:animEffect transition="in" filter="dissolve">
                                      <p:cBhvr>
                                        <p:cTn id="195" dur="500"/>
                                        <p:tgtEl>
                                          <p:spTgt spid="73778"/>
                                        </p:tgtEl>
                                      </p:cBhvr>
                                    </p:animEffect>
                                  </p:childTnLst>
                                </p:cTn>
                              </p:par>
                              <p:par>
                                <p:cTn id="196" presetID="9" presetClass="entr" presetSubtype="0" fill="hold" grpId="0" nodeType="withEffect">
                                  <p:stCondLst>
                                    <p:cond delay="0"/>
                                  </p:stCondLst>
                                  <p:childTnLst>
                                    <p:set>
                                      <p:cBhvr>
                                        <p:cTn id="197" dur="1" fill="hold">
                                          <p:stCondLst>
                                            <p:cond delay="0"/>
                                          </p:stCondLst>
                                        </p:cTn>
                                        <p:tgtEl>
                                          <p:spTgt spid="73781"/>
                                        </p:tgtEl>
                                        <p:attrNameLst>
                                          <p:attrName>style.visibility</p:attrName>
                                        </p:attrNameLst>
                                      </p:cBhvr>
                                      <p:to>
                                        <p:strVal val="visible"/>
                                      </p:to>
                                    </p:set>
                                    <p:animEffect transition="in" filter="dissolve">
                                      <p:cBhvr>
                                        <p:cTn id="198" dur="500"/>
                                        <p:tgtEl>
                                          <p:spTgt spid="73781"/>
                                        </p:tgtEl>
                                      </p:cBhvr>
                                    </p:animEffect>
                                  </p:childTnLst>
                                </p:cTn>
                              </p:par>
                              <p:par>
                                <p:cTn id="199" presetID="9" presetClass="entr" presetSubtype="0" fill="hold" grpId="0" nodeType="withEffect">
                                  <p:stCondLst>
                                    <p:cond delay="0"/>
                                  </p:stCondLst>
                                  <p:childTnLst>
                                    <p:set>
                                      <p:cBhvr>
                                        <p:cTn id="200" dur="1" fill="hold">
                                          <p:stCondLst>
                                            <p:cond delay="0"/>
                                          </p:stCondLst>
                                        </p:cTn>
                                        <p:tgtEl>
                                          <p:spTgt spid="73779"/>
                                        </p:tgtEl>
                                        <p:attrNameLst>
                                          <p:attrName>style.visibility</p:attrName>
                                        </p:attrNameLst>
                                      </p:cBhvr>
                                      <p:to>
                                        <p:strVal val="visible"/>
                                      </p:to>
                                    </p:set>
                                    <p:animEffect transition="in" filter="dissolve">
                                      <p:cBhvr>
                                        <p:cTn id="201" dur="500"/>
                                        <p:tgtEl>
                                          <p:spTgt spid="73779"/>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73780"/>
                                        </p:tgtEl>
                                        <p:attrNameLst>
                                          <p:attrName>style.visibility</p:attrName>
                                        </p:attrNameLst>
                                      </p:cBhvr>
                                      <p:to>
                                        <p:strVal val="visible"/>
                                      </p:to>
                                    </p:set>
                                    <p:animEffect transition="in" filter="dissolve">
                                      <p:cBhvr>
                                        <p:cTn id="204" dur="500"/>
                                        <p:tgtEl>
                                          <p:spTgt spid="73780"/>
                                        </p:tgtEl>
                                      </p:cBhvr>
                                    </p:animEffect>
                                  </p:childTnLst>
                                </p:cTn>
                              </p:par>
                              <p:par>
                                <p:cTn id="205" presetID="9" presetClass="entr" presetSubtype="0" fill="hold" grpId="0" nodeType="withEffect">
                                  <p:stCondLst>
                                    <p:cond delay="0"/>
                                  </p:stCondLst>
                                  <p:childTnLst>
                                    <p:set>
                                      <p:cBhvr>
                                        <p:cTn id="206" dur="1" fill="hold">
                                          <p:stCondLst>
                                            <p:cond delay="0"/>
                                          </p:stCondLst>
                                        </p:cTn>
                                        <p:tgtEl>
                                          <p:spTgt spid="73782"/>
                                        </p:tgtEl>
                                        <p:attrNameLst>
                                          <p:attrName>style.visibility</p:attrName>
                                        </p:attrNameLst>
                                      </p:cBhvr>
                                      <p:to>
                                        <p:strVal val="visible"/>
                                      </p:to>
                                    </p:set>
                                    <p:animEffect transition="in" filter="dissolve">
                                      <p:cBhvr>
                                        <p:cTn id="207" dur="500"/>
                                        <p:tgtEl>
                                          <p:spTgt spid="73782"/>
                                        </p:tgtEl>
                                      </p:cBhvr>
                                    </p:animEffect>
                                  </p:childTnLst>
                                </p:cTn>
                              </p:par>
                            </p:childTnLst>
                          </p:cTn>
                        </p:par>
                      </p:childTnLst>
                    </p:cTn>
                  </p:par>
                  <p:par>
                    <p:cTn id="208" fill="hold">
                      <p:stCondLst>
                        <p:cond delay="indefinite"/>
                      </p:stCondLst>
                      <p:childTnLst>
                        <p:par>
                          <p:cTn id="209" fill="hold">
                            <p:stCondLst>
                              <p:cond delay="0"/>
                            </p:stCondLst>
                            <p:childTnLst>
                              <p:par>
                                <p:cTn id="210" presetID="1" presetClass="entr" presetSubtype="0" fill="hold" grpId="0" nodeType="clickEffect">
                                  <p:stCondLst>
                                    <p:cond delay="0"/>
                                  </p:stCondLst>
                                  <p:childTnLst>
                                    <p:set>
                                      <p:cBhvr>
                                        <p:cTn id="211" dur="1" fill="hold">
                                          <p:stCondLst>
                                            <p:cond delay="0"/>
                                          </p:stCondLst>
                                        </p:cTn>
                                        <p:tgtEl>
                                          <p:spTgt spid="73811"/>
                                        </p:tgtEl>
                                        <p:attrNameLst>
                                          <p:attrName>style.visibility</p:attrName>
                                        </p:attrNameLst>
                                      </p:cBhvr>
                                      <p:to>
                                        <p:strVal val="visible"/>
                                      </p:to>
                                    </p:se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grpId="0" nodeType="clickEffect">
                                  <p:stCondLst>
                                    <p:cond delay="0"/>
                                  </p:stCondLst>
                                  <p:childTnLst>
                                    <p:set>
                                      <p:cBhvr>
                                        <p:cTn id="215" dur="1" fill="hold">
                                          <p:stCondLst>
                                            <p:cond delay="0"/>
                                          </p:stCondLst>
                                        </p:cTn>
                                        <p:tgtEl>
                                          <p:spTgt spid="73815"/>
                                        </p:tgtEl>
                                        <p:attrNameLst>
                                          <p:attrName>style.visibility</p:attrName>
                                        </p:attrNameLst>
                                      </p:cBhvr>
                                      <p:to>
                                        <p:strVal val="visible"/>
                                      </p:to>
                                    </p:set>
                                    <p:animEffect transition="in" filter="dissolve">
                                      <p:cBhvr>
                                        <p:cTn id="216" dur="500"/>
                                        <p:tgtEl>
                                          <p:spTgt spid="73815"/>
                                        </p:tgtEl>
                                      </p:cBhvr>
                                    </p:animEffect>
                                  </p:childTnLst>
                                </p:cTn>
                              </p:par>
                              <p:par>
                                <p:cTn id="217" presetID="9" presetClass="entr" presetSubtype="0" fill="hold" grpId="0" nodeType="withEffect">
                                  <p:stCondLst>
                                    <p:cond delay="0"/>
                                  </p:stCondLst>
                                  <p:childTnLst>
                                    <p:set>
                                      <p:cBhvr>
                                        <p:cTn id="218" dur="1" fill="hold">
                                          <p:stCondLst>
                                            <p:cond delay="0"/>
                                          </p:stCondLst>
                                        </p:cTn>
                                        <p:tgtEl>
                                          <p:spTgt spid="73816"/>
                                        </p:tgtEl>
                                        <p:attrNameLst>
                                          <p:attrName>style.visibility</p:attrName>
                                        </p:attrNameLst>
                                      </p:cBhvr>
                                      <p:to>
                                        <p:strVal val="visible"/>
                                      </p:to>
                                    </p:set>
                                    <p:animEffect transition="in" filter="dissolve">
                                      <p:cBhvr>
                                        <p:cTn id="219" dur="500"/>
                                        <p:tgtEl>
                                          <p:spTgt spid="73816"/>
                                        </p:tgtEl>
                                      </p:cBhvr>
                                    </p:animEffect>
                                  </p:childTnLst>
                                </p:cTn>
                              </p:par>
                              <p:par>
                                <p:cTn id="220" presetID="9" presetClass="entr" presetSubtype="0" fill="hold" grpId="0" nodeType="withEffect">
                                  <p:stCondLst>
                                    <p:cond delay="0"/>
                                  </p:stCondLst>
                                  <p:childTnLst>
                                    <p:set>
                                      <p:cBhvr>
                                        <p:cTn id="221" dur="1" fill="hold">
                                          <p:stCondLst>
                                            <p:cond delay="0"/>
                                          </p:stCondLst>
                                        </p:cTn>
                                        <p:tgtEl>
                                          <p:spTgt spid="73817"/>
                                        </p:tgtEl>
                                        <p:attrNameLst>
                                          <p:attrName>style.visibility</p:attrName>
                                        </p:attrNameLst>
                                      </p:cBhvr>
                                      <p:to>
                                        <p:strVal val="visible"/>
                                      </p:to>
                                    </p:set>
                                    <p:animEffect transition="in" filter="dissolve">
                                      <p:cBhvr>
                                        <p:cTn id="222" dur="500"/>
                                        <p:tgtEl>
                                          <p:spTgt spid="73817"/>
                                        </p:tgtEl>
                                      </p:cBhvr>
                                    </p:animEffect>
                                  </p:childTnLst>
                                </p:cTn>
                              </p:par>
                              <p:par>
                                <p:cTn id="223" presetID="9" presetClass="entr" presetSubtype="0" fill="hold" grpId="0" nodeType="withEffect">
                                  <p:stCondLst>
                                    <p:cond delay="0"/>
                                  </p:stCondLst>
                                  <p:childTnLst>
                                    <p:set>
                                      <p:cBhvr>
                                        <p:cTn id="224" dur="1" fill="hold">
                                          <p:stCondLst>
                                            <p:cond delay="0"/>
                                          </p:stCondLst>
                                        </p:cTn>
                                        <p:tgtEl>
                                          <p:spTgt spid="73818"/>
                                        </p:tgtEl>
                                        <p:attrNameLst>
                                          <p:attrName>style.visibility</p:attrName>
                                        </p:attrNameLst>
                                      </p:cBhvr>
                                      <p:to>
                                        <p:strVal val="visible"/>
                                      </p:to>
                                    </p:set>
                                    <p:animEffect transition="in" filter="dissolve">
                                      <p:cBhvr>
                                        <p:cTn id="225" dur="500"/>
                                        <p:tgtEl>
                                          <p:spTgt spid="73818"/>
                                        </p:tgtEl>
                                      </p:cBhvr>
                                    </p:animEffect>
                                  </p:childTnLst>
                                </p:cTn>
                              </p:par>
                            </p:childTnLst>
                          </p:cTn>
                        </p:par>
                      </p:childTnLst>
                    </p:cTn>
                  </p:par>
                  <p:par>
                    <p:cTn id="226" fill="hold">
                      <p:stCondLst>
                        <p:cond delay="indefinite"/>
                      </p:stCondLst>
                      <p:childTnLst>
                        <p:par>
                          <p:cTn id="227" fill="hold">
                            <p:stCondLst>
                              <p:cond delay="0"/>
                            </p:stCondLst>
                            <p:childTnLst>
                              <p:par>
                                <p:cTn id="228" presetID="1" presetClass="entr" presetSubtype="0" fill="hold" grpId="0" nodeType="clickEffect">
                                  <p:stCondLst>
                                    <p:cond delay="0"/>
                                  </p:stCondLst>
                                  <p:childTnLst>
                                    <p:set>
                                      <p:cBhvr>
                                        <p:cTn id="229" dur="1" fill="hold">
                                          <p:stCondLst>
                                            <p:cond delay="0"/>
                                          </p:stCondLst>
                                        </p:cTn>
                                        <p:tgtEl>
                                          <p:spTgt spid="73819">
                                            <p:txEl>
                                              <p:pRg st="0" end="0"/>
                                            </p:txEl>
                                          </p:spTgt>
                                        </p:tgtEl>
                                        <p:attrNameLst>
                                          <p:attrName>style.visibility</p:attrName>
                                        </p:attrNameLst>
                                      </p:cBhvr>
                                      <p:to>
                                        <p:strVal val="visible"/>
                                      </p:to>
                                    </p:set>
                                  </p:childTnLst>
                                </p:cTn>
                              </p:par>
                            </p:childTnLst>
                          </p:cTn>
                        </p:par>
                      </p:childTnLst>
                    </p:cTn>
                  </p:par>
                  <p:par>
                    <p:cTn id="230" fill="hold">
                      <p:stCondLst>
                        <p:cond delay="indefinite"/>
                      </p:stCondLst>
                      <p:childTnLst>
                        <p:par>
                          <p:cTn id="231" fill="hold">
                            <p:stCondLst>
                              <p:cond delay="0"/>
                            </p:stCondLst>
                            <p:childTnLst>
                              <p:par>
                                <p:cTn id="232" presetID="1" presetClass="entr" presetSubtype="0" fill="hold" grpId="0" nodeType="clickEffect">
                                  <p:stCondLst>
                                    <p:cond delay="0"/>
                                  </p:stCondLst>
                                  <p:childTnLst>
                                    <p:set>
                                      <p:cBhvr>
                                        <p:cTn id="233" dur="1" fill="hold">
                                          <p:stCondLst>
                                            <p:cond delay="0"/>
                                          </p:stCondLst>
                                        </p:cTn>
                                        <p:tgtEl>
                                          <p:spTgt spid="73819">
                                            <p:txEl>
                                              <p:pRg st="1" end="1"/>
                                            </p:txEl>
                                          </p:spTgt>
                                        </p:tgtEl>
                                        <p:attrNameLst>
                                          <p:attrName>style.visibility</p:attrName>
                                        </p:attrNameLst>
                                      </p:cBhvr>
                                      <p:to>
                                        <p:strVal val="visible"/>
                                      </p:to>
                                    </p:set>
                                  </p:childTnLst>
                                </p:cTn>
                              </p:par>
                            </p:childTnLst>
                          </p:cTn>
                        </p:par>
                      </p:childTnLst>
                    </p:cTn>
                  </p:par>
                  <p:par>
                    <p:cTn id="234" fill="hold">
                      <p:stCondLst>
                        <p:cond delay="indefinite"/>
                      </p:stCondLst>
                      <p:childTnLst>
                        <p:par>
                          <p:cTn id="235" fill="hold">
                            <p:stCondLst>
                              <p:cond delay="0"/>
                            </p:stCondLst>
                            <p:childTnLst>
                              <p:par>
                                <p:cTn id="236" presetID="1" presetClass="entr" presetSubtype="0" fill="hold" grpId="0" nodeType="clickEffect">
                                  <p:stCondLst>
                                    <p:cond delay="0"/>
                                  </p:stCondLst>
                                  <p:childTnLst>
                                    <p:set>
                                      <p:cBhvr>
                                        <p:cTn id="237" dur="1" fill="hold">
                                          <p:stCondLst>
                                            <p:cond delay="0"/>
                                          </p:stCondLst>
                                        </p:cTn>
                                        <p:tgtEl>
                                          <p:spTgt spid="73819">
                                            <p:txEl>
                                              <p:pRg st="2" end="2"/>
                                            </p:txEl>
                                          </p:spTgt>
                                        </p:tgtEl>
                                        <p:attrNameLst>
                                          <p:attrName>style.visibility</p:attrName>
                                        </p:attrNameLst>
                                      </p:cBhvr>
                                      <p:to>
                                        <p:strVal val="visible"/>
                                      </p:to>
                                    </p:set>
                                  </p:childTnLst>
                                </p:cTn>
                              </p:par>
                            </p:childTnLst>
                          </p:cTn>
                        </p:par>
                      </p:childTnLst>
                    </p:cTn>
                  </p:par>
                  <p:par>
                    <p:cTn id="238" fill="hold">
                      <p:stCondLst>
                        <p:cond delay="indefinite"/>
                      </p:stCondLst>
                      <p:childTnLst>
                        <p:par>
                          <p:cTn id="239" fill="hold">
                            <p:stCondLst>
                              <p:cond delay="0"/>
                            </p:stCondLst>
                            <p:childTnLst>
                              <p:par>
                                <p:cTn id="240" presetID="1" presetClass="entr" presetSubtype="0" fill="hold" grpId="0" nodeType="clickEffect">
                                  <p:stCondLst>
                                    <p:cond delay="0"/>
                                  </p:stCondLst>
                                  <p:childTnLst>
                                    <p:set>
                                      <p:cBhvr>
                                        <p:cTn id="241" dur="1" fill="hold">
                                          <p:stCondLst>
                                            <p:cond delay="0"/>
                                          </p:stCondLst>
                                        </p:cTn>
                                        <p:tgtEl>
                                          <p:spTgt spid="73819">
                                            <p:txEl>
                                              <p:pRg st="3" end="3"/>
                                            </p:txEl>
                                          </p:spTgt>
                                        </p:tgtEl>
                                        <p:attrNameLst>
                                          <p:attrName>style.visibility</p:attrName>
                                        </p:attrNameLst>
                                      </p:cBhvr>
                                      <p:to>
                                        <p:strVal val="visible"/>
                                      </p:to>
                                    </p:set>
                                  </p:childTnLst>
                                </p:cTn>
                              </p:par>
                            </p:childTnLst>
                          </p:cTn>
                        </p:par>
                      </p:childTnLst>
                    </p:cTn>
                  </p:par>
                  <p:par>
                    <p:cTn id="242" fill="hold">
                      <p:stCondLst>
                        <p:cond delay="indefinite"/>
                      </p:stCondLst>
                      <p:childTnLst>
                        <p:par>
                          <p:cTn id="243" fill="hold">
                            <p:stCondLst>
                              <p:cond delay="0"/>
                            </p:stCondLst>
                            <p:childTnLst>
                              <p:par>
                                <p:cTn id="244" presetID="1" presetClass="entr" presetSubtype="0" fill="hold" grpId="0" nodeType="clickEffect">
                                  <p:stCondLst>
                                    <p:cond delay="0"/>
                                  </p:stCondLst>
                                  <p:childTnLst>
                                    <p:set>
                                      <p:cBhvr>
                                        <p:cTn id="245" dur="1" fill="hold">
                                          <p:stCondLst>
                                            <p:cond delay="0"/>
                                          </p:stCondLst>
                                        </p:cTn>
                                        <p:tgtEl>
                                          <p:spTgt spid="73812"/>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9" presetClass="entr" presetSubtype="0" fill="hold" grpId="0" nodeType="clickEffect">
                                  <p:stCondLst>
                                    <p:cond delay="0"/>
                                  </p:stCondLst>
                                  <p:childTnLst>
                                    <p:set>
                                      <p:cBhvr>
                                        <p:cTn id="249" dur="1" fill="hold">
                                          <p:stCondLst>
                                            <p:cond delay="0"/>
                                          </p:stCondLst>
                                        </p:cTn>
                                        <p:tgtEl>
                                          <p:spTgt spid="73787"/>
                                        </p:tgtEl>
                                        <p:attrNameLst>
                                          <p:attrName>style.visibility</p:attrName>
                                        </p:attrNameLst>
                                      </p:cBhvr>
                                      <p:to>
                                        <p:strVal val="visible"/>
                                      </p:to>
                                    </p:set>
                                    <p:animEffect transition="in" filter="dissolve">
                                      <p:cBhvr>
                                        <p:cTn id="250" dur="500"/>
                                        <p:tgtEl>
                                          <p:spTgt spid="73787"/>
                                        </p:tgtEl>
                                      </p:cBhvr>
                                    </p:animEffect>
                                  </p:childTnLst>
                                </p:cTn>
                              </p:par>
                              <p:par>
                                <p:cTn id="251" presetID="9" presetClass="entr" presetSubtype="0" fill="hold" grpId="0" nodeType="withEffect">
                                  <p:stCondLst>
                                    <p:cond delay="0"/>
                                  </p:stCondLst>
                                  <p:childTnLst>
                                    <p:set>
                                      <p:cBhvr>
                                        <p:cTn id="252" dur="1" fill="hold">
                                          <p:stCondLst>
                                            <p:cond delay="0"/>
                                          </p:stCondLst>
                                        </p:cTn>
                                        <p:tgtEl>
                                          <p:spTgt spid="73788"/>
                                        </p:tgtEl>
                                        <p:attrNameLst>
                                          <p:attrName>style.visibility</p:attrName>
                                        </p:attrNameLst>
                                      </p:cBhvr>
                                      <p:to>
                                        <p:strVal val="visible"/>
                                      </p:to>
                                    </p:set>
                                    <p:animEffect transition="in" filter="dissolve">
                                      <p:cBhvr>
                                        <p:cTn id="253" dur="500"/>
                                        <p:tgtEl>
                                          <p:spTgt spid="73788"/>
                                        </p:tgtEl>
                                      </p:cBhvr>
                                    </p:animEffect>
                                  </p:childTnLst>
                                </p:cTn>
                              </p:par>
                              <p:par>
                                <p:cTn id="254" presetID="9" presetClass="entr" presetSubtype="0" fill="hold" grpId="0" nodeType="withEffect">
                                  <p:stCondLst>
                                    <p:cond delay="0"/>
                                  </p:stCondLst>
                                  <p:childTnLst>
                                    <p:set>
                                      <p:cBhvr>
                                        <p:cTn id="255" dur="1" fill="hold">
                                          <p:stCondLst>
                                            <p:cond delay="0"/>
                                          </p:stCondLst>
                                        </p:cTn>
                                        <p:tgtEl>
                                          <p:spTgt spid="73790"/>
                                        </p:tgtEl>
                                        <p:attrNameLst>
                                          <p:attrName>style.visibility</p:attrName>
                                        </p:attrNameLst>
                                      </p:cBhvr>
                                      <p:to>
                                        <p:strVal val="visible"/>
                                      </p:to>
                                    </p:set>
                                    <p:animEffect transition="in" filter="dissolve">
                                      <p:cBhvr>
                                        <p:cTn id="256" dur="500"/>
                                        <p:tgtEl>
                                          <p:spTgt spid="73790"/>
                                        </p:tgtEl>
                                      </p:cBhvr>
                                    </p:animEffect>
                                  </p:childTnLst>
                                </p:cTn>
                              </p:par>
                              <p:par>
                                <p:cTn id="257" presetID="9" presetClass="entr" presetSubtype="0" fill="hold" grpId="0" nodeType="withEffect">
                                  <p:stCondLst>
                                    <p:cond delay="0"/>
                                  </p:stCondLst>
                                  <p:childTnLst>
                                    <p:set>
                                      <p:cBhvr>
                                        <p:cTn id="258" dur="1" fill="hold">
                                          <p:stCondLst>
                                            <p:cond delay="0"/>
                                          </p:stCondLst>
                                        </p:cTn>
                                        <p:tgtEl>
                                          <p:spTgt spid="73789"/>
                                        </p:tgtEl>
                                        <p:attrNameLst>
                                          <p:attrName>style.visibility</p:attrName>
                                        </p:attrNameLst>
                                      </p:cBhvr>
                                      <p:to>
                                        <p:strVal val="visible"/>
                                      </p:to>
                                    </p:set>
                                    <p:animEffect transition="in" filter="dissolve">
                                      <p:cBhvr>
                                        <p:cTn id="259" dur="500"/>
                                        <p:tgtEl>
                                          <p:spTgt spid="73789"/>
                                        </p:tgtEl>
                                      </p:cBhvr>
                                    </p:animEffect>
                                  </p:childTnLst>
                                </p:cTn>
                              </p:par>
                            </p:childTnLst>
                          </p:cTn>
                        </p:par>
                      </p:childTnLst>
                    </p:cTn>
                  </p:par>
                  <p:par>
                    <p:cTn id="260" fill="hold">
                      <p:stCondLst>
                        <p:cond delay="indefinite"/>
                      </p:stCondLst>
                      <p:childTnLst>
                        <p:par>
                          <p:cTn id="261" fill="hold">
                            <p:stCondLst>
                              <p:cond delay="0"/>
                            </p:stCondLst>
                            <p:childTnLst>
                              <p:par>
                                <p:cTn id="262" presetID="18" presetClass="entr" presetSubtype="12" fill="hold" nodeType="clickEffect">
                                  <p:stCondLst>
                                    <p:cond delay="0"/>
                                  </p:stCondLst>
                                  <p:childTnLst>
                                    <p:set>
                                      <p:cBhvr>
                                        <p:cTn id="263" dur="1" fill="hold">
                                          <p:stCondLst>
                                            <p:cond delay="0"/>
                                          </p:stCondLst>
                                        </p:cTn>
                                        <p:tgtEl>
                                          <p:spTgt spid="73783"/>
                                        </p:tgtEl>
                                        <p:attrNameLst>
                                          <p:attrName>style.visibility</p:attrName>
                                        </p:attrNameLst>
                                      </p:cBhvr>
                                      <p:to>
                                        <p:strVal val="visible"/>
                                      </p:to>
                                    </p:set>
                                    <p:animEffect transition="in" filter="strips(downLeft)">
                                      <p:cBhvr>
                                        <p:cTn id="264" dur="500"/>
                                        <p:tgtEl>
                                          <p:spTgt spid="73783"/>
                                        </p:tgtEl>
                                      </p:cBhvr>
                                    </p:animEffect>
                                  </p:childTnLst>
                                </p:cTn>
                              </p:par>
                              <p:par>
                                <p:cTn id="265" presetID="18" presetClass="entr" presetSubtype="12" fill="hold" nodeType="withEffect">
                                  <p:stCondLst>
                                    <p:cond delay="0"/>
                                  </p:stCondLst>
                                  <p:childTnLst>
                                    <p:set>
                                      <p:cBhvr>
                                        <p:cTn id="266" dur="1" fill="hold">
                                          <p:stCondLst>
                                            <p:cond delay="0"/>
                                          </p:stCondLst>
                                        </p:cTn>
                                        <p:tgtEl>
                                          <p:spTgt spid="73784"/>
                                        </p:tgtEl>
                                        <p:attrNameLst>
                                          <p:attrName>style.visibility</p:attrName>
                                        </p:attrNameLst>
                                      </p:cBhvr>
                                      <p:to>
                                        <p:strVal val="visible"/>
                                      </p:to>
                                    </p:set>
                                    <p:animEffect transition="in" filter="strips(downLeft)">
                                      <p:cBhvr>
                                        <p:cTn id="267" dur="500"/>
                                        <p:tgtEl>
                                          <p:spTgt spid="73784"/>
                                        </p:tgtEl>
                                      </p:cBhvr>
                                    </p:animEffect>
                                  </p:childTnLst>
                                </p:cTn>
                              </p:par>
                              <p:par>
                                <p:cTn id="268" presetID="18" presetClass="entr" presetSubtype="12" fill="hold" nodeType="withEffect">
                                  <p:stCondLst>
                                    <p:cond delay="0"/>
                                  </p:stCondLst>
                                  <p:childTnLst>
                                    <p:set>
                                      <p:cBhvr>
                                        <p:cTn id="269" dur="1" fill="hold">
                                          <p:stCondLst>
                                            <p:cond delay="0"/>
                                          </p:stCondLst>
                                        </p:cTn>
                                        <p:tgtEl>
                                          <p:spTgt spid="73785"/>
                                        </p:tgtEl>
                                        <p:attrNameLst>
                                          <p:attrName>style.visibility</p:attrName>
                                        </p:attrNameLst>
                                      </p:cBhvr>
                                      <p:to>
                                        <p:strVal val="visible"/>
                                      </p:to>
                                    </p:set>
                                    <p:animEffect transition="in" filter="strips(downLeft)">
                                      <p:cBhvr>
                                        <p:cTn id="270" dur="500"/>
                                        <p:tgtEl>
                                          <p:spTgt spid="73785"/>
                                        </p:tgtEl>
                                      </p:cBhvr>
                                    </p:animEffect>
                                  </p:childTnLst>
                                </p:cTn>
                              </p:par>
                              <p:par>
                                <p:cTn id="271" presetID="18" presetClass="entr" presetSubtype="12" fill="hold" nodeType="withEffect">
                                  <p:stCondLst>
                                    <p:cond delay="0"/>
                                  </p:stCondLst>
                                  <p:childTnLst>
                                    <p:set>
                                      <p:cBhvr>
                                        <p:cTn id="272" dur="1" fill="hold">
                                          <p:stCondLst>
                                            <p:cond delay="0"/>
                                          </p:stCondLst>
                                        </p:cTn>
                                        <p:tgtEl>
                                          <p:spTgt spid="73786"/>
                                        </p:tgtEl>
                                        <p:attrNameLst>
                                          <p:attrName>style.visibility</p:attrName>
                                        </p:attrNameLst>
                                      </p:cBhvr>
                                      <p:to>
                                        <p:strVal val="visible"/>
                                      </p:to>
                                    </p:set>
                                    <p:animEffect transition="in" filter="strips(downLeft)">
                                      <p:cBhvr>
                                        <p:cTn id="273" dur="500"/>
                                        <p:tgtEl>
                                          <p:spTgt spid="73786"/>
                                        </p:tgtEl>
                                      </p:cBhvr>
                                    </p:animEffect>
                                  </p:childTnLst>
                                </p:cTn>
                              </p:par>
                            </p:childTnLst>
                          </p:cTn>
                        </p:par>
                      </p:childTnLst>
                    </p:cTn>
                  </p:par>
                  <p:par>
                    <p:cTn id="274" fill="hold">
                      <p:stCondLst>
                        <p:cond delay="indefinite"/>
                      </p:stCondLst>
                      <p:childTnLst>
                        <p:par>
                          <p:cTn id="275" fill="hold">
                            <p:stCondLst>
                              <p:cond delay="0"/>
                            </p:stCondLst>
                            <p:childTnLst>
                              <p:par>
                                <p:cTn id="276" presetID="9" presetClass="entr" presetSubtype="0" fill="hold" grpId="0" nodeType="clickEffect">
                                  <p:stCondLst>
                                    <p:cond delay="0"/>
                                  </p:stCondLst>
                                  <p:childTnLst>
                                    <p:set>
                                      <p:cBhvr>
                                        <p:cTn id="277" dur="1" fill="hold">
                                          <p:stCondLst>
                                            <p:cond delay="0"/>
                                          </p:stCondLst>
                                        </p:cTn>
                                        <p:tgtEl>
                                          <p:spTgt spid="73791"/>
                                        </p:tgtEl>
                                        <p:attrNameLst>
                                          <p:attrName>style.visibility</p:attrName>
                                        </p:attrNameLst>
                                      </p:cBhvr>
                                      <p:to>
                                        <p:strVal val="visible"/>
                                      </p:to>
                                    </p:set>
                                    <p:animEffect transition="in" filter="dissolve">
                                      <p:cBhvr>
                                        <p:cTn id="278" dur="500"/>
                                        <p:tgtEl>
                                          <p:spTgt spid="73791"/>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73792"/>
                                        </p:tgtEl>
                                        <p:attrNameLst>
                                          <p:attrName>style.visibility</p:attrName>
                                        </p:attrNameLst>
                                      </p:cBhvr>
                                      <p:to>
                                        <p:strVal val="visible"/>
                                      </p:to>
                                    </p:set>
                                    <p:animEffect transition="in" filter="dissolve">
                                      <p:cBhvr>
                                        <p:cTn id="281" dur="500"/>
                                        <p:tgtEl>
                                          <p:spTgt spid="73792"/>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73793"/>
                                        </p:tgtEl>
                                        <p:attrNameLst>
                                          <p:attrName>style.visibility</p:attrName>
                                        </p:attrNameLst>
                                      </p:cBhvr>
                                      <p:to>
                                        <p:strVal val="visible"/>
                                      </p:to>
                                    </p:set>
                                    <p:animEffect transition="in" filter="dissolve">
                                      <p:cBhvr>
                                        <p:cTn id="284" dur="500"/>
                                        <p:tgtEl>
                                          <p:spTgt spid="73793"/>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73794"/>
                                        </p:tgtEl>
                                        <p:attrNameLst>
                                          <p:attrName>style.visibility</p:attrName>
                                        </p:attrNameLst>
                                      </p:cBhvr>
                                      <p:to>
                                        <p:strVal val="visible"/>
                                      </p:to>
                                    </p:set>
                                    <p:animEffect transition="in" filter="dissolve">
                                      <p:cBhvr>
                                        <p:cTn id="287" dur="500"/>
                                        <p:tgtEl>
                                          <p:spTgt spid="73794"/>
                                        </p:tgtEl>
                                      </p:cBhvr>
                                    </p:animEffect>
                                  </p:childTnLst>
                                </p:cTn>
                              </p:par>
                            </p:childTnLst>
                          </p:cTn>
                        </p:par>
                      </p:childTnLst>
                    </p:cTn>
                  </p:par>
                  <p:par>
                    <p:cTn id="288" fill="hold">
                      <p:stCondLst>
                        <p:cond delay="indefinite"/>
                      </p:stCondLst>
                      <p:childTnLst>
                        <p:par>
                          <p:cTn id="289" fill="hold">
                            <p:stCondLst>
                              <p:cond delay="0"/>
                            </p:stCondLst>
                            <p:childTnLst>
                              <p:par>
                                <p:cTn id="290" presetID="18" presetClass="entr" presetSubtype="6" fill="hold" nodeType="clickEffect">
                                  <p:stCondLst>
                                    <p:cond delay="0"/>
                                  </p:stCondLst>
                                  <p:childTnLst>
                                    <p:set>
                                      <p:cBhvr>
                                        <p:cTn id="291" dur="1" fill="hold">
                                          <p:stCondLst>
                                            <p:cond delay="0"/>
                                          </p:stCondLst>
                                        </p:cTn>
                                        <p:tgtEl>
                                          <p:spTgt spid="73772"/>
                                        </p:tgtEl>
                                        <p:attrNameLst>
                                          <p:attrName>style.visibility</p:attrName>
                                        </p:attrNameLst>
                                      </p:cBhvr>
                                      <p:to>
                                        <p:strVal val="visible"/>
                                      </p:to>
                                    </p:set>
                                    <p:animEffect transition="in" filter="strips(downRight)">
                                      <p:cBhvr>
                                        <p:cTn id="292" dur="500"/>
                                        <p:tgtEl>
                                          <p:spTgt spid="73772"/>
                                        </p:tgtEl>
                                      </p:cBhvr>
                                    </p:animEffect>
                                  </p:childTnLst>
                                </p:cTn>
                              </p:par>
                            </p:childTnLst>
                          </p:cTn>
                        </p:par>
                      </p:childTnLst>
                    </p:cTn>
                  </p:par>
                  <p:par>
                    <p:cTn id="293" fill="hold">
                      <p:stCondLst>
                        <p:cond delay="indefinite"/>
                      </p:stCondLst>
                      <p:childTnLst>
                        <p:par>
                          <p:cTn id="294" fill="hold">
                            <p:stCondLst>
                              <p:cond delay="0"/>
                            </p:stCondLst>
                            <p:childTnLst>
                              <p:par>
                                <p:cTn id="295" presetID="9" presetClass="entr" presetSubtype="0" fill="hold" grpId="0" nodeType="clickEffect">
                                  <p:stCondLst>
                                    <p:cond delay="0"/>
                                  </p:stCondLst>
                                  <p:childTnLst>
                                    <p:set>
                                      <p:cBhvr>
                                        <p:cTn id="296" dur="1" fill="hold">
                                          <p:stCondLst>
                                            <p:cond delay="0"/>
                                          </p:stCondLst>
                                        </p:cTn>
                                        <p:tgtEl>
                                          <p:spTgt spid="73768"/>
                                        </p:tgtEl>
                                        <p:attrNameLst>
                                          <p:attrName>style.visibility</p:attrName>
                                        </p:attrNameLst>
                                      </p:cBhvr>
                                      <p:to>
                                        <p:strVal val="visible"/>
                                      </p:to>
                                    </p:set>
                                    <p:animEffect transition="in" filter="dissolve">
                                      <p:cBhvr>
                                        <p:cTn id="297" dur="500"/>
                                        <p:tgtEl>
                                          <p:spTgt spid="73768"/>
                                        </p:tgtEl>
                                      </p:cBhvr>
                                    </p:animEffect>
                                  </p:childTnLst>
                                </p:cTn>
                              </p:par>
                              <p:par>
                                <p:cTn id="298" presetID="9" presetClass="entr" presetSubtype="0" fill="hold" grpId="0" nodeType="withEffect">
                                  <p:stCondLst>
                                    <p:cond delay="0"/>
                                  </p:stCondLst>
                                  <p:childTnLst>
                                    <p:set>
                                      <p:cBhvr>
                                        <p:cTn id="299" dur="1" fill="hold">
                                          <p:stCondLst>
                                            <p:cond delay="0"/>
                                          </p:stCondLst>
                                        </p:cTn>
                                        <p:tgtEl>
                                          <p:spTgt spid="73770"/>
                                        </p:tgtEl>
                                        <p:attrNameLst>
                                          <p:attrName>style.visibility</p:attrName>
                                        </p:attrNameLst>
                                      </p:cBhvr>
                                      <p:to>
                                        <p:strVal val="visible"/>
                                      </p:to>
                                    </p:set>
                                    <p:animEffect transition="in" filter="dissolve">
                                      <p:cBhvr>
                                        <p:cTn id="300" dur="500"/>
                                        <p:tgtEl>
                                          <p:spTgt spid="73770"/>
                                        </p:tgtEl>
                                      </p:cBhvr>
                                    </p:animEffect>
                                  </p:childTnLst>
                                </p:cTn>
                              </p:par>
                            </p:childTnLst>
                          </p:cTn>
                        </p:par>
                      </p:childTnLst>
                    </p:cTn>
                  </p:par>
                  <p:par>
                    <p:cTn id="301" fill="hold">
                      <p:stCondLst>
                        <p:cond delay="indefinite"/>
                      </p:stCondLst>
                      <p:childTnLst>
                        <p:par>
                          <p:cTn id="302" fill="hold">
                            <p:stCondLst>
                              <p:cond delay="0"/>
                            </p:stCondLst>
                            <p:childTnLst>
                              <p:par>
                                <p:cTn id="303" presetID="18" presetClass="entr" presetSubtype="12" fill="hold" nodeType="clickEffect">
                                  <p:stCondLst>
                                    <p:cond delay="0"/>
                                  </p:stCondLst>
                                  <p:childTnLst>
                                    <p:set>
                                      <p:cBhvr>
                                        <p:cTn id="304" dur="1" fill="hold">
                                          <p:stCondLst>
                                            <p:cond delay="0"/>
                                          </p:stCondLst>
                                        </p:cTn>
                                        <p:tgtEl>
                                          <p:spTgt spid="73798"/>
                                        </p:tgtEl>
                                        <p:attrNameLst>
                                          <p:attrName>style.visibility</p:attrName>
                                        </p:attrNameLst>
                                      </p:cBhvr>
                                      <p:to>
                                        <p:strVal val="visible"/>
                                      </p:to>
                                    </p:set>
                                    <p:animEffect transition="in" filter="strips(downLeft)">
                                      <p:cBhvr>
                                        <p:cTn id="305" dur="500"/>
                                        <p:tgtEl>
                                          <p:spTgt spid="73798"/>
                                        </p:tgtEl>
                                      </p:cBhvr>
                                    </p:animEffect>
                                  </p:childTnLst>
                                </p:cTn>
                              </p:par>
                            </p:childTnLst>
                          </p:cTn>
                        </p:par>
                      </p:childTnLst>
                    </p:cTn>
                  </p:par>
                  <p:par>
                    <p:cTn id="306" fill="hold">
                      <p:stCondLst>
                        <p:cond delay="indefinite"/>
                      </p:stCondLst>
                      <p:childTnLst>
                        <p:par>
                          <p:cTn id="307" fill="hold">
                            <p:stCondLst>
                              <p:cond delay="0"/>
                            </p:stCondLst>
                            <p:childTnLst>
                              <p:par>
                                <p:cTn id="308" presetID="18" presetClass="entr" presetSubtype="12" fill="hold" nodeType="clickEffect">
                                  <p:stCondLst>
                                    <p:cond delay="0"/>
                                  </p:stCondLst>
                                  <p:childTnLst>
                                    <p:set>
                                      <p:cBhvr>
                                        <p:cTn id="309" dur="1" fill="hold">
                                          <p:stCondLst>
                                            <p:cond delay="0"/>
                                          </p:stCondLst>
                                        </p:cTn>
                                        <p:tgtEl>
                                          <p:spTgt spid="73804"/>
                                        </p:tgtEl>
                                        <p:attrNameLst>
                                          <p:attrName>style.visibility</p:attrName>
                                        </p:attrNameLst>
                                      </p:cBhvr>
                                      <p:to>
                                        <p:strVal val="visible"/>
                                      </p:to>
                                    </p:set>
                                    <p:animEffect transition="in" filter="strips(downLeft)">
                                      <p:cBhvr>
                                        <p:cTn id="310" dur="500"/>
                                        <p:tgtEl>
                                          <p:spTgt spid="73804"/>
                                        </p:tgtEl>
                                      </p:cBhvr>
                                    </p:animEffect>
                                  </p:childTnLst>
                                </p:cTn>
                              </p:par>
                            </p:childTnLst>
                          </p:cTn>
                        </p:par>
                      </p:childTnLst>
                    </p:cTn>
                  </p:par>
                  <p:par>
                    <p:cTn id="311" fill="hold">
                      <p:stCondLst>
                        <p:cond delay="indefinite"/>
                      </p:stCondLst>
                      <p:childTnLst>
                        <p:par>
                          <p:cTn id="312" fill="hold">
                            <p:stCondLst>
                              <p:cond delay="0"/>
                            </p:stCondLst>
                            <p:childTnLst>
                              <p:par>
                                <p:cTn id="313" presetID="18" presetClass="entr" presetSubtype="6" fill="hold" nodeType="clickEffect">
                                  <p:stCondLst>
                                    <p:cond delay="0"/>
                                  </p:stCondLst>
                                  <p:childTnLst>
                                    <p:set>
                                      <p:cBhvr>
                                        <p:cTn id="314" dur="1" fill="hold">
                                          <p:stCondLst>
                                            <p:cond delay="0"/>
                                          </p:stCondLst>
                                        </p:cTn>
                                        <p:tgtEl>
                                          <p:spTgt spid="73747"/>
                                        </p:tgtEl>
                                        <p:attrNameLst>
                                          <p:attrName>style.visibility</p:attrName>
                                        </p:attrNameLst>
                                      </p:cBhvr>
                                      <p:to>
                                        <p:strVal val="visible"/>
                                      </p:to>
                                    </p:set>
                                    <p:animEffect transition="in" filter="strips(downRight)">
                                      <p:cBhvr>
                                        <p:cTn id="315" dur="500"/>
                                        <p:tgtEl>
                                          <p:spTgt spid="73747"/>
                                        </p:tgtEl>
                                      </p:cBhvr>
                                    </p:animEffect>
                                  </p:childTnLst>
                                </p:cTn>
                              </p:par>
                            </p:childTnLst>
                          </p:cTn>
                        </p:par>
                      </p:childTnLst>
                    </p:cTn>
                  </p:par>
                  <p:par>
                    <p:cTn id="316" fill="hold">
                      <p:stCondLst>
                        <p:cond delay="indefinite"/>
                      </p:stCondLst>
                      <p:childTnLst>
                        <p:par>
                          <p:cTn id="317" fill="hold">
                            <p:stCondLst>
                              <p:cond delay="0"/>
                            </p:stCondLst>
                            <p:childTnLst>
                              <p:par>
                                <p:cTn id="318" presetID="9" presetClass="entr" presetSubtype="0" fill="hold" grpId="0" nodeType="clickEffect">
                                  <p:stCondLst>
                                    <p:cond delay="0"/>
                                  </p:stCondLst>
                                  <p:childTnLst>
                                    <p:set>
                                      <p:cBhvr>
                                        <p:cTn id="319" dur="1" fill="hold">
                                          <p:stCondLst>
                                            <p:cond delay="0"/>
                                          </p:stCondLst>
                                        </p:cTn>
                                        <p:tgtEl>
                                          <p:spTgt spid="73769"/>
                                        </p:tgtEl>
                                        <p:attrNameLst>
                                          <p:attrName>style.visibility</p:attrName>
                                        </p:attrNameLst>
                                      </p:cBhvr>
                                      <p:to>
                                        <p:strVal val="visible"/>
                                      </p:to>
                                    </p:set>
                                    <p:animEffect transition="in" filter="dissolve">
                                      <p:cBhvr>
                                        <p:cTn id="320" dur="500"/>
                                        <p:tgtEl>
                                          <p:spTgt spid="73769"/>
                                        </p:tgtEl>
                                      </p:cBhvr>
                                    </p:animEffect>
                                  </p:childTnLst>
                                </p:cTn>
                              </p:par>
                              <p:par>
                                <p:cTn id="321" presetID="9" presetClass="entr" presetSubtype="0" fill="hold" grpId="0" nodeType="withEffect">
                                  <p:stCondLst>
                                    <p:cond delay="0"/>
                                  </p:stCondLst>
                                  <p:childTnLst>
                                    <p:set>
                                      <p:cBhvr>
                                        <p:cTn id="322" dur="1" fill="hold">
                                          <p:stCondLst>
                                            <p:cond delay="0"/>
                                          </p:stCondLst>
                                        </p:cTn>
                                        <p:tgtEl>
                                          <p:spTgt spid="73771"/>
                                        </p:tgtEl>
                                        <p:attrNameLst>
                                          <p:attrName>style.visibility</p:attrName>
                                        </p:attrNameLst>
                                      </p:cBhvr>
                                      <p:to>
                                        <p:strVal val="visible"/>
                                      </p:to>
                                    </p:set>
                                    <p:animEffect transition="in" filter="dissolve">
                                      <p:cBhvr>
                                        <p:cTn id="323" dur="500"/>
                                        <p:tgtEl>
                                          <p:spTgt spid="73771"/>
                                        </p:tgtEl>
                                      </p:cBhvr>
                                    </p:animEffect>
                                  </p:childTnLst>
                                </p:cTn>
                              </p:par>
                            </p:childTnLst>
                          </p:cTn>
                        </p:par>
                      </p:childTnLst>
                    </p:cTn>
                  </p:par>
                  <p:par>
                    <p:cTn id="324" fill="hold">
                      <p:stCondLst>
                        <p:cond delay="indefinite"/>
                      </p:stCondLst>
                      <p:childTnLst>
                        <p:par>
                          <p:cTn id="325" fill="hold">
                            <p:stCondLst>
                              <p:cond delay="0"/>
                            </p:stCondLst>
                            <p:childTnLst>
                              <p:par>
                                <p:cTn id="326" presetID="9" presetClass="entr" presetSubtype="0" fill="hold" grpId="0" nodeType="clickEffect">
                                  <p:stCondLst>
                                    <p:cond delay="0"/>
                                  </p:stCondLst>
                                  <p:childTnLst>
                                    <p:set>
                                      <p:cBhvr>
                                        <p:cTn id="327" dur="1" fill="hold">
                                          <p:stCondLst>
                                            <p:cond delay="0"/>
                                          </p:stCondLst>
                                        </p:cTn>
                                        <p:tgtEl>
                                          <p:spTgt spid="73820"/>
                                        </p:tgtEl>
                                        <p:attrNameLst>
                                          <p:attrName>style.visibility</p:attrName>
                                        </p:attrNameLst>
                                      </p:cBhvr>
                                      <p:to>
                                        <p:strVal val="visible"/>
                                      </p:to>
                                    </p:set>
                                    <p:animEffect transition="in" filter="dissolve">
                                      <p:cBhvr>
                                        <p:cTn id="328" dur="500"/>
                                        <p:tgtEl>
                                          <p:spTgt spid="73820"/>
                                        </p:tgtEl>
                                      </p:cBhvr>
                                    </p:animEffect>
                                  </p:childTnLst>
                                </p:cTn>
                              </p:par>
                            </p:childTnLst>
                          </p:cTn>
                        </p:par>
                      </p:childTnLst>
                    </p:cTn>
                  </p:par>
                  <p:par>
                    <p:cTn id="329" fill="hold">
                      <p:stCondLst>
                        <p:cond delay="indefinite"/>
                      </p:stCondLst>
                      <p:childTnLst>
                        <p:par>
                          <p:cTn id="330" fill="hold">
                            <p:stCondLst>
                              <p:cond delay="0"/>
                            </p:stCondLst>
                            <p:childTnLst>
                              <p:par>
                                <p:cTn id="331" presetID="9" presetClass="entr" presetSubtype="0" fill="hold" grpId="0" nodeType="clickEffect">
                                  <p:stCondLst>
                                    <p:cond delay="0"/>
                                  </p:stCondLst>
                                  <p:childTnLst>
                                    <p:set>
                                      <p:cBhvr>
                                        <p:cTn id="332" dur="1" fill="hold">
                                          <p:stCondLst>
                                            <p:cond delay="0"/>
                                          </p:stCondLst>
                                        </p:cTn>
                                        <p:tgtEl>
                                          <p:spTgt spid="73822"/>
                                        </p:tgtEl>
                                        <p:attrNameLst>
                                          <p:attrName>style.visibility</p:attrName>
                                        </p:attrNameLst>
                                      </p:cBhvr>
                                      <p:to>
                                        <p:strVal val="visible"/>
                                      </p:to>
                                    </p:set>
                                    <p:animEffect transition="in" filter="dissolve">
                                      <p:cBhvr>
                                        <p:cTn id="333" dur="500"/>
                                        <p:tgtEl>
                                          <p:spTgt spid="73822"/>
                                        </p:tgtEl>
                                      </p:cBhvr>
                                    </p:animEffect>
                                  </p:childTnLst>
                                </p:cTn>
                              </p:par>
                            </p:childTnLst>
                          </p:cTn>
                        </p:par>
                      </p:childTnLst>
                    </p:cTn>
                  </p:par>
                  <p:par>
                    <p:cTn id="334" fill="hold">
                      <p:stCondLst>
                        <p:cond delay="indefinite"/>
                      </p:stCondLst>
                      <p:childTnLst>
                        <p:par>
                          <p:cTn id="335" fill="hold">
                            <p:stCondLst>
                              <p:cond delay="0"/>
                            </p:stCondLst>
                            <p:childTnLst>
                              <p:par>
                                <p:cTn id="336" presetID="18" presetClass="entr" presetSubtype="12" fill="hold" nodeType="clickEffect">
                                  <p:stCondLst>
                                    <p:cond delay="0"/>
                                  </p:stCondLst>
                                  <p:childTnLst>
                                    <p:set>
                                      <p:cBhvr>
                                        <p:cTn id="337" dur="1" fill="hold">
                                          <p:stCondLst>
                                            <p:cond delay="0"/>
                                          </p:stCondLst>
                                        </p:cTn>
                                        <p:tgtEl>
                                          <p:spTgt spid="73774"/>
                                        </p:tgtEl>
                                        <p:attrNameLst>
                                          <p:attrName>style.visibility</p:attrName>
                                        </p:attrNameLst>
                                      </p:cBhvr>
                                      <p:to>
                                        <p:strVal val="visible"/>
                                      </p:to>
                                    </p:set>
                                    <p:animEffect transition="in" filter="strips(downLeft)">
                                      <p:cBhvr>
                                        <p:cTn id="338" dur="500"/>
                                        <p:tgtEl>
                                          <p:spTgt spid="73774"/>
                                        </p:tgtEl>
                                      </p:cBhvr>
                                    </p:animEffect>
                                  </p:childTnLst>
                                </p:cTn>
                              </p:par>
                            </p:childTnLst>
                          </p:cTn>
                        </p:par>
                      </p:childTnLst>
                    </p:cTn>
                  </p:par>
                  <p:par>
                    <p:cTn id="339" fill="hold">
                      <p:stCondLst>
                        <p:cond delay="indefinite"/>
                      </p:stCondLst>
                      <p:childTnLst>
                        <p:par>
                          <p:cTn id="340" fill="hold">
                            <p:stCondLst>
                              <p:cond delay="0"/>
                            </p:stCondLst>
                            <p:childTnLst>
                              <p:par>
                                <p:cTn id="341" presetID="9" presetClass="entr" presetSubtype="0" fill="hold" grpId="0" nodeType="clickEffect">
                                  <p:stCondLst>
                                    <p:cond delay="0"/>
                                  </p:stCondLst>
                                  <p:childTnLst>
                                    <p:set>
                                      <p:cBhvr>
                                        <p:cTn id="342" dur="1" fill="hold">
                                          <p:stCondLst>
                                            <p:cond delay="0"/>
                                          </p:stCondLst>
                                        </p:cTn>
                                        <p:tgtEl>
                                          <p:spTgt spid="73773"/>
                                        </p:tgtEl>
                                        <p:attrNameLst>
                                          <p:attrName>style.visibility</p:attrName>
                                        </p:attrNameLst>
                                      </p:cBhvr>
                                      <p:to>
                                        <p:strVal val="visible"/>
                                      </p:to>
                                    </p:set>
                                    <p:animEffect transition="in" filter="dissolve">
                                      <p:cBhvr>
                                        <p:cTn id="343" dur="500"/>
                                        <p:tgtEl>
                                          <p:spTgt spid="73773"/>
                                        </p:tgtEl>
                                      </p:cBhvr>
                                    </p:animEffect>
                                  </p:childTnLst>
                                </p:cTn>
                              </p:par>
                              <p:par>
                                <p:cTn id="344" presetID="9" presetClass="entr" presetSubtype="0" fill="hold" grpId="0" nodeType="withEffect">
                                  <p:stCondLst>
                                    <p:cond delay="0"/>
                                  </p:stCondLst>
                                  <p:childTnLst>
                                    <p:set>
                                      <p:cBhvr>
                                        <p:cTn id="345" dur="1" fill="hold">
                                          <p:stCondLst>
                                            <p:cond delay="0"/>
                                          </p:stCondLst>
                                        </p:cTn>
                                        <p:tgtEl>
                                          <p:spTgt spid="73775"/>
                                        </p:tgtEl>
                                        <p:attrNameLst>
                                          <p:attrName>style.visibility</p:attrName>
                                        </p:attrNameLst>
                                      </p:cBhvr>
                                      <p:to>
                                        <p:strVal val="visible"/>
                                      </p:to>
                                    </p:set>
                                    <p:animEffect transition="in" filter="dissolve">
                                      <p:cBhvr>
                                        <p:cTn id="346" dur="500"/>
                                        <p:tgtEl>
                                          <p:spTgt spid="73775"/>
                                        </p:tgtEl>
                                      </p:cBhvr>
                                    </p:animEffect>
                                  </p:childTnLst>
                                </p:cTn>
                              </p:par>
                            </p:childTnLst>
                          </p:cTn>
                        </p:par>
                      </p:childTnLst>
                    </p:cTn>
                  </p:par>
                  <p:par>
                    <p:cTn id="347" fill="hold">
                      <p:stCondLst>
                        <p:cond delay="indefinite"/>
                      </p:stCondLst>
                      <p:childTnLst>
                        <p:par>
                          <p:cTn id="348" fill="hold">
                            <p:stCondLst>
                              <p:cond delay="0"/>
                            </p:stCondLst>
                            <p:childTnLst>
                              <p:par>
                                <p:cTn id="349" presetID="18" presetClass="entr" presetSubtype="12" fill="hold" nodeType="clickEffect">
                                  <p:stCondLst>
                                    <p:cond delay="0"/>
                                  </p:stCondLst>
                                  <p:childTnLst>
                                    <p:set>
                                      <p:cBhvr>
                                        <p:cTn id="350" dur="1" fill="hold">
                                          <p:stCondLst>
                                            <p:cond delay="0"/>
                                          </p:stCondLst>
                                        </p:cTn>
                                        <p:tgtEl>
                                          <p:spTgt spid="73801"/>
                                        </p:tgtEl>
                                        <p:attrNameLst>
                                          <p:attrName>style.visibility</p:attrName>
                                        </p:attrNameLst>
                                      </p:cBhvr>
                                      <p:to>
                                        <p:strVal val="visible"/>
                                      </p:to>
                                    </p:set>
                                    <p:animEffect transition="in" filter="strips(downLeft)">
                                      <p:cBhvr>
                                        <p:cTn id="351" dur="500"/>
                                        <p:tgtEl>
                                          <p:spTgt spid="73801"/>
                                        </p:tgtEl>
                                      </p:cBhvr>
                                    </p:animEffect>
                                  </p:childTnLst>
                                </p:cTn>
                              </p:par>
                            </p:childTnLst>
                          </p:cTn>
                        </p:par>
                      </p:childTnLst>
                    </p:cTn>
                  </p:par>
                  <p:par>
                    <p:cTn id="352" fill="hold">
                      <p:stCondLst>
                        <p:cond delay="indefinite"/>
                      </p:stCondLst>
                      <p:childTnLst>
                        <p:par>
                          <p:cTn id="353" fill="hold">
                            <p:stCondLst>
                              <p:cond delay="0"/>
                            </p:stCondLst>
                            <p:childTnLst>
                              <p:par>
                                <p:cTn id="354" presetID="18" presetClass="entr" presetSubtype="12" fill="hold" nodeType="clickEffect">
                                  <p:stCondLst>
                                    <p:cond delay="0"/>
                                  </p:stCondLst>
                                  <p:childTnLst>
                                    <p:set>
                                      <p:cBhvr>
                                        <p:cTn id="355" dur="1" fill="hold">
                                          <p:stCondLst>
                                            <p:cond delay="0"/>
                                          </p:stCondLst>
                                        </p:cTn>
                                        <p:tgtEl>
                                          <p:spTgt spid="73802"/>
                                        </p:tgtEl>
                                        <p:attrNameLst>
                                          <p:attrName>style.visibility</p:attrName>
                                        </p:attrNameLst>
                                      </p:cBhvr>
                                      <p:to>
                                        <p:strVal val="visible"/>
                                      </p:to>
                                    </p:set>
                                    <p:animEffect transition="in" filter="strips(downLeft)">
                                      <p:cBhvr>
                                        <p:cTn id="356" dur="500"/>
                                        <p:tgtEl>
                                          <p:spTgt spid="73802"/>
                                        </p:tgtEl>
                                      </p:cBhvr>
                                    </p:animEffect>
                                  </p:childTnLst>
                                </p:cTn>
                              </p:par>
                            </p:childTnLst>
                          </p:cTn>
                        </p:par>
                      </p:childTnLst>
                    </p:cTn>
                  </p:par>
                  <p:par>
                    <p:cTn id="357" fill="hold">
                      <p:stCondLst>
                        <p:cond delay="indefinite"/>
                      </p:stCondLst>
                      <p:childTnLst>
                        <p:par>
                          <p:cTn id="358" fill="hold">
                            <p:stCondLst>
                              <p:cond delay="0"/>
                            </p:stCondLst>
                            <p:childTnLst>
                              <p:par>
                                <p:cTn id="359" presetID="9" presetClass="entr" presetSubtype="0" fill="hold" grpId="0" nodeType="clickEffect">
                                  <p:stCondLst>
                                    <p:cond delay="0"/>
                                  </p:stCondLst>
                                  <p:childTnLst>
                                    <p:set>
                                      <p:cBhvr>
                                        <p:cTn id="360" dur="1" fill="hold">
                                          <p:stCondLst>
                                            <p:cond delay="0"/>
                                          </p:stCondLst>
                                        </p:cTn>
                                        <p:tgtEl>
                                          <p:spTgt spid="73777"/>
                                        </p:tgtEl>
                                        <p:attrNameLst>
                                          <p:attrName>style.visibility</p:attrName>
                                        </p:attrNameLst>
                                      </p:cBhvr>
                                      <p:to>
                                        <p:strVal val="visible"/>
                                      </p:to>
                                    </p:set>
                                    <p:animEffect transition="in" filter="dissolve">
                                      <p:cBhvr>
                                        <p:cTn id="361" dur="500"/>
                                        <p:tgtEl>
                                          <p:spTgt spid="73777"/>
                                        </p:tgtEl>
                                      </p:cBhvr>
                                    </p:animEffect>
                                  </p:childTnLst>
                                </p:cTn>
                              </p:par>
                              <p:par>
                                <p:cTn id="362" presetID="9" presetClass="entr" presetSubtype="0" fill="hold" grpId="0" nodeType="withEffect">
                                  <p:stCondLst>
                                    <p:cond delay="0"/>
                                  </p:stCondLst>
                                  <p:childTnLst>
                                    <p:set>
                                      <p:cBhvr>
                                        <p:cTn id="363" dur="1" fill="hold">
                                          <p:stCondLst>
                                            <p:cond delay="0"/>
                                          </p:stCondLst>
                                        </p:cTn>
                                        <p:tgtEl>
                                          <p:spTgt spid="73776"/>
                                        </p:tgtEl>
                                        <p:attrNameLst>
                                          <p:attrName>style.visibility</p:attrName>
                                        </p:attrNameLst>
                                      </p:cBhvr>
                                      <p:to>
                                        <p:strVal val="visible"/>
                                      </p:to>
                                    </p:set>
                                    <p:animEffect transition="in" filter="dissolve">
                                      <p:cBhvr>
                                        <p:cTn id="364" dur="500"/>
                                        <p:tgtEl>
                                          <p:spTgt spid="73776"/>
                                        </p:tgtEl>
                                      </p:cBhvr>
                                    </p:animEffect>
                                  </p:childTnLst>
                                </p:cTn>
                              </p:par>
                            </p:childTnLst>
                          </p:cTn>
                        </p:par>
                      </p:childTnLst>
                    </p:cTn>
                  </p:par>
                  <p:par>
                    <p:cTn id="365" fill="hold">
                      <p:stCondLst>
                        <p:cond delay="indefinite"/>
                      </p:stCondLst>
                      <p:childTnLst>
                        <p:par>
                          <p:cTn id="366" fill="hold">
                            <p:stCondLst>
                              <p:cond delay="0"/>
                            </p:stCondLst>
                            <p:childTnLst>
                              <p:par>
                                <p:cTn id="367" presetID="18" presetClass="entr" presetSubtype="12" fill="hold" nodeType="clickEffect">
                                  <p:stCondLst>
                                    <p:cond delay="0"/>
                                  </p:stCondLst>
                                  <p:childTnLst>
                                    <p:set>
                                      <p:cBhvr>
                                        <p:cTn id="368" dur="1" fill="hold">
                                          <p:stCondLst>
                                            <p:cond delay="0"/>
                                          </p:stCondLst>
                                        </p:cTn>
                                        <p:tgtEl>
                                          <p:spTgt spid="73748"/>
                                        </p:tgtEl>
                                        <p:attrNameLst>
                                          <p:attrName>style.visibility</p:attrName>
                                        </p:attrNameLst>
                                      </p:cBhvr>
                                      <p:to>
                                        <p:strVal val="visible"/>
                                      </p:to>
                                    </p:set>
                                    <p:animEffect transition="in" filter="strips(downLeft)">
                                      <p:cBhvr>
                                        <p:cTn id="369" dur="500"/>
                                        <p:tgtEl>
                                          <p:spTgt spid="73748"/>
                                        </p:tgtEl>
                                      </p:cBhvr>
                                    </p:animEffect>
                                  </p:childTnLst>
                                </p:cTn>
                              </p:par>
                            </p:childTnLst>
                          </p:cTn>
                        </p:par>
                      </p:childTnLst>
                    </p:cTn>
                  </p:par>
                  <p:par>
                    <p:cTn id="370" fill="hold">
                      <p:stCondLst>
                        <p:cond delay="indefinite"/>
                      </p:stCondLst>
                      <p:childTnLst>
                        <p:par>
                          <p:cTn id="371" fill="hold">
                            <p:stCondLst>
                              <p:cond delay="0"/>
                            </p:stCondLst>
                            <p:childTnLst>
                              <p:par>
                                <p:cTn id="372" presetID="9" presetClass="entr" presetSubtype="0" fill="hold" grpId="0" nodeType="clickEffect">
                                  <p:stCondLst>
                                    <p:cond delay="0"/>
                                  </p:stCondLst>
                                  <p:childTnLst>
                                    <p:set>
                                      <p:cBhvr>
                                        <p:cTn id="373" dur="1" fill="hold">
                                          <p:stCondLst>
                                            <p:cond delay="0"/>
                                          </p:stCondLst>
                                        </p:cTn>
                                        <p:tgtEl>
                                          <p:spTgt spid="73821"/>
                                        </p:tgtEl>
                                        <p:attrNameLst>
                                          <p:attrName>style.visibility</p:attrName>
                                        </p:attrNameLst>
                                      </p:cBhvr>
                                      <p:to>
                                        <p:strVal val="visible"/>
                                      </p:to>
                                    </p:set>
                                    <p:animEffect transition="in" filter="dissolve">
                                      <p:cBhvr>
                                        <p:cTn id="374" dur="500"/>
                                        <p:tgtEl>
                                          <p:spTgt spid="73821"/>
                                        </p:tgtEl>
                                      </p:cBhvr>
                                    </p:animEffect>
                                  </p:childTnLst>
                                </p:cTn>
                              </p:par>
                            </p:childTnLst>
                          </p:cTn>
                        </p:par>
                      </p:childTnLst>
                    </p:cTn>
                  </p:par>
                  <p:par>
                    <p:cTn id="375" fill="hold">
                      <p:stCondLst>
                        <p:cond delay="indefinite"/>
                      </p:stCondLst>
                      <p:childTnLst>
                        <p:par>
                          <p:cTn id="376" fill="hold">
                            <p:stCondLst>
                              <p:cond delay="0"/>
                            </p:stCondLst>
                            <p:childTnLst>
                              <p:par>
                                <p:cTn id="377" presetID="9" presetClass="entr" presetSubtype="0" fill="hold" grpId="0" nodeType="clickEffect">
                                  <p:stCondLst>
                                    <p:cond delay="0"/>
                                  </p:stCondLst>
                                  <p:childTnLst>
                                    <p:set>
                                      <p:cBhvr>
                                        <p:cTn id="378" dur="1" fill="hold">
                                          <p:stCondLst>
                                            <p:cond delay="0"/>
                                          </p:stCondLst>
                                        </p:cTn>
                                        <p:tgtEl>
                                          <p:spTgt spid="73823"/>
                                        </p:tgtEl>
                                        <p:attrNameLst>
                                          <p:attrName>style.visibility</p:attrName>
                                        </p:attrNameLst>
                                      </p:cBhvr>
                                      <p:to>
                                        <p:strVal val="visible"/>
                                      </p:to>
                                    </p:set>
                                    <p:animEffect transition="in" filter="dissolve">
                                      <p:cBhvr>
                                        <p:cTn id="379" dur="500"/>
                                        <p:tgtEl>
                                          <p:spTgt spid="73823"/>
                                        </p:tgtEl>
                                      </p:cBhvr>
                                    </p:animEffect>
                                  </p:childTnLst>
                                </p:cTn>
                              </p:par>
                            </p:childTnLst>
                          </p:cTn>
                        </p:par>
                      </p:childTnLst>
                    </p:cTn>
                  </p:par>
                  <p:par>
                    <p:cTn id="380" fill="hold">
                      <p:stCondLst>
                        <p:cond delay="indefinite"/>
                      </p:stCondLst>
                      <p:childTnLst>
                        <p:par>
                          <p:cTn id="381" fill="hold">
                            <p:stCondLst>
                              <p:cond delay="0"/>
                            </p:stCondLst>
                            <p:childTnLst>
                              <p:par>
                                <p:cTn id="382" presetID="1" presetClass="entr" presetSubtype="0" fill="hold" grpId="0" nodeType="clickEffect">
                                  <p:stCondLst>
                                    <p:cond delay="0"/>
                                  </p:stCondLst>
                                  <p:childTnLst>
                                    <p:set>
                                      <p:cBhvr>
                                        <p:cTn id="383" dur="1" fill="hold">
                                          <p:stCondLst>
                                            <p:cond delay="0"/>
                                          </p:stCondLst>
                                        </p:cTn>
                                        <p:tgtEl>
                                          <p:spTgt spid="73813"/>
                                        </p:tgtEl>
                                        <p:attrNameLst>
                                          <p:attrName>style.visibility</p:attrName>
                                        </p:attrNameLst>
                                      </p:cBhvr>
                                      <p:to>
                                        <p:strVal val="visible"/>
                                      </p:to>
                                    </p:set>
                                  </p:childTnLst>
                                </p:cTn>
                              </p:par>
                            </p:childTnLst>
                          </p:cTn>
                        </p:par>
                      </p:childTnLst>
                    </p:cTn>
                  </p:par>
                  <p:par>
                    <p:cTn id="384" fill="hold">
                      <p:stCondLst>
                        <p:cond delay="indefinite"/>
                      </p:stCondLst>
                      <p:childTnLst>
                        <p:par>
                          <p:cTn id="385" fill="hold">
                            <p:stCondLst>
                              <p:cond delay="0"/>
                            </p:stCondLst>
                            <p:childTnLst>
                              <p:par>
                                <p:cTn id="386" presetID="3" presetClass="exit" presetSubtype="10" fill="hold" nodeType="clickEffect">
                                  <p:stCondLst>
                                    <p:cond delay="0"/>
                                  </p:stCondLst>
                                  <p:childTnLst>
                                    <p:animEffect transition="out" filter="blinds(horizontal)">
                                      <p:cBhvr>
                                        <p:cTn id="387" dur="500"/>
                                        <p:tgtEl>
                                          <p:spTgt spid="73732"/>
                                        </p:tgtEl>
                                      </p:cBhvr>
                                    </p:animEffect>
                                    <p:set>
                                      <p:cBhvr>
                                        <p:cTn id="388" dur="1" fill="hold">
                                          <p:stCondLst>
                                            <p:cond delay="499"/>
                                          </p:stCondLst>
                                        </p:cTn>
                                        <p:tgtEl>
                                          <p:spTgt spid="73732"/>
                                        </p:tgtEl>
                                        <p:attrNameLst>
                                          <p:attrName>style.visibility</p:attrName>
                                        </p:attrNameLst>
                                      </p:cBhvr>
                                      <p:to>
                                        <p:strVal val="hidden"/>
                                      </p:to>
                                    </p:set>
                                  </p:childTnLst>
                                </p:cTn>
                              </p:par>
                              <p:par>
                                <p:cTn id="389" presetID="9" presetClass="entr" presetSubtype="0" fill="hold" nodeType="withEffect">
                                  <p:stCondLst>
                                    <p:cond delay="0"/>
                                  </p:stCondLst>
                                  <p:childTnLst>
                                    <p:set>
                                      <p:cBhvr>
                                        <p:cTn id="390" dur="1" fill="hold">
                                          <p:stCondLst>
                                            <p:cond delay="0"/>
                                          </p:stCondLst>
                                        </p:cTn>
                                        <p:tgtEl>
                                          <p:spTgt spid="73733"/>
                                        </p:tgtEl>
                                        <p:attrNameLst>
                                          <p:attrName>style.visibility</p:attrName>
                                        </p:attrNameLst>
                                      </p:cBhvr>
                                      <p:to>
                                        <p:strVal val="visible"/>
                                      </p:to>
                                    </p:set>
                                    <p:animEffect transition="in" filter="dissolve">
                                      <p:cBhvr>
                                        <p:cTn id="391" dur="500"/>
                                        <p:tgtEl>
                                          <p:spTgt spid="73733"/>
                                        </p:tgtEl>
                                      </p:cBhvr>
                                    </p:animEffect>
                                  </p:childTnLst>
                                </p:cTn>
                              </p:par>
                              <p:par>
                                <p:cTn id="392" presetID="9" presetClass="entr" presetSubtype="0" fill="hold" nodeType="withEffect">
                                  <p:stCondLst>
                                    <p:cond delay="0"/>
                                  </p:stCondLst>
                                  <p:childTnLst>
                                    <p:set>
                                      <p:cBhvr>
                                        <p:cTn id="393" dur="1" fill="hold">
                                          <p:stCondLst>
                                            <p:cond delay="0"/>
                                          </p:stCondLst>
                                        </p:cTn>
                                        <p:tgtEl>
                                          <p:spTgt spid="120"/>
                                        </p:tgtEl>
                                        <p:attrNameLst>
                                          <p:attrName>style.visibility</p:attrName>
                                        </p:attrNameLst>
                                      </p:cBhvr>
                                      <p:to>
                                        <p:strVal val="visible"/>
                                      </p:to>
                                    </p:set>
                                    <p:animEffect transition="in" filter="dissolve">
                                      <p:cBhvr>
                                        <p:cTn id="394" dur="500"/>
                                        <p:tgtEl>
                                          <p:spTgt spid="120"/>
                                        </p:tgtEl>
                                      </p:cBhvr>
                                    </p:animEffect>
                                  </p:childTnLst>
                                </p:cTn>
                              </p:par>
                            </p:childTnLst>
                          </p:cTn>
                        </p:par>
                      </p:childTnLst>
                    </p:cTn>
                  </p:par>
                  <p:par>
                    <p:cTn id="395" fill="hold">
                      <p:stCondLst>
                        <p:cond delay="indefinite"/>
                      </p:stCondLst>
                      <p:childTnLst>
                        <p:par>
                          <p:cTn id="396" fill="hold">
                            <p:stCondLst>
                              <p:cond delay="0"/>
                            </p:stCondLst>
                            <p:childTnLst>
                              <p:par>
                                <p:cTn id="397" presetID="3" presetClass="exit" presetSubtype="10" fill="hold" nodeType="clickEffect">
                                  <p:stCondLst>
                                    <p:cond delay="0"/>
                                  </p:stCondLst>
                                  <p:childTnLst>
                                    <p:animEffect transition="out" filter="blinds(horizontal)">
                                      <p:cBhvr>
                                        <p:cTn id="398" dur="500"/>
                                        <p:tgtEl>
                                          <p:spTgt spid="73731"/>
                                        </p:tgtEl>
                                      </p:cBhvr>
                                    </p:animEffect>
                                    <p:set>
                                      <p:cBhvr>
                                        <p:cTn id="399" dur="1" fill="hold">
                                          <p:stCondLst>
                                            <p:cond delay="499"/>
                                          </p:stCondLst>
                                        </p:cTn>
                                        <p:tgtEl>
                                          <p:spTgt spid="73731"/>
                                        </p:tgtEl>
                                        <p:attrNameLst>
                                          <p:attrName>style.visibility</p:attrName>
                                        </p:attrNameLst>
                                      </p:cBhvr>
                                      <p:to>
                                        <p:strVal val="hidden"/>
                                      </p:to>
                                    </p:set>
                                  </p:childTnLst>
                                </p:cTn>
                              </p:par>
                              <p:par>
                                <p:cTn id="400" presetID="9" presetClass="entr" presetSubtype="0" fill="hold" nodeType="withEffect">
                                  <p:stCondLst>
                                    <p:cond delay="0"/>
                                  </p:stCondLst>
                                  <p:childTnLst>
                                    <p:set>
                                      <p:cBhvr>
                                        <p:cTn id="401" dur="1" fill="hold">
                                          <p:stCondLst>
                                            <p:cond delay="0"/>
                                          </p:stCondLst>
                                        </p:cTn>
                                        <p:tgtEl>
                                          <p:spTgt spid="73735"/>
                                        </p:tgtEl>
                                        <p:attrNameLst>
                                          <p:attrName>style.visibility</p:attrName>
                                        </p:attrNameLst>
                                      </p:cBhvr>
                                      <p:to>
                                        <p:strVal val="visible"/>
                                      </p:to>
                                    </p:set>
                                    <p:animEffect transition="in" filter="dissolve">
                                      <p:cBhvr>
                                        <p:cTn id="402" dur="500"/>
                                        <p:tgtEl>
                                          <p:spTgt spid="73735"/>
                                        </p:tgtEl>
                                      </p:cBhvr>
                                    </p:animEffect>
                                  </p:childTnLst>
                                </p:cTn>
                              </p:par>
                              <p:par>
                                <p:cTn id="403" presetID="9" presetClass="entr" presetSubtype="0" fill="hold" nodeType="withEffect">
                                  <p:stCondLst>
                                    <p:cond delay="0"/>
                                  </p:stCondLst>
                                  <p:childTnLst>
                                    <p:set>
                                      <p:cBhvr>
                                        <p:cTn id="404" dur="1" fill="hold">
                                          <p:stCondLst>
                                            <p:cond delay="0"/>
                                          </p:stCondLst>
                                        </p:cTn>
                                        <p:tgtEl>
                                          <p:spTgt spid="73736"/>
                                        </p:tgtEl>
                                        <p:attrNameLst>
                                          <p:attrName>style.visibility</p:attrName>
                                        </p:attrNameLst>
                                      </p:cBhvr>
                                      <p:to>
                                        <p:strVal val="visible"/>
                                      </p:to>
                                    </p:set>
                                    <p:animEffect transition="in" filter="dissolve">
                                      <p:cBhvr>
                                        <p:cTn id="405" dur="500"/>
                                        <p:tgtEl>
                                          <p:spTgt spid="73736"/>
                                        </p:tgtEl>
                                      </p:cBhvr>
                                    </p:animEffect>
                                  </p:childTnLst>
                                </p:cTn>
                              </p:par>
                            </p:childTnLst>
                          </p:cTn>
                        </p:par>
                      </p:childTnLst>
                    </p:cTn>
                  </p:par>
                  <p:par>
                    <p:cTn id="406" fill="hold">
                      <p:stCondLst>
                        <p:cond delay="indefinite"/>
                      </p:stCondLst>
                      <p:childTnLst>
                        <p:par>
                          <p:cTn id="407" fill="hold">
                            <p:stCondLst>
                              <p:cond delay="0"/>
                            </p:stCondLst>
                            <p:childTnLst>
                              <p:par>
                                <p:cTn id="408" presetID="9" presetClass="entr" presetSubtype="0" fill="hold" nodeType="clickEffect">
                                  <p:stCondLst>
                                    <p:cond delay="0"/>
                                  </p:stCondLst>
                                  <p:childTnLst>
                                    <p:set>
                                      <p:cBhvr>
                                        <p:cTn id="409" dur="1" fill="hold">
                                          <p:stCondLst>
                                            <p:cond delay="0"/>
                                          </p:stCondLst>
                                        </p:cTn>
                                        <p:tgtEl>
                                          <p:spTgt spid="73730"/>
                                        </p:tgtEl>
                                        <p:attrNameLst>
                                          <p:attrName>style.visibility</p:attrName>
                                        </p:attrNameLst>
                                      </p:cBhvr>
                                      <p:to>
                                        <p:strVal val="visible"/>
                                      </p:to>
                                    </p:set>
                                    <p:animEffect transition="in" filter="dissolve">
                                      <p:cBhvr>
                                        <p:cTn id="410" dur="500"/>
                                        <p:tgtEl>
                                          <p:spTgt spid="73730"/>
                                        </p:tgtEl>
                                      </p:cBhvr>
                                    </p:animEffect>
                                  </p:childTnLst>
                                </p:cTn>
                              </p:par>
                            </p:childTnLst>
                          </p:cTn>
                        </p:par>
                      </p:childTnLst>
                    </p:cTn>
                  </p:par>
                  <p:par>
                    <p:cTn id="411" fill="hold">
                      <p:stCondLst>
                        <p:cond delay="indefinite"/>
                      </p:stCondLst>
                      <p:childTnLst>
                        <p:par>
                          <p:cTn id="412" fill="hold">
                            <p:stCondLst>
                              <p:cond delay="0"/>
                            </p:stCondLst>
                            <p:childTnLst>
                              <p:par>
                                <p:cTn id="413" presetID="1" presetClass="entr" presetSubtype="0" fill="hold" grpId="0" nodeType="clickEffect">
                                  <p:stCondLst>
                                    <p:cond delay="0"/>
                                  </p:stCondLst>
                                  <p:childTnLst>
                                    <p:set>
                                      <p:cBhvr>
                                        <p:cTn id="414" dur="1" fill="hold">
                                          <p:stCondLst>
                                            <p:cond delay="0"/>
                                          </p:stCondLst>
                                        </p:cTn>
                                        <p:tgtEl>
                                          <p:spTgt spid="73814">
                                            <p:txEl>
                                              <p:pRg st="0" end="0"/>
                                            </p:txEl>
                                          </p:spTgt>
                                        </p:tgtEl>
                                        <p:attrNameLst>
                                          <p:attrName>style.visibility</p:attrName>
                                        </p:attrNameLst>
                                      </p:cBhvr>
                                      <p:to>
                                        <p:strVal val="visible"/>
                                      </p:to>
                                    </p:set>
                                  </p:childTnLst>
                                </p:cTn>
                              </p:par>
                            </p:childTnLst>
                          </p:cTn>
                        </p:par>
                      </p:childTnLst>
                    </p:cTn>
                  </p:par>
                  <p:par>
                    <p:cTn id="415" fill="hold">
                      <p:stCondLst>
                        <p:cond delay="indefinite"/>
                      </p:stCondLst>
                      <p:childTnLst>
                        <p:par>
                          <p:cTn id="416" fill="hold">
                            <p:stCondLst>
                              <p:cond delay="0"/>
                            </p:stCondLst>
                            <p:childTnLst>
                              <p:par>
                                <p:cTn id="417" presetID="1" presetClass="entr" presetSubtype="0" fill="hold" grpId="0" nodeType="clickEffect">
                                  <p:stCondLst>
                                    <p:cond delay="0"/>
                                  </p:stCondLst>
                                  <p:childTnLst>
                                    <p:set>
                                      <p:cBhvr>
                                        <p:cTn id="418" dur="1" fill="hold">
                                          <p:stCondLst>
                                            <p:cond delay="0"/>
                                          </p:stCondLst>
                                        </p:cTn>
                                        <p:tgtEl>
                                          <p:spTgt spid="73814">
                                            <p:txEl>
                                              <p:pRg st="1" end="1"/>
                                            </p:txEl>
                                          </p:spTgt>
                                        </p:tgtEl>
                                        <p:attrNameLst>
                                          <p:attrName>style.visibility</p:attrName>
                                        </p:attrNameLst>
                                      </p:cBhvr>
                                      <p:to>
                                        <p:strVal val="visible"/>
                                      </p:to>
                                    </p:set>
                                  </p:childTnLst>
                                </p:cTn>
                              </p:par>
                            </p:childTnLst>
                          </p:cTn>
                        </p:par>
                      </p:childTnLst>
                    </p:cTn>
                  </p:par>
                  <p:par>
                    <p:cTn id="419" fill="hold">
                      <p:stCondLst>
                        <p:cond delay="indefinite"/>
                      </p:stCondLst>
                      <p:childTnLst>
                        <p:par>
                          <p:cTn id="420" fill="hold">
                            <p:stCondLst>
                              <p:cond delay="0"/>
                            </p:stCondLst>
                            <p:childTnLst>
                              <p:par>
                                <p:cTn id="421" presetID="1" presetClass="entr" presetSubtype="0" fill="hold" grpId="0" nodeType="clickEffect">
                                  <p:stCondLst>
                                    <p:cond delay="0"/>
                                  </p:stCondLst>
                                  <p:childTnLst>
                                    <p:set>
                                      <p:cBhvr>
                                        <p:cTn id="422" dur="1" fill="hold">
                                          <p:stCondLst>
                                            <p:cond delay="0"/>
                                          </p:stCondLst>
                                        </p:cTn>
                                        <p:tgtEl>
                                          <p:spTgt spid="73814">
                                            <p:txEl>
                                              <p:pRg st="2" end="2"/>
                                            </p:txEl>
                                          </p:spTgt>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3" presetClass="exit" presetSubtype="10" fill="hold" nodeType="clickEffect">
                                  <p:stCondLst>
                                    <p:cond delay="0"/>
                                  </p:stCondLst>
                                  <p:childTnLst>
                                    <p:animEffect transition="out" filter="blinds(horizontal)">
                                      <p:cBhvr>
                                        <p:cTn id="426" dur="500"/>
                                        <p:tgtEl>
                                          <p:spTgt spid="73740"/>
                                        </p:tgtEl>
                                      </p:cBhvr>
                                    </p:animEffect>
                                    <p:set>
                                      <p:cBhvr>
                                        <p:cTn id="427" dur="1" fill="hold">
                                          <p:stCondLst>
                                            <p:cond delay="499"/>
                                          </p:stCondLst>
                                        </p:cTn>
                                        <p:tgtEl>
                                          <p:spTgt spid="73740"/>
                                        </p:tgtEl>
                                        <p:attrNameLst>
                                          <p:attrName>style.visibility</p:attrName>
                                        </p:attrNameLst>
                                      </p:cBhvr>
                                      <p:to>
                                        <p:strVal val="hidden"/>
                                      </p:to>
                                    </p:set>
                                  </p:childTnLst>
                                </p:cTn>
                              </p:par>
                            </p:childTnLst>
                          </p:cTn>
                        </p:par>
                      </p:childTnLst>
                    </p:cTn>
                  </p:par>
                  <p:par>
                    <p:cTn id="428" fill="hold">
                      <p:stCondLst>
                        <p:cond delay="indefinite"/>
                      </p:stCondLst>
                      <p:childTnLst>
                        <p:par>
                          <p:cTn id="429" fill="hold">
                            <p:stCondLst>
                              <p:cond delay="0"/>
                            </p:stCondLst>
                            <p:childTnLst>
                              <p:par>
                                <p:cTn id="430" presetID="18" presetClass="entr" presetSubtype="12" fill="hold" nodeType="clickEffect">
                                  <p:stCondLst>
                                    <p:cond delay="0"/>
                                  </p:stCondLst>
                                  <p:childTnLst>
                                    <p:set>
                                      <p:cBhvr>
                                        <p:cTn id="431" dur="1" fill="hold">
                                          <p:stCondLst>
                                            <p:cond delay="0"/>
                                          </p:stCondLst>
                                        </p:cTn>
                                        <p:tgtEl>
                                          <p:spTgt spid="73824"/>
                                        </p:tgtEl>
                                        <p:attrNameLst>
                                          <p:attrName>style.visibility</p:attrName>
                                        </p:attrNameLst>
                                      </p:cBhvr>
                                      <p:to>
                                        <p:strVal val="visible"/>
                                      </p:to>
                                    </p:set>
                                    <p:animEffect transition="in" filter="strips(downLeft)">
                                      <p:cBhvr>
                                        <p:cTn id="432" dur="500"/>
                                        <p:tgtEl>
                                          <p:spTgt spid="73824"/>
                                        </p:tgtEl>
                                      </p:cBhvr>
                                    </p:animEffect>
                                  </p:childTnLst>
                                </p:cTn>
                              </p:par>
                            </p:childTnLst>
                          </p:cTn>
                        </p:par>
                        <p:par>
                          <p:cTn id="433" fill="hold">
                            <p:stCondLst>
                              <p:cond delay="500"/>
                            </p:stCondLst>
                            <p:childTnLst>
                              <p:par>
                                <p:cTn id="434" presetID="18" presetClass="entr" presetSubtype="12" fill="hold" nodeType="afterEffect">
                                  <p:stCondLst>
                                    <p:cond delay="0"/>
                                  </p:stCondLst>
                                  <p:childTnLst>
                                    <p:set>
                                      <p:cBhvr>
                                        <p:cTn id="435" dur="1" fill="hold">
                                          <p:stCondLst>
                                            <p:cond delay="0"/>
                                          </p:stCondLst>
                                        </p:cTn>
                                        <p:tgtEl>
                                          <p:spTgt spid="73825"/>
                                        </p:tgtEl>
                                        <p:attrNameLst>
                                          <p:attrName>style.visibility</p:attrName>
                                        </p:attrNameLst>
                                      </p:cBhvr>
                                      <p:to>
                                        <p:strVal val="visible"/>
                                      </p:to>
                                    </p:set>
                                    <p:animEffect transition="in" filter="strips(downLeft)">
                                      <p:cBhvr>
                                        <p:cTn id="436" dur="500"/>
                                        <p:tgtEl>
                                          <p:spTgt spid="73825"/>
                                        </p:tgtEl>
                                      </p:cBhvr>
                                    </p:animEffect>
                                  </p:childTnLst>
                                </p:cTn>
                              </p:par>
                            </p:childTnLst>
                          </p:cTn>
                        </p:par>
                        <p:par>
                          <p:cTn id="437" fill="hold">
                            <p:stCondLst>
                              <p:cond delay="1000"/>
                            </p:stCondLst>
                            <p:childTnLst>
                              <p:par>
                                <p:cTn id="438" presetID="18" presetClass="entr" presetSubtype="12" fill="hold" nodeType="afterEffect">
                                  <p:stCondLst>
                                    <p:cond delay="0"/>
                                  </p:stCondLst>
                                  <p:childTnLst>
                                    <p:set>
                                      <p:cBhvr>
                                        <p:cTn id="439" dur="1" fill="hold">
                                          <p:stCondLst>
                                            <p:cond delay="0"/>
                                          </p:stCondLst>
                                        </p:cTn>
                                        <p:tgtEl>
                                          <p:spTgt spid="73826"/>
                                        </p:tgtEl>
                                        <p:attrNameLst>
                                          <p:attrName>style.visibility</p:attrName>
                                        </p:attrNameLst>
                                      </p:cBhvr>
                                      <p:to>
                                        <p:strVal val="visible"/>
                                      </p:to>
                                    </p:set>
                                    <p:animEffect transition="in" filter="strips(downLeft)">
                                      <p:cBhvr>
                                        <p:cTn id="440" dur="500"/>
                                        <p:tgtEl>
                                          <p:spTgt spid="73826"/>
                                        </p:tgtEl>
                                      </p:cBhvr>
                                    </p:animEffect>
                                  </p:childTnLst>
                                </p:cTn>
                              </p:par>
                            </p:childTnLst>
                          </p:cTn>
                        </p:par>
                      </p:childTnLst>
                    </p:cTn>
                  </p:par>
                  <p:par>
                    <p:cTn id="441" fill="hold">
                      <p:stCondLst>
                        <p:cond delay="indefinite"/>
                      </p:stCondLst>
                      <p:childTnLst>
                        <p:par>
                          <p:cTn id="442" fill="hold">
                            <p:stCondLst>
                              <p:cond delay="0"/>
                            </p:stCondLst>
                            <p:childTnLst>
                              <p:par>
                                <p:cTn id="443" presetID="3" presetClass="exit" presetSubtype="10" fill="hold" nodeType="clickEffect">
                                  <p:stCondLst>
                                    <p:cond delay="0"/>
                                  </p:stCondLst>
                                  <p:childTnLst>
                                    <p:animEffect transition="out" filter="blinds(horizontal)">
                                      <p:cBhvr>
                                        <p:cTn id="444" dur="500"/>
                                        <p:tgtEl>
                                          <p:spTgt spid="73742"/>
                                        </p:tgtEl>
                                      </p:cBhvr>
                                    </p:animEffect>
                                    <p:set>
                                      <p:cBhvr>
                                        <p:cTn id="445" dur="1" fill="hold">
                                          <p:stCondLst>
                                            <p:cond delay="499"/>
                                          </p:stCondLst>
                                        </p:cTn>
                                        <p:tgtEl>
                                          <p:spTgt spid="73742"/>
                                        </p:tgtEl>
                                        <p:attrNameLst>
                                          <p:attrName>style.visibility</p:attrName>
                                        </p:attrNameLst>
                                      </p:cBhvr>
                                      <p:to>
                                        <p:strVal val="hidden"/>
                                      </p:to>
                                    </p:set>
                                  </p:childTnLst>
                                </p:cTn>
                              </p:par>
                            </p:childTnLst>
                          </p:cTn>
                        </p:par>
                      </p:childTnLst>
                    </p:cTn>
                  </p:par>
                  <p:par>
                    <p:cTn id="446" fill="hold">
                      <p:stCondLst>
                        <p:cond delay="indefinite"/>
                      </p:stCondLst>
                      <p:childTnLst>
                        <p:par>
                          <p:cTn id="447" fill="hold">
                            <p:stCondLst>
                              <p:cond delay="0"/>
                            </p:stCondLst>
                            <p:childTnLst>
                              <p:par>
                                <p:cTn id="448" presetID="18" presetClass="entr" presetSubtype="12" fill="hold" nodeType="clickEffect">
                                  <p:stCondLst>
                                    <p:cond delay="0"/>
                                  </p:stCondLst>
                                  <p:childTnLst>
                                    <p:set>
                                      <p:cBhvr>
                                        <p:cTn id="449" dur="1" fill="hold">
                                          <p:stCondLst>
                                            <p:cond delay="0"/>
                                          </p:stCondLst>
                                        </p:cTn>
                                        <p:tgtEl>
                                          <p:spTgt spid="73827"/>
                                        </p:tgtEl>
                                        <p:attrNameLst>
                                          <p:attrName>style.visibility</p:attrName>
                                        </p:attrNameLst>
                                      </p:cBhvr>
                                      <p:to>
                                        <p:strVal val="visible"/>
                                      </p:to>
                                    </p:set>
                                    <p:animEffect transition="in" filter="strips(downLeft)">
                                      <p:cBhvr>
                                        <p:cTn id="450" dur="500"/>
                                        <p:tgtEl>
                                          <p:spTgt spid="73827"/>
                                        </p:tgtEl>
                                      </p:cBhvr>
                                    </p:animEffect>
                                  </p:childTnLst>
                                </p:cTn>
                              </p:par>
                            </p:childTnLst>
                          </p:cTn>
                        </p:par>
                        <p:par>
                          <p:cTn id="451" fill="hold">
                            <p:stCondLst>
                              <p:cond delay="500"/>
                            </p:stCondLst>
                            <p:childTnLst>
                              <p:par>
                                <p:cTn id="452" presetID="18" presetClass="entr" presetSubtype="12" fill="hold" nodeType="afterEffect">
                                  <p:stCondLst>
                                    <p:cond delay="0"/>
                                  </p:stCondLst>
                                  <p:childTnLst>
                                    <p:set>
                                      <p:cBhvr>
                                        <p:cTn id="453" dur="1" fill="hold">
                                          <p:stCondLst>
                                            <p:cond delay="0"/>
                                          </p:stCondLst>
                                        </p:cTn>
                                        <p:tgtEl>
                                          <p:spTgt spid="73828"/>
                                        </p:tgtEl>
                                        <p:attrNameLst>
                                          <p:attrName>style.visibility</p:attrName>
                                        </p:attrNameLst>
                                      </p:cBhvr>
                                      <p:to>
                                        <p:strVal val="visible"/>
                                      </p:to>
                                    </p:set>
                                    <p:animEffect transition="in" filter="strips(downLeft)">
                                      <p:cBhvr>
                                        <p:cTn id="454" dur="500"/>
                                        <p:tgtEl>
                                          <p:spTgt spid="73828"/>
                                        </p:tgtEl>
                                      </p:cBhvr>
                                    </p:animEffect>
                                  </p:childTnLst>
                                </p:cTn>
                              </p:par>
                            </p:childTnLst>
                          </p:cTn>
                        </p:par>
                        <p:par>
                          <p:cTn id="455" fill="hold">
                            <p:stCondLst>
                              <p:cond delay="1000"/>
                            </p:stCondLst>
                            <p:childTnLst>
                              <p:par>
                                <p:cTn id="456" presetID="18" presetClass="entr" presetSubtype="12" fill="hold" nodeType="afterEffect">
                                  <p:stCondLst>
                                    <p:cond delay="0"/>
                                  </p:stCondLst>
                                  <p:childTnLst>
                                    <p:set>
                                      <p:cBhvr>
                                        <p:cTn id="457" dur="1" fill="hold">
                                          <p:stCondLst>
                                            <p:cond delay="0"/>
                                          </p:stCondLst>
                                        </p:cTn>
                                        <p:tgtEl>
                                          <p:spTgt spid="73829"/>
                                        </p:tgtEl>
                                        <p:attrNameLst>
                                          <p:attrName>style.visibility</p:attrName>
                                        </p:attrNameLst>
                                      </p:cBhvr>
                                      <p:to>
                                        <p:strVal val="visible"/>
                                      </p:to>
                                    </p:set>
                                    <p:animEffect transition="in" filter="strips(downLeft)">
                                      <p:cBhvr>
                                        <p:cTn id="458" dur="500"/>
                                        <p:tgtEl>
                                          <p:spTgt spid="73829"/>
                                        </p:tgtEl>
                                      </p:cBhvr>
                                    </p:animEffect>
                                  </p:childTnLst>
                                </p:cTn>
                              </p:par>
                            </p:childTnLst>
                          </p:cTn>
                        </p:par>
                      </p:childTnLst>
                    </p:cTn>
                  </p:par>
                  <p:par>
                    <p:cTn id="459" fill="hold">
                      <p:stCondLst>
                        <p:cond delay="indefinite"/>
                      </p:stCondLst>
                      <p:childTnLst>
                        <p:par>
                          <p:cTn id="460" fill="hold">
                            <p:stCondLst>
                              <p:cond delay="0"/>
                            </p:stCondLst>
                            <p:childTnLst>
                              <p:par>
                                <p:cTn id="461" presetID="3" presetClass="exit" presetSubtype="10" fill="hold" nodeType="clickEffect">
                                  <p:stCondLst>
                                    <p:cond delay="0"/>
                                  </p:stCondLst>
                                  <p:childTnLst>
                                    <p:animEffect transition="out" filter="blinds(horizontal)">
                                      <p:cBhvr>
                                        <p:cTn id="462" dur="500"/>
                                        <p:tgtEl>
                                          <p:spTgt spid="73738"/>
                                        </p:tgtEl>
                                      </p:cBhvr>
                                    </p:animEffect>
                                    <p:set>
                                      <p:cBhvr>
                                        <p:cTn id="463" dur="1" fill="hold">
                                          <p:stCondLst>
                                            <p:cond delay="499"/>
                                          </p:stCondLst>
                                        </p:cTn>
                                        <p:tgtEl>
                                          <p:spTgt spid="73738"/>
                                        </p:tgtEl>
                                        <p:attrNameLst>
                                          <p:attrName>style.visibility</p:attrName>
                                        </p:attrNameLst>
                                      </p:cBhvr>
                                      <p:to>
                                        <p:strVal val="hidden"/>
                                      </p:to>
                                    </p:set>
                                  </p:childTnLst>
                                </p:cTn>
                              </p:par>
                            </p:childTnLst>
                          </p:cTn>
                        </p:par>
                      </p:childTnLst>
                    </p:cTn>
                  </p:par>
                  <p:par>
                    <p:cTn id="464" fill="hold">
                      <p:stCondLst>
                        <p:cond delay="indefinite"/>
                      </p:stCondLst>
                      <p:childTnLst>
                        <p:par>
                          <p:cTn id="465" fill="hold">
                            <p:stCondLst>
                              <p:cond delay="0"/>
                            </p:stCondLst>
                            <p:childTnLst>
                              <p:par>
                                <p:cTn id="466" presetID="18" presetClass="entr" presetSubtype="12" fill="hold" nodeType="clickEffect">
                                  <p:stCondLst>
                                    <p:cond delay="0"/>
                                  </p:stCondLst>
                                  <p:childTnLst>
                                    <p:set>
                                      <p:cBhvr>
                                        <p:cTn id="467" dur="1" fill="hold">
                                          <p:stCondLst>
                                            <p:cond delay="0"/>
                                          </p:stCondLst>
                                        </p:cTn>
                                        <p:tgtEl>
                                          <p:spTgt spid="73830"/>
                                        </p:tgtEl>
                                        <p:attrNameLst>
                                          <p:attrName>style.visibility</p:attrName>
                                        </p:attrNameLst>
                                      </p:cBhvr>
                                      <p:to>
                                        <p:strVal val="visible"/>
                                      </p:to>
                                    </p:set>
                                    <p:animEffect transition="in" filter="strips(downLeft)">
                                      <p:cBhvr>
                                        <p:cTn id="468" dur="500"/>
                                        <p:tgtEl>
                                          <p:spTgt spid="73830"/>
                                        </p:tgtEl>
                                      </p:cBhvr>
                                    </p:animEffect>
                                  </p:childTnLst>
                                </p:cTn>
                              </p:par>
                            </p:childTnLst>
                          </p:cTn>
                        </p:par>
                        <p:par>
                          <p:cTn id="469" fill="hold">
                            <p:stCondLst>
                              <p:cond delay="500"/>
                            </p:stCondLst>
                            <p:childTnLst>
                              <p:par>
                                <p:cTn id="470" presetID="18" presetClass="entr" presetSubtype="12" fill="hold" nodeType="afterEffect">
                                  <p:stCondLst>
                                    <p:cond delay="0"/>
                                  </p:stCondLst>
                                  <p:childTnLst>
                                    <p:set>
                                      <p:cBhvr>
                                        <p:cTn id="471" dur="1" fill="hold">
                                          <p:stCondLst>
                                            <p:cond delay="0"/>
                                          </p:stCondLst>
                                        </p:cTn>
                                        <p:tgtEl>
                                          <p:spTgt spid="73831"/>
                                        </p:tgtEl>
                                        <p:attrNameLst>
                                          <p:attrName>style.visibility</p:attrName>
                                        </p:attrNameLst>
                                      </p:cBhvr>
                                      <p:to>
                                        <p:strVal val="visible"/>
                                      </p:to>
                                    </p:set>
                                    <p:animEffect transition="in" filter="strips(downLeft)">
                                      <p:cBhvr>
                                        <p:cTn id="472" dur="500"/>
                                        <p:tgtEl>
                                          <p:spTgt spid="73831"/>
                                        </p:tgtEl>
                                      </p:cBhvr>
                                    </p:animEffect>
                                  </p:childTnLst>
                                </p:cTn>
                              </p:par>
                            </p:childTnLst>
                          </p:cTn>
                        </p:par>
                        <p:par>
                          <p:cTn id="473" fill="hold">
                            <p:stCondLst>
                              <p:cond delay="1000"/>
                            </p:stCondLst>
                            <p:childTnLst>
                              <p:par>
                                <p:cTn id="474" presetID="18" presetClass="entr" presetSubtype="12" fill="hold" nodeType="afterEffect">
                                  <p:stCondLst>
                                    <p:cond delay="0"/>
                                  </p:stCondLst>
                                  <p:childTnLst>
                                    <p:set>
                                      <p:cBhvr>
                                        <p:cTn id="475" dur="1" fill="hold">
                                          <p:stCondLst>
                                            <p:cond delay="0"/>
                                          </p:stCondLst>
                                        </p:cTn>
                                        <p:tgtEl>
                                          <p:spTgt spid="73832"/>
                                        </p:tgtEl>
                                        <p:attrNameLst>
                                          <p:attrName>style.visibility</p:attrName>
                                        </p:attrNameLst>
                                      </p:cBhvr>
                                      <p:to>
                                        <p:strVal val="visible"/>
                                      </p:to>
                                    </p:set>
                                    <p:animEffect transition="in" filter="strips(downLeft)">
                                      <p:cBhvr>
                                        <p:cTn id="476" dur="500"/>
                                        <p:tgtEl>
                                          <p:spTgt spid="73832"/>
                                        </p:tgtEl>
                                      </p:cBhvr>
                                    </p:animEffect>
                                  </p:childTnLst>
                                </p:cTn>
                              </p:par>
                            </p:childTnLst>
                          </p:cTn>
                        </p:par>
                      </p:childTnLst>
                    </p:cTn>
                  </p:par>
                  <p:par>
                    <p:cTn id="477" fill="hold">
                      <p:stCondLst>
                        <p:cond delay="indefinite"/>
                      </p:stCondLst>
                      <p:childTnLst>
                        <p:par>
                          <p:cTn id="478" fill="hold">
                            <p:stCondLst>
                              <p:cond delay="0"/>
                            </p:stCondLst>
                            <p:childTnLst>
                              <p:par>
                                <p:cTn id="479" presetID="18" presetClass="entr" presetSubtype="12" fill="hold" nodeType="clickEffect">
                                  <p:stCondLst>
                                    <p:cond delay="0"/>
                                  </p:stCondLst>
                                  <p:childTnLst>
                                    <p:set>
                                      <p:cBhvr>
                                        <p:cTn id="480" dur="1" fill="hold">
                                          <p:stCondLst>
                                            <p:cond delay="0"/>
                                          </p:stCondLst>
                                        </p:cTn>
                                        <p:tgtEl>
                                          <p:spTgt spid="73833"/>
                                        </p:tgtEl>
                                        <p:attrNameLst>
                                          <p:attrName>style.visibility</p:attrName>
                                        </p:attrNameLst>
                                      </p:cBhvr>
                                      <p:to>
                                        <p:strVal val="visible"/>
                                      </p:to>
                                    </p:set>
                                    <p:animEffect transition="in" filter="strips(downLeft)">
                                      <p:cBhvr>
                                        <p:cTn id="481" dur="500"/>
                                        <p:tgtEl>
                                          <p:spTgt spid="73833"/>
                                        </p:tgtEl>
                                      </p:cBhvr>
                                    </p:animEffect>
                                  </p:childTnLst>
                                </p:cTn>
                              </p:par>
                            </p:childTnLst>
                          </p:cTn>
                        </p:par>
                      </p:childTnLst>
                    </p:cTn>
                  </p:par>
                  <p:par>
                    <p:cTn id="482" fill="hold">
                      <p:stCondLst>
                        <p:cond delay="indefinite"/>
                      </p:stCondLst>
                      <p:childTnLst>
                        <p:par>
                          <p:cTn id="483" fill="hold">
                            <p:stCondLst>
                              <p:cond delay="0"/>
                            </p:stCondLst>
                            <p:childTnLst>
                              <p:par>
                                <p:cTn id="484" presetID="22" presetClass="entr" presetSubtype="4" fill="hold" nodeType="clickEffect">
                                  <p:stCondLst>
                                    <p:cond delay="0"/>
                                  </p:stCondLst>
                                  <p:childTnLst>
                                    <p:set>
                                      <p:cBhvr>
                                        <p:cTn id="485" dur="1" fill="hold">
                                          <p:stCondLst>
                                            <p:cond delay="0"/>
                                          </p:stCondLst>
                                        </p:cTn>
                                        <p:tgtEl>
                                          <p:spTgt spid="2"/>
                                        </p:tgtEl>
                                        <p:attrNameLst>
                                          <p:attrName>style.visibility</p:attrName>
                                        </p:attrNameLst>
                                      </p:cBhvr>
                                      <p:to>
                                        <p:strVal val="visible"/>
                                      </p:to>
                                    </p:set>
                                    <p:animEffect transition="in" filter="wipe(down)">
                                      <p:cBhvr>
                                        <p:cTn id="486" dur="500"/>
                                        <p:tgtEl>
                                          <p:spTgt spid="2"/>
                                        </p:tgtEl>
                                      </p:cBhvr>
                                    </p:animEffect>
                                  </p:childTnLst>
                                </p:cTn>
                              </p:par>
                            </p:childTnLst>
                          </p:cTn>
                        </p:par>
                      </p:childTnLst>
                    </p:cTn>
                  </p:par>
                  <p:par>
                    <p:cTn id="487" fill="hold">
                      <p:stCondLst>
                        <p:cond delay="indefinite"/>
                      </p:stCondLst>
                      <p:childTnLst>
                        <p:par>
                          <p:cTn id="488" fill="hold">
                            <p:stCondLst>
                              <p:cond delay="0"/>
                            </p:stCondLst>
                            <p:childTnLst>
                              <p:par>
                                <p:cTn id="489" presetID="9" presetClass="entr" presetSubtype="0" fill="hold" nodeType="clickEffect">
                                  <p:stCondLst>
                                    <p:cond delay="0"/>
                                  </p:stCondLst>
                                  <p:childTnLst>
                                    <p:set>
                                      <p:cBhvr>
                                        <p:cTn id="490" dur="1" fill="hold">
                                          <p:stCondLst>
                                            <p:cond delay="0"/>
                                          </p:stCondLst>
                                        </p:cTn>
                                        <p:tgtEl>
                                          <p:spTgt spid="3"/>
                                        </p:tgtEl>
                                        <p:attrNameLst>
                                          <p:attrName>style.visibility</p:attrName>
                                        </p:attrNameLst>
                                      </p:cBhvr>
                                      <p:to>
                                        <p:strVal val="visible"/>
                                      </p:to>
                                    </p:set>
                                    <p:animEffect transition="in" filter="dissolve">
                                      <p:cBhvr>
                                        <p:cTn id="491" dur="500"/>
                                        <p:tgtEl>
                                          <p:spTgt spid="3"/>
                                        </p:tgtEl>
                                      </p:cBhvr>
                                    </p:animEffect>
                                  </p:childTnLst>
                                </p:cTn>
                              </p:par>
                              <p:par>
                                <p:cTn id="492" presetID="35" presetClass="emph" presetSubtype="0" repeatCount="indefinite" fill="hold" nodeType="withEffect">
                                  <p:stCondLst>
                                    <p:cond delay="0"/>
                                  </p:stCondLst>
                                  <p:endCondLst>
                                    <p:cond evt="onNext" delay="0">
                                      <p:tgtEl>
                                        <p:sldTgt/>
                                      </p:tgtEl>
                                    </p:cond>
                                  </p:endCondLst>
                                  <p:childTnLst>
                                    <p:anim calcmode="discrete" valueType="str">
                                      <p:cBhvr>
                                        <p:cTn id="493"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49" grpId="0"/>
      <p:bldP spid="73750" grpId="0"/>
      <p:bldP spid="73751" grpId="0"/>
      <p:bldP spid="73752" grpId="0"/>
      <p:bldP spid="73753" grpId="0"/>
      <p:bldP spid="73754" grpId="0"/>
      <p:bldP spid="73755" grpId="0"/>
      <p:bldP spid="73756" grpId="0"/>
      <p:bldP spid="73758" grpId="0"/>
      <p:bldP spid="73759" grpId="0"/>
      <p:bldP spid="73760" grpId="0"/>
      <p:bldP spid="73761" grpId="0"/>
      <p:bldP spid="73762" grpId="0"/>
      <p:bldP spid="73763" grpId="0"/>
      <p:bldP spid="73764" grpId="0"/>
      <p:bldP spid="73765" grpId="0"/>
      <p:bldP spid="73766" grpId="0"/>
      <p:bldP spid="73767" grpId="0"/>
      <p:bldP spid="73768" grpId="0"/>
      <p:bldP spid="73769" grpId="0"/>
      <p:bldP spid="73770" grpId="0"/>
      <p:bldP spid="73771" grpId="0"/>
      <p:bldP spid="73773" grpId="0"/>
      <p:bldP spid="73775" grpId="0"/>
      <p:bldP spid="73776" grpId="0"/>
      <p:bldP spid="73777" grpId="0"/>
      <p:bldP spid="73778" grpId="0"/>
      <p:bldP spid="73779" grpId="0"/>
      <p:bldP spid="73780" grpId="0"/>
      <p:bldP spid="73781" grpId="0"/>
      <p:bldP spid="73782" grpId="0"/>
      <p:bldP spid="73787" grpId="0" animBg="1"/>
      <p:bldP spid="73788" grpId="0" animBg="1"/>
      <p:bldP spid="73789" grpId="0" animBg="1"/>
      <p:bldP spid="73790" grpId="0" animBg="1"/>
      <p:bldP spid="73791" grpId="0" animBg="1"/>
      <p:bldP spid="73792" grpId="0" animBg="1"/>
      <p:bldP spid="73793" grpId="0" animBg="1"/>
      <p:bldP spid="73794" grpId="0" animBg="1"/>
      <p:bldP spid="73795" grpId="0"/>
      <p:bldP spid="73796" grpId="0"/>
      <p:bldP spid="73811" grpId="0"/>
      <p:bldP spid="73812" grpId="0"/>
      <p:bldP spid="73813" grpId="0"/>
      <p:bldP spid="73814" grpId="0" uiExpand="1" build="p"/>
      <p:bldP spid="73815" grpId="0"/>
      <p:bldP spid="73816" grpId="0"/>
      <p:bldP spid="73817" grpId="0"/>
      <p:bldP spid="73818" grpId="0"/>
      <p:bldP spid="73819" grpId="0" uiExpand="1" build="p"/>
      <p:bldP spid="73820" grpId="0" animBg="1"/>
      <p:bldP spid="73821" grpId="0" animBg="1"/>
      <p:bldP spid="73822" grpId="0" animBg="1"/>
      <p:bldP spid="738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306" y="77021"/>
            <a:ext cx="8149389" cy="1308079"/>
          </a:xfrm>
          <a:noFill/>
        </p:spPr>
        <p:txBody>
          <a:bodyPr>
            <a:noAutofit/>
          </a:bodyPr>
          <a:lstStyle/>
          <a:p>
            <a:pPr algn="l"/>
            <a:r>
              <a:rPr lang="en-US" sz="4000" b="1" dirty="0">
                <a:solidFill>
                  <a:srgbClr val="C00000"/>
                </a:solidFill>
                <a:latin typeface="+mn-lt"/>
              </a:rPr>
              <a:t>Intersection of a Plane &amp; a Pyramid</a:t>
            </a:r>
          </a:p>
        </p:txBody>
      </p:sp>
      <p:cxnSp>
        <p:nvCxnSpPr>
          <p:cNvPr id="105" name="Straight Connector 104"/>
          <p:cNvCxnSpPr/>
          <p:nvPr/>
        </p:nvCxnSpPr>
        <p:spPr>
          <a:xfrm>
            <a:off x="1630110" y="3966072"/>
            <a:ext cx="3742648" cy="1191"/>
          </a:xfrm>
          <a:prstGeom prst="line">
            <a:avLst/>
          </a:prstGeom>
          <a:ln w="22225">
            <a:solidFill>
              <a:srgbClr val="C00000"/>
            </a:solidFill>
            <a:prstDash val="lgDashDot"/>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rot="16200000" flipH="1">
            <a:off x="3567587" y="1837124"/>
            <a:ext cx="1078564" cy="8072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cxnSpLocks noChangeAspect="1"/>
          </p:cNvCxnSpPr>
          <p:nvPr/>
        </p:nvCxnSpPr>
        <p:spPr>
          <a:xfrm rot="5400000">
            <a:off x="2233733" y="1951503"/>
            <a:ext cx="1727949" cy="11967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0800000" flipV="1">
            <a:off x="2517917" y="2646018"/>
            <a:ext cx="924194" cy="7564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10800000" flipV="1">
            <a:off x="2506456" y="2784237"/>
            <a:ext cx="2004035" cy="6224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rot="5400000" flipH="1" flipV="1">
            <a:off x="2357835" y="4667811"/>
            <a:ext cx="1345410" cy="8072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rot="16200000" flipH="1">
            <a:off x="3299622" y="4533270"/>
            <a:ext cx="1345410" cy="10763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2626917" y="5744139"/>
            <a:ext cx="1883574" cy="11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2357835" y="2380614"/>
            <a:ext cx="2287197" cy="1345410"/>
          </a:xfrm>
          <a:prstGeom prst="line">
            <a:avLst/>
          </a:prstGeom>
          <a:ln w="190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rot="5400000">
            <a:off x="2021483" y="3389672"/>
            <a:ext cx="672705" cy="1191"/>
          </a:xfrm>
          <a:prstGeom prst="line">
            <a:avLst/>
          </a:prstGeom>
          <a:ln w="190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2357835" y="1707909"/>
            <a:ext cx="2287197" cy="1345410"/>
          </a:xfrm>
          <a:prstGeom prst="line">
            <a:avLst/>
          </a:prstGeom>
          <a:ln w="190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rot="5400000" flipH="1" flipV="1">
            <a:off x="4308680" y="2044262"/>
            <a:ext cx="672705" cy="1191"/>
          </a:xfrm>
          <a:prstGeom prst="line">
            <a:avLst/>
          </a:prstGeom>
          <a:ln w="190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2357835" y="4802352"/>
            <a:ext cx="2287197" cy="269082"/>
          </a:xfrm>
          <a:prstGeom prst="line">
            <a:avLst/>
          </a:prstGeom>
          <a:ln w="190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2357835" y="5340516"/>
            <a:ext cx="2287197" cy="269082"/>
          </a:xfrm>
          <a:prstGeom prst="line">
            <a:avLst/>
          </a:prstGeom>
          <a:ln w="190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rot="16200000" flipH="1">
            <a:off x="2895999" y="4936893"/>
            <a:ext cx="1345410" cy="26908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4375950" y="5340516"/>
            <a:ext cx="538164" cy="1191"/>
          </a:xfrm>
          <a:prstGeom prst="line">
            <a:avLst/>
          </a:prstGeom>
          <a:ln w="190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5400000">
            <a:off x="2088753" y="5071434"/>
            <a:ext cx="538164" cy="1191"/>
          </a:xfrm>
          <a:prstGeom prst="line">
            <a:avLst/>
          </a:prstGeom>
          <a:ln w="190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rot="5400000">
            <a:off x="2311474" y="3588262"/>
            <a:ext cx="2420471" cy="1191"/>
          </a:xfrm>
          <a:prstGeom prst="line">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rot="5400000">
            <a:off x="2805942" y="5030750"/>
            <a:ext cx="948020" cy="483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rot="5400000">
            <a:off x="2279540" y="3640555"/>
            <a:ext cx="2618999" cy="13262"/>
          </a:xfrm>
          <a:prstGeom prst="line">
            <a:avLst/>
          </a:prstGeom>
          <a:ln>
            <a:solidFill>
              <a:schemeClr val="tx1">
                <a:lumMod val="50000"/>
                <a:lumOff val="50000"/>
              </a:schemeClr>
            </a:solidFill>
            <a:headEnd type="arrow"/>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rot="5400000">
            <a:off x="1485096" y="4206197"/>
            <a:ext cx="3105000" cy="1191"/>
          </a:xfrm>
          <a:prstGeom prst="line">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rot="5400000">
            <a:off x="2163141" y="3931569"/>
            <a:ext cx="3645000" cy="1191"/>
          </a:xfrm>
          <a:prstGeom prst="line">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rot="16200000" flipH="1">
            <a:off x="3297961" y="5055864"/>
            <a:ext cx="912024" cy="4645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rot="5400000">
            <a:off x="2168214" y="3671191"/>
            <a:ext cx="2559253" cy="13268"/>
          </a:xfrm>
          <a:prstGeom prst="line">
            <a:avLst/>
          </a:prstGeom>
          <a:ln>
            <a:solidFill>
              <a:schemeClr val="tx1">
                <a:lumMod val="50000"/>
                <a:lumOff val="50000"/>
              </a:schemeClr>
            </a:solidFill>
            <a:headEnd type="arrow"/>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rot="16200000" flipH="1">
            <a:off x="2028288" y="3746422"/>
            <a:ext cx="2260685" cy="1"/>
          </a:xfrm>
          <a:prstGeom prst="line">
            <a:avLst/>
          </a:prstGeom>
          <a:ln>
            <a:solidFill>
              <a:schemeClr val="tx1">
                <a:lumMod val="50000"/>
                <a:lumOff val="50000"/>
              </a:schemeClr>
            </a:solidFill>
            <a:headEnd type="arrow"/>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rot="16200000" flipH="1">
            <a:off x="1862278" y="4413976"/>
            <a:ext cx="1933971" cy="13601"/>
          </a:xfrm>
          <a:prstGeom prst="line">
            <a:avLst/>
          </a:prstGeom>
          <a:ln>
            <a:solidFill>
              <a:schemeClr val="tx1">
                <a:lumMod val="50000"/>
                <a:lumOff val="50000"/>
              </a:schemeClr>
            </a:solidFill>
            <a:headEnd type="arrow"/>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rot="5400000">
            <a:off x="2550160" y="2852036"/>
            <a:ext cx="880784" cy="349624"/>
          </a:xfrm>
          <a:prstGeom prst="line">
            <a:avLst/>
          </a:prstGeom>
        </p:spPr>
        <p:style>
          <a:lnRef idx="1">
            <a:schemeClr val="accent1"/>
          </a:lnRef>
          <a:fillRef idx="0">
            <a:schemeClr val="accent1"/>
          </a:fillRef>
          <a:effectRef idx="0">
            <a:schemeClr val="accent1"/>
          </a:effectRef>
          <a:fontRef idx="minor">
            <a:schemeClr val="tx1"/>
          </a:fontRef>
        </p:style>
      </p:cxnSp>
      <p:sp>
        <p:nvSpPr>
          <p:cNvPr id="132" name="Flowchart: Connector 131"/>
          <p:cNvSpPr/>
          <p:nvPr/>
        </p:nvSpPr>
        <p:spPr>
          <a:xfrm>
            <a:off x="2970379" y="2976424"/>
            <a:ext cx="40342" cy="470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33" name="Flowchart: Connector 132"/>
          <p:cNvSpPr/>
          <p:nvPr/>
        </p:nvSpPr>
        <p:spPr>
          <a:xfrm>
            <a:off x="3420857" y="2371303"/>
            <a:ext cx="40342" cy="470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34" name="Flowchart: Connector 133"/>
          <p:cNvSpPr/>
          <p:nvPr/>
        </p:nvSpPr>
        <p:spPr>
          <a:xfrm>
            <a:off x="3568774" y="2310791"/>
            <a:ext cx="40342" cy="470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35" name="Flowchart: Connector 134"/>
          <p:cNvSpPr/>
          <p:nvPr/>
        </p:nvSpPr>
        <p:spPr>
          <a:xfrm>
            <a:off x="3555327" y="4919521"/>
            <a:ext cx="40342" cy="470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36" name="Flowchart: Connector 135"/>
          <p:cNvSpPr/>
          <p:nvPr/>
        </p:nvSpPr>
        <p:spPr>
          <a:xfrm>
            <a:off x="3433246" y="4933816"/>
            <a:ext cx="34289" cy="3428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37" name="Flowchart: Connector 136"/>
          <p:cNvSpPr/>
          <p:nvPr/>
        </p:nvSpPr>
        <p:spPr>
          <a:xfrm>
            <a:off x="2956933" y="5127950"/>
            <a:ext cx="40342" cy="470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38" name="Flowchart: Connector 137"/>
          <p:cNvSpPr/>
          <p:nvPr/>
        </p:nvSpPr>
        <p:spPr>
          <a:xfrm>
            <a:off x="4234404" y="5551533"/>
            <a:ext cx="40342" cy="470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39" name="Flowchart: Connector 138"/>
          <p:cNvSpPr/>
          <p:nvPr/>
        </p:nvSpPr>
        <p:spPr>
          <a:xfrm>
            <a:off x="3649456" y="5477574"/>
            <a:ext cx="40342" cy="470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cxnSp>
        <p:nvCxnSpPr>
          <p:cNvPr id="140" name="Straight Connector 139"/>
          <p:cNvCxnSpPr/>
          <p:nvPr/>
        </p:nvCxnSpPr>
        <p:spPr>
          <a:xfrm rot="5400000">
            <a:off x="1924026" y="4056380"/>
            <a:ext cx="2133000" cy="1191"/>
          </a:xfrm>
          <a:prstGeom prst="line">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5400000">
            <a:off x="2844599" y="3942650"/>
            <a:ext cx="2430000" cy="1191"/>
          </a:xfrm>
          <a:prstGeom prst="line">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rot="5400000">
            <a:off x="2057601" y="4440519"/>
            <a:ext cx="2592000" cy="1191"/>
          </a:xfrm>
          <a:prstGeom prst="line">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367069" y="5175016"/>
            <a:ext cx="692523" cy="564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rot="5400000">
            <a:off x="2748992" y="4159277"/>
            <a:ext cx="3186000" cy="1191"/>
          </a:xfrm>
          <a:prstGeom prst="line">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3921762" y="5319573"/>
            <a:ext cx="544604" cy="295833"/>
          </a:xfrm>
          <a:prstGeom prst="line">
            <a:avLst/>
          </a:prstGeom>
        </p:spPr>
        <p:style>
          <a:lnRef idx="1">
            <a:schemeClr val="accent1"/>
          </a:lnRef>
          <a:fillRef idx="0">
            <a:schemeClr val="accent1"/>
          </a:fillRef>
          <a:effectRef idx="0">
            <a:schemeClr val="accent1"/>
          </a:effectRef>
          <a:fontRef idx="minor">
            <a:schemeClr val="tx1"/>
          </a:fontRef>
        </p:style>
      </p:cxnSp>
      <p:sp>
        <p:nvSpPr>
          <p:cNvPr id="146" name="Flowchart: Connector 145"/>
          <p:cNvSpPr/>
          <p:nvPr/>
        </p:nvSpPr>
        <p:spPr>
          <a:xfrm>
            <a:off x="4241128" y="2599903"/>
            <a:ext cx="40342" cy="470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47" name="Flowchart: Connector 146"/>
          <p:cNvSpPr/>
          <p:nvPr/>
        </p:nvSpPr>
        <p:spPr>
          <a:xfrm>
            <a:off x="3669627" y="2922633"/>
            <a:ext cx="40342" cy="4706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cxnSp>
        <p:nvCxnSpPr>
          <p:cNvPr id="148" name="Straight Connector 147"/>
          <p:cNvCxnSpPr/>
          <p:nvPr/>
        </p:nvCxnSpPr>
        <p:spPr>
          <a:xfrm rot="5400000">
            <a:off x="2770357" y="4070879"/>
            <a:ext cx="2968640" cy="13242"/>
          </a:xfrm>
          <a:prstGeom prst="line">
            <a:avLst/>
          </a:prstGeom>
          <a:ln>
            <a:solidFill>
              <a:schemeClr val="tx1">
                <a:lumMod val="50000"/>
                <a:lumOff val="50000"/>
              </a:schemeClr>
            </a:solidFill>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rot="5400000">
            <a:off x="2403917" y="4215421"/>
            <a:ext cx="2565222" cy="6541"/>
          </a:xfrm>
          <a:prstGeom prst="line">
            <a:avLst/>
          </a:prstGeom>
          <a:ln>
            <a:solidFill>
              <a:schemeClr val="tx1">
                <a:lumMod val="50000"/>
                <a:lumOff val="50000"/>
              </a:schemeClr>
            </a:solidFill>
            <a:headEnd type="arrow"/>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rot="16200000" flipH="1">
            <a:off x="3148552" y="5004466"/>
            <a:ext cx="349625" cy="663997"/>
          </a:xfrm>
          <a:prstGeom prst="line">
            <a:avLst/>
          </a:prstGeom>
          <a:ln w="190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37" idx="6"/>
            <a:endCxn id="136" idx="5"/>
          </p:cNvCxnSpPr>
          <p:nvPr/>
        </p:nvCxnSpPr>
        <p:spPr>
          <a:xfrm flipV="1">
            <a:off x="2997274" y="4963084"/>
            <a:ext cx="465239" cy="188399"/>
          </a:xfrm>
          <a:prstGeom prst="line">
            <a:avLst/>
          </a:prstGeom>
          <a:ln w="19050">
            <a:solidFill>
              <a:srgbClr val="0033CC"/>
            </a:solidFill>
            <a:prstDash val="dash"/>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endCxn id="146" idx="2"/>
          </p:cNvCxnSpPr>
          <p:nvPr/>
        </p:nvCxnSpPr>
        <p:spPr>
          <a:xfrm>
            <a:off x="3583037" y="2317347"/>
            <a:ext cx="658091" cy="306089"/>
          </a:xfrm>
          <a:prstGeom prst="line">
            <a:avLst/>
          </a:prstGeom>
          <a:ln w="190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rot="5400000" flipH="1">
            <a:off x="3607928" y="4938724"/>
            <a:ext cx="648651" cy="673169"/>
          </a:xfrm>
          <a:prstGeom prst="line">
            <a:avLst/>
          </a:prstGeom>
          <a:ln w="19050">
            <a:solidFill>
              <a:srgbClr val="0033CC"/>
            </a:solidFill>
            <a:prstDash val="dash"/>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132" idx="6"/>
          </p:cNvCxnSpPr>
          <p:nvPr/>
        </p:nvCxnSpPr>
        <p:spPr>
          <a:xfrm flipV="1">
            <a:off x="3010721" y="2961126"/>
            <a:ext cx="679078" cy="38831"/>
          </a:xfrm>
          <a:prstGeom prst="line">
            <a:avLst/>
          </a:prstGeom>
          <a:ln w="190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132" idx="6"/>
            <a:endCxn id="133" idx="4"/>
          </p:cNvCxnSpPr>
          <p:nvPr/>
        </p:nvCxnSpPr>
        <p:spPr>
          <a:xfrm flipV="1">
            <a:off x="3010721" y="2418368"/>
            <a:ext cx="430307" cy="581589"/>
          </a:xfrm>
          <a:prstGeom prst="line">
            <a:avLst/>
          </a:prstGeom>
          <a:ln w="19050">
            <a:solidFill>
              <a:srgbClr val="0033CC"/>
            </a:solidFill>
          </a:ln>
        </p:spPr>
        <p:style>
          <a:lnRef idx="1">
            <a:schemeClr val="accent1"/>
          </a:lnRef>
          <a:fillRef idx="0">
            <a:schemeClr val="accent1"/>
          </a:fillRef>
          <a:effectRef idx="0">
            <a:schemeClr val="accent1"/>
          </a:effectRef>
          <a:fontRef idx="minor">
            <a:schemeClr val="tx1"/>
          </a:fontRef>
        </p:style>
      </p:cxnSp>
      <p:sp>
        <p:nvSpPr>
          <p:cNvPr id="156" name="TextBox 155"/>
          <p:cNvSpPr txBox="1"/>
          <p:nvPr/>
        </p:nvSpPr>
        <p:spPr>
          <a:xfrm>
            <a:off x="4513981" y="2725894"/>
            <a:ext cx="153888" cy="207749"/>
          </a:xfrm>
          <a:prstGeom prst="rect">
            <a:avLst/>
          </a:prstGeom>
          <a:noFill/>
        </p:spPr>
        <p:txBody>
          <a:bodyPr wrap="none" lIns="0" tIns="0" rIns="0" bIns="0" rtlCol="0">
            <a:spAutoFit/>
          </a:bodyPr>
          <a:lstStyle/>
          <a:p>
            <a:r>
              <a:rPr lang="en-US" sz="1350" dirty="0"/>
              <a:t>C</a:t>
            </a:r>
            <a:r>
              <a:rPr lang="en-US" sz="1350" baseline="-25000" dirty="0"/>
              <a:t>h</a:t>
            </a:r>
            <a:endParaRPr lang="en-US" sz="1350" dirty="0"/>
          </a:p>
        </p:txBody>
      </p:sp>
      <p:sp>
        <p:nvSpPr>
          <p:cNvPr id="157" name="TextBox 156"/>
          <p:cNvSpPr txBox="1"/>
          <p:nvPr/>
        </p:nvSpPr>
        <p:spPr>
          <a:xfrm>
            <a:off x="2418437" y="3374890"/>
            <a:ext cx="155492" cy="207749"/>
          </a:xfrm>
          <a:prstGeom prst="rect">
            <a:avLst/>
          </a:prstGeom>
          <a:noFill/>
        </p:spPr>
        <p:txBody>
          <a:bodyPr wrap="none" lIns="0" tIns="0" rIns="0" bIns="0" rtlCol="0">
            <a:spAutoFit/>
          </a:bodyPr>
          <a:lstStyle/>
          <a:p>
            <a:r>
              <a:rPr lang="en-US" sz="1350" dirty="0" err="1"/>
              <a:t>B</a:t>
            </a:r>
            <a:r>
              <a:rPr lang="en-US" sz="1350" baseline="-25000" dirty="0" err="1"/>
              <a:t>h</a:t>
            </a:r>
            <a:endParaRPr lang="en-US" sz="1350" dirty="0"/>
          </a:p>
        </p:txBody>
      </p:sp>
      <p:sp>
        <p:nvSpPr>
          <p:cNvPr id="158" name="TextBox 157"/>
          <p:cNvSpPr txBox="1"/>
          <p:nvPr/>
        </p:nvSpPr>
        <p:spPr>
          <a:xfrm>
            <a:off x="3646095" y="1485900"/>
            <a:ext cx="160300" cy="207749"/>
          </a:xfrm>
          <a:prstGeom prst="rect">
            <a:avLst/>
          </a:prstGeom>
          <a:noFill/>
        </p:spPr>
        <p:txBody>
          <a:bodyPr wrap="none" lIns="0" tIns="0" rIns="0" bIns="0" rtlCol="0">
            <a:spAutoFit/>
          </a:bodyPr>
          <a:lstStyle/>
          <a:p>
            <a:r>
              <a:rPr lang="en-US" sz="1350" dirty="0"/>
              <a:t>A</a:t>
            </a:r>
            <a:r>
              <a:rPr lang="en-US" sz="1350" baseline="-25000" dirty="0"/>
              <a:t>h</a:t>
            </a:r>
            <a:endParaRPr lang="en-US" sz="1350" dirty="0"/>
          </a:p>
        </p:txBody>
      </p:sp>
      <p:sp>
        <p:nvSpPr>
          <p:cNvPr id="159" name="TextBox 158"/>
          <p:cNvSpPr txBox="1"/>
          <p:nvPr/>
        </p:nvSpPr>
        <p:spPr>
          <a:xfrm>
            <a:off x="3397449" y="2660328"/>
            <a:ext cx="176330" cy="207749"/>
          </a:xfrm>
          <a:prstGeom prst="rect">
            <a:avLst/>
          </a:prstGeom>
          <a:noFill/>
        </p:spPr>
        <p:txBody>
          <a:bodyPr wrap="none" lIns="0" tIns="0" rIns="0" bIns="0" rtlCol="0">
            <a:spAutoFit/>
          </a:bodyPr>
          <a:lstStyle/>
          <a:p>
            <a:r>
              <a:rPr lang="en-US" sz="1350" dirty="0"/>
              <a:t>O</a:t>
            </a:r>
            <a:r>
              <a:rPr lang="en-US" sz="1350" baseline="-25000" dirty="0"/>
              <a:t>h</a:t>
            </a:r>
            <a:endParaRPr lang="en-US" sz="1350" dirty="0"/>
          </a:p>
        </p:txBody>
      </p:sp>
      <p:sp>
        <p:nvSpPr>
          <p:cNvPr id="160" name="TextBox 159"/>
          <p:cNvSpPr txBox="1"/>
          <p:nvPr/>
        </p:nvSpPr>
        <p:spPr>
          <a:xfrm>
            <a:off x="4537912" y="5726345"/>
            <a:ext cx="145874" cy="207749"/>
          </a:xfrm>
          <a:prstGeom prst="rect">
            <a:avLst/>
          </a:prstGeom>
          <a:noFill/>
        </p:spPr>
        <p:txBody>
          <a:bodyPr wrap="none" lIns="0" tIns="0" rIns="0" bIns="0" rtlCol="0">
            <a:spAutoFit/>
          </a:bodyPr>
          <a:lstStyle/>
          <a:p>
            <a:r>
              <a:rPr lang="en-US" sz="1350" dirty="0" err="1"/>
              <a:t>C</a:t>
            </a:r>
            <a:r>
              <a:rPr lang="en-US" sz="1350" baseline="-25000" dirty="0" err="1"/>
              <a:t>v</a:t>
            </a:r>
            <a:endParaRPr lang="en-US" sz="1350" dirty="0"/>
          </a:p>
        </p:txBody>
      </p:sp>
      <p:sp>
        <p:nvSpPr>
          <p:cNvPr id="161" name="TextBox 160"/>
          <p:cNvSpPr txBox="1"/>
          <p:nvPr/>
        </p:nvSpPr>
        <p:spPr>
          <a:xfrm>
            <a:off x="2577054" y="5758455"/>
            <a:ext cx="145809" cy="207749"/>
          </a:xfrm>
          <a:prstGeom prst="rect">
            <a:avLst/>
          </a:prstGeom>
          <a:noFill/>
        </p:spPr>
        <p:txBody>
          <a:bodyPr wrap="none" lIns="0" tIns="0" rIns="0" bIns="0" rtlCol="0">
            <a:spAutoFit/>
          </a:bodyPr>
          <a:lstStyle/>
          <a:p>
            <a:r>
              <a:rPr lang="en-US" sz="1350" dirty="0" err="1"/>
              <a:t>B</a:t>
            </a:r>
            <a:r>
              <a:rPr lang="en-US" sz="1350" baseline="-25000" dirty="0" err="1"/>
              <a:t>v</a:t>
            </a:r>
            <a:endParaRPr lang="en-US" sz="1350" dirty="0"/>
          </a:p>
        </p:txBody>
      </p:sp>
      <p:sp>
        <p:nvSpPr>
          <p:cNvPr id="162" name="TextBox 161"/>
          <p:cNvSpPr txBox="1"/>
          <p:nvPr/>
        </p:nvSpPr>
        <p:spPr>
          <a:xfrm>
            <a:off x="3817545" y="5715000"/>
            <a:ext cx="149080" cy="207749"/>
          </a:xfrm>
          <a:prstGeom prst="rect">
            <a:avLst/>
          </a:prstGeom>
          <a:noFill/>
        </p:spPr>
        <p:txBody>
          <a:bodyPr wrap="none" lIns="0" tIns="0" rIns="0" bIns="0" rtlCol="0">
            <a:spAutoFit/>
          </a:bodyPr>
          <a:lstStyle/>
          <a:p>
            <a:r>
              <a:rPr lang="en-US" sz="1350" dirty="0"/>
              <a:t>A</a:t>
            </a:r>
            <a:r>
              <a:rPr lang="en-US" sz="1350" baseline="-25000" dirty="0"/>
              <a:t>v</a:t>
            </a:r>
            <a:endParaRPr lang="en-US" sz="1350" dirty="0"/>
          </a:p>
        </p:txBody>
      </p:sp>
      <p:sp>
        <p:nvSpPr>
          <p:cNvPr id="163" name="TextBox 162"/>
          <p:cNvSpPr txBox="1"/>
          <p:nvPr/>
        </p:nvSpPr>
        <p:spPr>
          <a:xfrm>
            <a:off x="3450329" y="4219119"/>
            <a:ext cx="168316" cy="207749"/>
          </a:xfrm>
          <a:prstGeom prst="rect">
            <a:avLst/>
          </a:prstGeom>
          <a:noFill/>
        </p:spPr>
        <p:txBody>
          <a:bodyPr wrap="none" lIns="0" tIns="0" rIns="0" bIns="0" rtlCol="0">
            <a:spAutoFit/>
          </a:bodyPr>
          <a:lstStyle/>
          <a:p>
            <a:r>
              <a:rPr lang="en-US" sz="1350" dirty="0" err="1"/>
              <a:t>O</a:t>
            </a:r>
            <a:r>
              <a:rPr lang="en-US" sz="1350" baseline="-25000" dirty="0" err="1"/>
              <a:t>v</a:t>
            </a:r>
            <a:endParaRPr lang="en-US" sz="1350" dirty="0"/>
          </a:p>
        </p:txBody>
      </p:sp>
      <p:sp>
        <p:nvSpPr>
          <p:cNvPr id="164" name="TextBox 163"/>
          <p:cNvSpPr txBox="1"/>
          <p:nvPr/>
        </p:nvSpPr>
        <p:spPr>
          <a:xfrm>
            <a:off x="4687633" y="5466001"/>
            <a:ext cx="131126" cy="207749"/>
          </a:xfrm>
          <a:prstGeom prst="rect">
            <a:avLst/>
          </a:prstGeom>
          <a:noFill/>
        </p:spPr>
        <p:txBody>
          <a:bodyPr wrap="none" lIns="0" tIns="0" rIns="0" bIns="0" rtlCol="0">
            <a:spAutoFit/>
          </a:bodyPr>
          <a:lstStyle/>
          <a:p>
            <a:r>
              <a:rPr lang="en-US" sz="1350" dirty="0" err="1"/>
              <a:t>S</a:t>
            </a:r>
            <a:r>
              <a:rPr lang="en-US" sz="1350" baseline="-25000" dirty="0" err="1"/>
              <a:t>v</a:t>
            </a:r>
            <a:endParaRPr lang="en-US" sz="1350" dirty="0"/>
          </a:p>
        </p:txBody>
      </p:sp>
      <p:sp>
        <p:nvSpPr>
          <p:cNvPr id="165" name="TextBox 164"/>
          <p:cNvSpPr txBox="1"/>
          <p:nvPr/>
        </p:nvSpPr>
        <p:spPr>
          <a:xfrm>
            <a:off x="4674074" y="1540245"/>
            <a:ext cx="177934" cy="207749"/>
          </a:xfrm>
          <a:prstGeom prst="rect">
            <a:avLst/>
          </a:prstGeom>
          <a:noFill/>
        </p:spPr>
        <p:txBody>
          <a:bodyPr wrap="none" lIns="0" tIns="0" rIns="0" bIns="0" rtlCol="0">
            <a:spAutoFit/>
          </a:bodyPr>
          <a:lstStyle/>
          <a:p>
            <a:r>
              <a:rPr lang="en-US" sz="1350" dirty="0" err="1"/>
              <a:t>Q</a:t>
            </a:r>
            <a:r>
              <a:rPr lang="en-US" sz="1350" baseline="-25000" dirty="0" err="1"/>
              <a:t>h</a:t>
            </a:r>
            <a:endParaRPr lang="en-US" sz="1350" dirty="0"/>
          </a:p>
        </p:txBody>
      </p:sp>
      <p:sp>
        <p:nvSpPr>
          <p:cNvPr id="166" name="TextBox 165"/>
          <p:cNvSpPr txBox="1"/>
          <p:nvPr/>
        </p:nvSpPr>
        <p:spPr>
          <a:xfrm>
            <a:off x="2176249" y="2891575"/>
            <a:ext cx="150682" cy="207749"/>
          </a:xfrm>
          <a:prstGeom prst="rect">
            <a:avLst/>
          </a:prstGeom>
          <a:noFill/>
        </p:spPr>
        <p:txBody>
          <a:bodyPr wrap="none" lIns="0" tIns="0" rIns="0" bIns="0" rtlCol="0">
            <a:spAutoFit/>
          </a:bodyPr>
          <a:lstStyle/>
          <a:p>
            <a:r>
              <a:rPr lang="en-US" sz="1350" dirty="0"/>
              <a:t>P</a:t>
            </a:r>
            <a:r>
              <a:rPr lang="en-US" sz="1350" baseline="-25000" dirty="0"/>
              <a:t>h</a:t>
            </a:r>
            <a:endParaRPr lang="en-US" sz="1350" dirty="0"/>
          </a:p>
        </p:txBody>
      </p:sp>
      <p:sp>
        <p:nvSpPr>
          <p:cNvPr id="167" name="TextBox 166"/>
          <p:cNvSpPr txBox="1"/>
          <p:nvPr/>
        </p:nvSpPr>
        <p:spPr>
          <a:xfrm>
            <a:off x="2202078" y="3628740"/>
            <a:ext cx="155492" cy="207749"/>
          </a:xfrm>
          <a:prstGeom prst="rect">
            <a:avLst/>
          </a:prstGeom>
          <a:noFill/>
        </p:spPr>
        <p:txBody>
          <a:bodyPr wrap="none" lIns="0" tIns="0" rIns="0" bIns="0" rtlCol="0">
            <a:spAutoFit/>
          </a:bodyPr>
          <a:lstStyle/>
          <a:p>
            <a:r>
              <a:rPr lang="en-US" sz="1350" dirty="0" err="1"/>
              <a:t>R</a:t>
            </a:r>
            <a:r>
              <a:rPr lang="en-US" sz="1350" baseline="-25000" dirty="0" err="1"/>
              <a:t>h</a:t>
            </a:r>
            <a:endParaRPr lang="en-US" sz="1350" dirty="0"/>
          </a:p>
        </p:txBody>
      </p:sp>
      <p:sp>
        <p:nvSpPr>
          <p:cNvPr id="168" name="TextBox 167"/>
          <p:cNvSpPr txBox="1"/>
          <p:nvPr/>
        </p:nvSpPr>
        <p:spPr>
          <a:xfrm>
            <a:off x="4694246" y="2250579"/>
            <a:ext cx="141064" cy="207749"/>
          </a:xfrm>
          <a:prstGeom prst="rect">
            <a:avLst/>
          </a:prstGeom>
          <a:noFill/>
        </p:spPr>
        <p:txBody>
          <a:bodyPr wrap="none" lIns="0" tIns="0" rIns="0" bIns="0" rtlCol="0">
            <a:spAutoFit/>
          </a:bodyPr>
          <a:lstStyle/>
          <a:p>
            <a:r>
              <a:rPr lang="en-US" sz="1350" dirty="0" err="1"/>
              <a:t>S</a:t>
            </a:r>
            <a:r>
              <a:rPr lang="en-US" sz="1350" baseline="-25000" dirty="0" err="1"/>
              <a:t>h</a:t>
            </a:r>
            <a:endParaRPr lang="en-US" sz="1350" dirty="0"/>
          </a:p>
        </p:txBody>
      </p:sp>
      <p:sp>
        <p:nvSpPr>
          <p:cNvPr id="169" name="TextBox 168"/>
          <p:cNvSpPr txBox="1"/>
          <p:nvPr/>
        </p:nvSpPr>
        <p:spPr>
          <a:xfrm>
            <a:off x="2162172" y="5232761"/>
            <a:ext cx="145296" cy="207749"/>
          </a:xfrm>
          <a:prstGeom prst="rect">
            <a:avLst/>
          </a:prstGeom>
          <a:noFill/>
        </p:spPr>
        <p:txBody>
          <a:bodyPr wrap="none" lIns="0" tIns="0" rIns="0" bIns="0" rtlCol="0">
            <a:spAutoFit/>
          </a:bodyPr>
          <a:lstStyle/>
          <a:p>
            <a:r>
              <a:rPr lang="en-US" sz="1350" dirty="0" err="1"/>
              <a:t>R</a:t>
            </a:r>
            <a:r>
              <a:rPr lang="en-US" sz="1350" baseline="-25000" dirty="0" err="1"/>
              <a:t>v</a:t>
            </a:r>
            <a:endParaRPr lang="en-US" sz="1350" dirty="0"/>
          </a:p>
        </p:txBody>
      </p:sp>
      <p:sp>
        <p:nvSpPr>
          <p:cNvPr id="170" name="TextBox 169"/>
          <p:cNvSpPr txBox="1"/>
          <p:nvPr/>
        </p:nvSpPr>
        <p:spPr>
          <a:xfrm>
            <a:off x="4644868" y="4889544"/>
            <a:ext cx="169918" cy="207749"/>
          </a:xfrm>
          <a:prstGeom prst="rect">
            <a:avLst/>
          </a:prstGeom>
          <a:noFill/>
        </p:spPr>
        <p:txBody>
          <a:bodyPr wrap="none" lIns="0" tIns="0" rIns="0" bIns="0" rtlCol="0">
            <a:spAutoFit/>
          </a:bodyPr>
          <a:lstStyle/>
          <a:p>
            <a:r>
              <a:rPr lang="en-US" sz="1350" dirty="0" err="1"/>
              <a:t>Q</a:t>
            </a:r>
            <a:r>
              <a:rPr lang="en-US" sz="1350" baseline="-25000" dirty="0" err="1"/>
              <a:t>v</a:t>
            </a:r>
            <a:endParaRPr lang="en-US" sz="1350" dirty="0"/>
          </a:p>
        </p:txBody>
      </p:sp>
      <p:sp>
        <p:nvSpPr>
          <p:cNvPr id="171" name="TextBox 170"/>
          <p:cNvSpPr txBox="1"/>
          <p:nvPr/>
        </p:nvSpPr>
        <p:spPr>
          <a:xfrm>
            <a:off x="2217119" y="4606219"/>
            <a:ext cx="142668" cy="207749"/>
          </a:xfrm>
          <a:prstGeom prst="rect">
            <a:avLst/>
          </a:prstGeom>
          <a:noFill/>
        </p:spPr>
        <p:txBody>
          <a:bodyPr wrap="none" lIns="0" tIns="0" rIns="0" bIns="0" rtlCol="0">
            <a:spAutoFit/>
          </a:bodyPr>
          <a:lstStyle/>
          <a:p>
            <a:r>
              <a:rPr lang="en-US" sz="1350" dirty="0" err="1"/>
              <a:t>P</a:t>
            </a:r>
            <a:r>
              <a:rPr lang="en-US" sz="1350" baseline="-25000" dirty="0" err="1"/>
              <a:t>v</a:t>
            </a:r>
            <a:endParaRPr lang="en-US" sz="1350" dirty="0"/>
          </a:p>
        </p:txBody>
      </p:sp>
      <p:sp>
        <p:nvSpPr>
          <p:cNvPr id="172" name="TextBox 171"/>
          <p:cNvSpPr txBox="1"/>
          <p:nvPr/>
        </p:nvSpPr>
        <p:spPr>
          <a:xfrm>
            <a:off x="3290100" y="4705770"/>
            <a:ext cx="141064" cy="207749"/>
          </a:xfrm>
          <a:prstGeom prst="rect">
            <a:avLst/>
          </a:prstGeom>
          <a:noFill/>
        </p:spPr>
        <p:txBody>
          <a:bodyPr wrap="none" lIns="0" tIns="0" rIns="0" bIns="0" rtlCol="0">
            <a:spAutoFit/>
          </a:bodyPr>
          <a:lstStyle/>
          <a:p>
            <a:r>
              <a:rPr lang="en-US" sz="1350" dirty="0">
                <a:solidFill>
                  <a:srgbClr val="FF0000"/>
                </a:solidFill>
              </a:rPr>
              <a:t>1</a:t>
            </a:r>
            <a:r>
              <a:rPr lang="en-US" sz="1350" baseline="-25000" dirty="0">
                <a:solidFill>
                  <a:srgbClr val="FF0000"/>
                </a:solidFill>
              </a:rPr>
              <a:t>v</a:t>
            </a:r>
            <a:endParaRPr lang="en-US" sz="1350" baseline="-25000" dirty="0"/>
          </a:p>
        </p:txBody>
      </p:sp>
      <p:sp>
        <p:nvSpPr>
          <p:cNvPr id="173" name="TextBox 172"/>
          <p:cNvSpPr txBox="1"/>
          <p:nvPr/>
        </p:nvSpPr>
        <p:spPr>
          <a:xfrm>
            <a:off x="3708338" y="5496035"/>
            <a:ext cx="141064" cy="207749"/>
          </a:xfrm>
          <a:prstGeom prst="rect">
            <a:avLst/>
          </a:prstGeom>
          <a:noFill/>
        </p:spPr>
        <p:txBody>
          <a:bodyPr wrap="none" lIns="0" tIns="0" rIns="0" bIns="0" rtlCol="0">
            <a:spAutoFit/>
          </a:bodyPr>
          <a:lstStyle/>
          <a:p>
            <a:r>
              <a:rPr lang="en-US" sz="1350" dirty="0">
                <a:solidFill>
                  <a:srgbClr val="FF0000"/>
                </a:solidFill>
              </a:rPr>
              <a:t>2</a:t>
            </a:r>
            <a:r>
              <a:rPr lang="en-US" sz="1350" baseline="-25000" dirty="0">
                <a:solidFill>
                  <a:srgbClr val="FF0000"/>
                </a:solidFill>
              </a:rPr>
              <a:t>v</a:t>
            </a:r>
            <a:endParaRPr lang="en-US" sz="1350" baseline="-25000" dirty="0"/>
          </a:p>
        </p:txBody>
      </p:sp>
      <p:sp>
        <p:nvSpPr>
          <p:cNvPr id="174" name="TextBox 173"/>
          <p:cNvSpPr txBox="1"/>
          <p:nvPr/>
        </p:nvSpPr>
        <p:spPr>
          <a:xfrm>
            <a:off x="2802917" y="4990912"/>
            <a:ext cx="141064" cy="207749"/>
          </a:xfrm>
          <a:prstGeom prst="rect">
            <a:avLst/>
          </a:prstGeom>
          <a:noFill/>
        </p:spPr>
        <p:txBody>
          <a:bodyPr wrap="none" lIns="0" tIns="0" rIns="0" bIns="0" rtlCol="0">
            <a:spAutoFit/>
          </a:bodyPr>
          <a:lstStyle/>
          <a:p>
            <a:r>
              <a:rPr lang="en-US" sz="1350" dirty="0">
                <a:solidFill>
                  <a:srgbClr val="FF0000"/>
                </a:solidFill>
              </a:rPr>
              <a:t>3</a:t>
            </a:r>
            <a:r>
              <a:rPr lang="en-US" sz="1350" baseline="-25000" dirty="0">
                <a:solidFill>
                  <a:srgbClr val="FF0000"/>
                </a:solidFill>
              </a:rPr>
              <a:t>v</a:t>
            </a:r>
            <a:endParaRPr lang="en-US" sz="1350" baseline="-25000" dirty="0"/>
          </a:p>
        </p:txBody>
      </p:sp>
      <p:sp>
        <p:nvSpPr>
          <p:cNvPr id="175" name="TextBox 174"/>
          <p:cNvSpPr txBox="1"/>
          <p:nvPr/>
        </p:nvSpPr>
        <p:spPr>
          <a:xfrm>
            <a:off x="3609662" y="4750386"/>
            <a:ext cx="141064" cy="207749"/>
          </a:xfrm>
          <a:prstGeom prst="rect">
            <a:avLst/>
          </a:prstGeom>
          <a:noFill/>
        </p:spPr>
        <p:txBody>
          <a:bodyPr wrap="none" lIns="0" tIns="0" rIns="0" bIns="0" rtlCol="0">
            <a:spAutoFit/>
          </a:bodyPr>
          <a:lstStyle/>
          <a:p>
            <a:r>
              <a:rPr lang="en-US" sz="1350" dirty="0">
                <a:solidFill>
                  <a:srgbClr val="FF0000"/>
                </a:solidFill>
              </a:rPr>
              <a:t>4</a:t>
            </a:r>
            <a:r>
              <a:rPr lang="en-US" sz="1350" baseline="-25000" dirty="0">
                <a:solidFill>
                  <a:srgbClr val="FF0000"/>
                </a:solidFill>
              </a:rPr>
              <a:t>v</a:t>
            </a:r>
            <a:endParaRPr lang="en-US" sz="1350" baseline="-25000" dirty="0"/>
          </a:p>
        </p:txBody>
      </p:sp>
      <p:sp>
        <p:nvSpPr>
          <p:cNvPr id="176" name="TextBox 175"/>
          <p:cNvSpPr txBox="1"/>
          <p:nvPr/>
        </p:nvSpPr>
        <p:spPr>
          <a:xfrm>
            <a:off x="4119991" y="5524480"/>
            <a:ext cx="141064" cy="207749"/>
          </a:xfrm>
          <a:prstGeom prst="rect">
            <a:avLst/>
          </a:prstGeom>
          <a:noFill/>
        </p:spPr>
        <p:txBody>
          <a:bodyPr wrap="none" lIns="0" tIns="0" rIns="0" bIns="0" rtlCol="0">
            <a:spAutoFit/>
          </a:bodyPr>
          <a:lstStyle/>
          <a:p>
            <a:r>
              <a:rPr lang="en-US" sz="1350" dirty="0">
                <a:solidFill>
                  <a:srgbClr val="FF0000"/>
                </a:solidFill>
              </a:rPr>
              <a:t>5</a:t>
            </a:r>
            <a:r>
              <a:rPr lang="en-US" sz="1350" baseline="-25000" dirty="0">
                <a:solidFill>
                  <a:srgbClr val="FF0000"/>
                </a:solidFill>
              </a:rPr>
              <a:t>v</a:t>
            </a:r>
            <a:endParaRPr lang="en-US" sz="1350" baseline="-25000" dirty="0"/>
          </a:p>
        </p:txBody>
      </p:sp>
      <p:sp>
        <p:nvSpPr>
          <p:cNvPr id="177" name="TextBox 176"/>
          <p:cNvSpPr txBox="1"/>
          <p:nvPr/>
        </p:nvSpPr>
        <p:spPr>
          <a:xfrm>
            <a:off x="4278046" y="2608502"/>
            <a:ext cx="278463" cy="207749"/>
          </a:xfrm>
          <a:prstGeom prst="rect">
            <a:avLst/>
          </a:prstGeom>
          <a:noFill/>
        </p:spPr>
        <p:txBody>
          <a:bodyPr wrap="square" lIns="0" tIns="0" rIns="0" bIns="0" rtlCol="0">
            <a:spAutoFit/>
          </a:bodyPr>
          <a:lstStyle/>
          <a:p>
            <a:r>
              <a:rPr lang="en-US" sz="1350" dirty="0">
                <a:solidFill>
                  <a:srgbClr val="FF0000"/>
                </a:solidFill>
              </a:rPr>
              <a:t>5</a:t>
            </a:r>
            <a:r>
              <a:rPr lang="en-US" sz="1350" baseline="-25000" dirty="0">
                <a:solidFill>
                  <a:srgbClr val="FF0000"/>
                </a:solidFill>
              </a:rPr>
              <a:t>h</a:t>
            </a:r>
            <a:endParaRPr lang="en-US" sz="1350" baseline="-25000" dirty="0"/>
          </a:p>
        </p:txBody>
      </p:sp>
      <p:sp>
        <p:nvSpPr>
          <p:cNvPr id="178" name="TextBox 177"/>
          <p:cNvSpPr txBox="1"/>
          <p:nvPr/>
        </p:nvSpPr>
        <p:spPr>
          <a:xfrm>
            <a:off x="3607833" y="2056301"/>
            <a:ext cx="183412" cy="207749"/>
          </a:xfrm>
          <a:prstGeom prst="rect">
            <a:avLst/>
          </a:prstGeom>
          <a:noFill/>
        </p:spPr>
        <p:txBody>
          <a:bodyPr wrap="square" lIns="0" tIns="0" rIns="0" bIns="0" rtlCol="0">
            <a:spAutoFit/>
          </a:bodyPr>
          <a:lstStyle/>
          <a:p>
            <a:r>
              <a:rPr lang="en-US" sz="1350" dirty="0">
                <a:solidFill>
                  <a:srgbClr val="FF0000"/>
                </a:solidFill>
              </a:rPr>
              <a:t>4</a:t>
            </a:r>
            <a:r>
              <a:rPr lang="en-US" sz="1350" baseline="-25000" dirty="0">
                <a:solidFill>
                  <a:srgbClr val="FF0000"/>
                </a:solidFill>
              </a:rPr>
              <a:t>h</a:t>
            </a:r>
            <a:endParaRPr lang="en-US" sz="1350" baseline="-25000" dirty="0"/>
          </a:p>
        </p:txBody>
      </p:sp>
      <p:sp>
        <p:nvSpPr>
          <p:cNvPr id="179" name="TextBox 178"/>
          <p:cNvSpPr txBox="1"/>
          <p:nvPr/>
        </p:nvSpPr>
        <p:spPr>
          <a:xfrm>
            <a:off x="3721135" y="2991318"/>
            <a:ext cx="254541" cy="207749"/>
          </a:xfrm>
          <a:prstGeom prst="rect">
            <a:avLst/>
          </a:prstGeom>
          <a:noFill/>
        </p:spPr>
        <p:txBody>
          <a:bodyPr wrap="square" lIns="0" tIns="0" rIns="0" bIns="0" rtlCol="0">
            <a:spAutoFit/>
          </a:bodyPr>
          <a:lstStyle/>
          <a:p>
            <a:r>
              <a:rPr lang="en-US" sz="1350" dirty="0">
                <a:solidFill>
                  <a:srgbClr val="FF0000"/>
                </a:solidFill>
              </a:rPr>
              <a:t>2</a:t>
            </a:r>
            <a:r>
              <a:rPr lang="en-US" sz="1350" baseline="-25000" dirty="0">
                <a:solidFill>
                  <a:srgbClr val="FF0000"/>
                </a:solidFill>
              </a:rPr>
              <a:t>h</a:t>
            </a:r>
            <a:endParaRPr lang="en-US" sz="1350" baseline="-25000" dirty="0"/>
          </a:p>
        </p:txBody>
      </p:sp>
      <p:sp>
        <p:nvSpPr>
          <p:cNvPr id="180" name="TextBox 179"/>
          <p:cNvSpPr txBox="1"/>
          <p:nvPr/>
        </p:nvSpPr>
        <p:spPr>
          <a:xfrm>
            <a:off x="3338083" y="2156758"/>
            <a:ext cx="302249" cy="207749"/>
          </a:xfrm>
          <a:prstGeom prst="rect">
            <a:avLst/>
          </a:prstGeom>
          <a:noFill/>
        </p:spPr>
        <p:txBody>
          <a:bodyPr wrap="square" lIns="0" tIns="0" rIns="0" bIns="0" rtlCol="0">
            <a:spAutoFit/>
          </a:bodyPr>
          <a:lstStyle/>
          <a:p>
            <a:r>
              <a:rPr lang="en-US" sz="1350" dirty="0">
                <a:solidFill>
                  <a:srgbClr val="FF0000"/>
                </a:solidFill>
              </a:rPr>
              <a:t>1</a:t>
            </a:r>
            <a:r>
              <a:rPr lang="en-US" sz="1350" baseline="-25000" dirty="0">
                <a:solidFill>
                  <a:srgbClr val="FF0000"/>
                </a:solidFill>
              </a:rPr>
              <a:t>h</a:t>
            </a:r>
          </a:p>
        </p:txBody>
      </p:sp>
      <p:cxnSp>
        <p:nvCxnSpPr>
          <p:cNvPr id="181" name="Straight Connector 180"/>
          <p:cNvCxnSpPr/>
          <p:nvPr/>
        </p:nvCxnSpPr>
        <p:spPr>
          <a:xfrm>
            <a:off x="2348790" y="4797743"/>
            <a:ext cx="782955" cy="102870"/>
          </a:xfrm>
          <a:prstGeom prst="line">
            <a:avLst/>
          </a:prstGeom>
          <a:ln w="190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3880410" y="4974908"/>
            <a:ext cx="761790" cy="106764"/>
          </a:xfrm>
          <a:prstGeom prst="line">
            <a:avLst/>
          </a:prstGeom>
          <a:ln w="190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3123173" y="4886325"/>
            <a:ext cx="342900" cy="57150"/>
          </a:xfrm>
          <a:prstGeom prst="line">
            <a:avLst/>
          </a:prstGeom>
          <a:ln w="19050">
            <a:solidFill>
              <a:srgbClr val="0033CC"/>
            </a:solidFill>
            <a:prstDash val="dash"/>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3611805" y="4949190"/>
            <a:ext cx="301500" cy="36060"/>
          </a:xfrm>
          <a:prstGeom prst="line">
            <a:avLst/>
          </a:prstGeom>
          <a:ln w="19050">
            <a:solidFill>
              <a:srgbClr val="0033CC"/>
            </a:solidFill>
            <a:prstDash val="dash"/>
          </a:ln>
        </p:spPr>
        <p:style>
          <a:lnRef idx="1">
            <a:schemeClr val="accent1"/>
          </a:lnRef>
          <a:fillRef idx="0">
            <a:schemeClr val="accent1"/>
          </a:fillRef>
          <a:effectRef idx="0">
            <a:schemeClr val="accent1"/>
          </a:effectRef>
          <a:fontRef idx="minor">
            <a:schemeClr val="tx1"/>
          </a:fontRef>
        </p:style>
      </p:cxnSp>
      <p:sp>
        <p:nvSpPr>
          <p:cNvPr id="185" name="TextBox 184"/>
          <p:cNvSpPr txBox="1"/>
          <p:nvPr/>
        </p:nvSpPr>
        <p:spPr>
          <a:xfrm>
            <a:off x="562665" y="1705347"/>
            <a:ext cx="2632259" cy="415498"/>
          </a:xfrm>
          <a:prstGeom prst="rect">
            <a:avLst/>
          </a:prstGeom>
          <a:noFill/>
        </p:spPr>
        <p:txBody>
          <a:bodyPr wrap="none" rtlCol="0">
            <a:spAutoFit/>
          </a:bodyPr>
          <a:lstStyle/>
          <a:p>
            <a:r>
              <a:rPr lang="en-US" sz="2100" b="1" u="sng" dirty="0"/>
              <a:t>Cutting Plane Method</a:t>
            </a:r>
          </a:p>
        </p:txBody>
      </p:sp>
      <p:cxnSp>
        <p:nvCxnSpPr>
          <p:cNvPr id="186" name="Straight Connector 185"/>
          <p:cNvCxnSpPr/>
          <p:nvPr/>
        </p:nvCxnSpPr>
        <p:spPr>
          <a:xfrm rot="5400000">
            <a:off x="2292852" y="3589595"/>
            <a:ext cx="2468880" cy="1191"/>
          </a:xfrm>
          <a:prstGeom prst="line">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87" name="TextBox 186"/>
          <p:cNvSpPr txBox="1"/>
          <p:nvPr/>
        </p:nvSpPr>
        <p:spPr>
          <a:xfrm>
            <a:off x="5798267" y="4874821"/>
            <a:ext cx="3076449" cy="1200329"/>
          </a:xfrm>
          <a:prstGeom prst="rect">
            <a:avLst/>
          </a:prstGeom>
          <a:noFill/>
          <a:ln>
            <a:noFill/>
          </a:ln>
        </p:spPr>
        <p:txBody>
          <a:bodyPr wrap="square" rtlCol="0">
            <a:spAutoFit/>
          </a:bodyPr>
          <a:lstStyle/>
          <a:p>
            <a:r>
              <a:rPr lang="en-US" sz="2400" b="1" dirty="0">
                <a:solidFill>
                  <a:srgbClr val="0070C0"/>
                </a:solidFill>
              </a:rPr>
              <a:t>Check </a:t>
            </a:r>
            <a:r>
              <a:rPr lang="en-US" sz="2400" b="1" i="1" dirty="0">
                <a:solidFill>
                  <a:srgbClr val="FF0000"/>
                </a:solidFill>
              </a:rPr>
              <a:t>visibility</a:t>
            </a:r>
            <a:r>
              <a:rPr lang="en-US" sz="2400" b="1" dirty="0">
                <a:solidFill>
                  <a:srgbClr val="0070C0"/>
                </a:solidFill>
              </a:rPr>
              <a:t> for:</a:t>
            </a:r>
          </a:p>
          <a:p>
            <a:pPr marL="342900" indent="-342900">
              <a:buFont typeface="+mj-lt"/>
              <a:buAutoNum type="arabicParenR"/>
            </a:pPr>
            <a:r>
              <a:rPr lang="en-US" sz="2400" b="1" dirty="0">
                <a:solidFill>
                  <a:srgbClr val="00B050"/>
                </a:solidFill>
              </a:rPr>
              <a:t>Path of intersection</a:t>
            </a:r>
          </a:p>
          <a:p>
            <a:pPr marL="342900" indent="-342900">
              <a:buFont typeface="+mj-lt"/>
              <a:buAutoNum type="arabicParenR"/>
            </a:pPr>
            <a:r>
              <a:rPr lang="en-US" sz="2400" b="1" dirty="0">
                <a:solidFill>
                  <a:srgbClr val="0070C0"/>
                </a:solidFill>
              </a:rPr>
              <a:t>Plane and solid</a:t>
            </a:r>
          </a:p>
        </p:txBody>
      </p:sp>
      <p:cxnSp>
        <p:nvCxnSpPr>
          <p:cNvPr id="190" name="Straight Connector 189"/>
          <p:cNvCxnSpPr/>
          <p:nvPr/>
        </p:nvCxnSpPr>
        <p:spPr>
          <a:xfrm flipV="1">
            <a:off x="3465755" y="2349968"/>
            <a:ext cx="103019" cy="47015"/>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flipV="1">
            <a:off x="3719948" y="2624312"/>
            <a:ext cx="514350" cy="302863"/>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3705222" y="5499023"/>
            <a:ext cx="514350" cy="57150"/>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a:endCxn id="135" idx="2"/>
          </p:cNvCxnSpPr>
          <p:nvPr/>
        </p:nvCxnSpPr>
        <p:spPr>
          <a:xfrm>
            <a:off x="3474519" y="4933834"/>
            <a:ext cx="80809" cy="922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rot="16200000" flipH="1">
            <a:off x="3949176" y="2161464"/>
            <a:ext cx="457200" cy="3429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rot="5400000">
            <a:off x="2478196" y="2770077"/>
            <a:ext cx="628651" cy="44701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V="1">
            <a:off x="2562222" y="2999570"/>
            <a:ext cx="442591" cy="36549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V="1">
            <a:off x="2619373" y="3162051"/>
            <a:ext cx="685802" cy="20979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rot="5400000" flipH="1" flipV="1">
            <a:off x="2795844" y="5221175"/>
            <a:ext cx="227420" cy="124865"/>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3434163" y="2649696"/>
            <a:ext cx="1076328" cy="1345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cxnSpLocks noChangeAspect="1"/>
          </p:cNvCxnSpPr>
          <p:nvPr/>
        </p:nvCxnSpPr>
        <p:spPr>
          <a:xfrm rot="5340000">
            <a:off x="3093332" y="2039782"/>
            <a:ext cx="950747" cy="2690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TextBox 200"/>
          <p:cNvSpPr txBox="1"/>
          <p:nvPr/>
        </p:nvSpPr>
        <p:spPr>
          <a:xfrm>
            <a:off x="2849259" y="2766700"/>
            <a:ext cx="149080" cy="207749"/>
          </a:xfrm>
          <a:prstGeom prst="rect">
            <a:avLst/>
          </a:prstGeom>
          <a:noFill/>
        </p:spPr>
        <p:txBody>
          <a:bodyPr wrap="none" lIns="0" tIns="0" rIns="0" bIns="0" rtlCol="0">
            <a:spAutoFit/>
          </a:bodyPr>
          <a:lstStyle/>
          <a:p>
            <a:r>
              <a:rPr lang="en-US" sz="1350" dirty="0">
                <a:solidFill>
                  <a:srgbClr val="FF0000"/>
                </a:solidFill>
              </a:rPr>
              <a:t>3</a:t>
            </a:r>
            <a:r>
              <a:rPr lang="en-US" sz="1350" baseline="-25000" dirty="0">
                <a:solidFill>
                  <a:srgbClr val="FF0000"/>
                </a:solidFill>
              </a:rPr>
              <a:t>h</a:t>
            </a:r>
            <a:endParaRPr lang="en-US" sz="1350" baseline="-25000" dirty="0"/>
          </a:p>
        </p:txBody>
      </p:sp>
      <p:cxnSp>
        <p:nvCxnSpPr>
          <p:cNvPr id="202" name="Straight Connector 201"/>
          <p:cNvCxnSpPr/>
          <p:nvPr/>
        </p:nvCxnSpPr>
        <p:spPr>
          <a:xfrm>
            <a:off x="4258578" y="5573313"/>
            <a:ext cx="114300" cy="1191"/>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03" name="Text Box 49"/>
          <p:cNvSpPr txBox="1">
            <a:spLocks noChangeArrowheads="1"/>
          </p:cNvSpPr>
          <p:nvPr/>
        </p:nvSpPr>
        <p:spPr bwMode="auto">
          <a:xfrm>
            <a:off x="4562472" y="3991707"/>
            <a:ext cx="372218" cy="300082"/>
          </a:xfrm>
          <a:prstGeom prst="rect">
            <a:avLst/>
          </a:prstGeom>
          <a:noFill/>
          <a:ln w="9525">
            <a:noFill/>
            <a:miter lim="800000"/>
            <a:headEnd/>
            <a:tailEnd/>
          </a:ln>
        </p:spPr>
        <p:txBody>
          <a:bodyPr wrap="none">
            <a:spAutoFit/>
          </a:bodyPr>
          <a:lstStyle/>
          <a:p>
            <a:pPr eaLnBrk="0" hangingPunct="0"/>
            <a:r>
              <a:rPr lang="en-US" sz="1350" dirty="0">
                <a:cs typeface="Times New Roman" pitchFamily="18" charset="0"/>
              </a:rPr>
              <a:t>VP</a:t>
            </a:r>
          </a:p>
        </p:txBody>
      </p:sp>
      <p:sp>
        <p:nvSpPr>
          <p:cNvPr id="204" name="Text Box 49"/>
          <p:cNvSpPr txBox="1">
            <a:spLocks noChangeArrowheads="1"/>
          </p:cNvSpPr>
          <p:nvPr/>
        </p:nvSpPr>
        <p:spPr bwMode="auto">
          <a:xfrm>
            <a:off x="4562472" y="3705957"/>
            <a:ext cx="381836" cy="300082"/>
          </a:xfrm>
          <a:prstGeom prst="rect">
            <a:avLst/>
          </a:prstGeom>
          <a:noFill/>
          <a:ln w="9525">
            <a:noFill/>
            <a:miter lim="800000"/>
            <a:headEnd/>
            <a:tailEnd/>
          </a:ln>
        </p:spPr>
        <p:txBody>
          <a:bodyPr wrap="none">
            <a:spAutoFit/>
          </a:bodyPr>
          <a:lstStyle/>
          <a:p>
            <a:pPr eaLnBrk="0" hangingPunct="0"/>
            <a:r>
              <a:rPr lang="en-US" sz="1350" dirty="0">
                <a:cs typeface="Times New Roman" pitchFamily="18" charset="0"/>
              </a:rPr>
              <a:t>HP</a:t>
            </a:r>
          </a:p>
        </p:txBody>
      </p:sp>
      <p:sp>
        <p:nvSpPr>
          <p:cNvPr id="101" name="TextBox 100"/>
          <p:cNvSpPr txBox="1"/>
          <p:nvPr/>
        </p:nvSpPr>
        <p:spPr>
          <a:xfrm>
            <a:off x="5789735" y="1796800"/>
            <a:ext cx="3076449" cy="2308324"/>
          </a:xfrm>
          <a:prstGeom prst="rect">
            <a:avLst/>
          </a:prstGeom>
          <a:noFill/>
          <a:ln>
            <a:noFill/>
          </a:ln>
        </p:spPr>
        <p:txBody>
          <a:bodyPr wrap="square" rtlCol="0">
            <a:spAutoFit/>
          </a:bodyPr>
          <a:lstStyle/>
          <a:p>
            <a:r>
              <a:rPr lang="en-US" sz="2400" b="1" dirty="0">
                <a:solidFill>
                  <a:srgbClr val="0070C0"/>
                </a:solidFill>
              </a:rPr>
              <a:t>Check </a:t>
            </a:r>
            <a:r>
              <a:rPr lang="en-US" sz="2400" b="1" i="1" dirty="0">
                <a:solidFill>
                  <a:srgbClr val="FF0000"/>
                </a:solidFill>
              </a:rPr>
              <a:t>intersection</a:t>
            </a:r>
            <a:r>
              <a:rPr lang="en-US" sz="2400" b="1" dirty="0">
                <a:solidFill>
                  <a:srgbClr val="0070C0"/>
                </a:solidFill>
              </a:rPr>
              <a:t> of:</a:t>
            </a:r>
          </a:p>
          <a:p>
            <a:pPr marL="342900" indent="-342900">
              <a:buFont typeface="+mj-lt"/>
              <a:buAutoNum type="arabicParenR"/>
            </a:pPr>
            <a:r>
              <a:rPr lang="en-US" sz="2400" b="1" dirty="0">
                <a:solidFill>
                  <a:srgbClr val="00B050"/>
                </a:solidFill>
              </a:rPr>
              <a:t>PQ with AOB</a:t>
            </a:r>
          </a:p>
          <a:p>
            <a:pPr marL="342900" indent="-342900">
              <a:buFont typeface="+mj-lt"/>
              <a:buAutoNum type="arabicParenR"/>
            </a:pPr>
            <a:r>
              <a:rPr lang="en-US" sz="2400" b="1" dirty="0">
                <a:solidFill>
                  <a:srgbClr val="0070C0"/>
                </a:solidFill>
              </a:rPr>
              <a:t>RS with BOC</a:t>
            </a:r>
          </a:p>
          <a:p>
            <a:pPr marL="342900" indent="-342900">
              <a:buFont typeface="+mj-lt"/>
              <a:buAutoNum type="arabicParenR"/>
            </a:pPr>
            <a:r>
              <a:rPr lang="en-US" sz="2400" b="1" dirty="0">
                <a:solidFill>
                  <a:srgbClr val="00B050"/>
                </a:solidFill>
              </a:rPr>
              <a:t>BO with PQRS</a:t>
            </a:r>
          </a:p>
          <a:p>
            <a:pPr marL="342900" indent="-342900">
              <a:buFont typeface="+mj-lt"/>
              <a:buAutoNum type="arabicParenR"/>
            </a:pPr>
            <a:r>
              <a:rPr lang="en-US" sz="2400" b="1" dirty="0">
                <a:solidFill>
                  <a:srgbClr val="0070C0"/>
                </a:solidFill>
              </a:rPr>
              <a:t>PQ with AOC</a:t>
            </a:r>
          </a:p>
          <a:p>
            <a:pPr marL="342900" indent="-342900">
              <a:buFont typeface="+mj-lt"/>
              <a:buAutoNum type="arabicParenR"/>
            </a:pPr>
            <a:r>
              <a:rPr lang="en-US" sz="2400" b="1" dirty="0">
                <a:solidFill>
                  <a:srgbClr val="00B050"/>
                </a:solidFill>
              </a:rPr>
              <a:t>RS with AOC</a:t>
            </a:r>
          </a:p>
        </p:txBody>
      </p:sp>
    </p:spTree>
    <p:extLst>
      <p:ext uri="{BB962C8B-B14F-4D97-AF65-F5344CB8AC3E}">
        <p14:creationId xmlns:p14="http://schemas.microsoft.com/office/powerpoint/2010/main" val="61390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wipe(down)">
                                      <p:cBhvr>
                                        <p:cTn id="11" dur="500"/>
                                        <p:tgtEl>
                                          <p:spTgt spid="105"/>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20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14"/>
                                        </p:tgtEl>
                                        <p:attrNameLst>
                                          <p:attrName>style.visibility</p:attrName>
                                        </p:attrNameLst>
                                      </p:cBhvr>
                                      <p:to>
                                        <p:strVal val="visible"/>
                                      </p:to>
                                    </p:set>
                                    <p:animEffect transition="in" filter="wipe(down)">
                                      <p:cBhvr>
                                        <p:cTn id="20" dur="500"/>
                                        <p:tgtEl>
                                          <p:spTgt spid="114"/>
                                        </p:tgtEl>
                                      </p:cBhvr>
                                    </p:animEffect>
                                  </p:childTnLst>
                                </p:cTn>
                              </p:par>
                              <p:par>
                                <p:cTn id="21" presetID="10"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500"/>
                                        <p:tgtEl>
                                          <p:spTgt spid="115"/>
                                        </p:tgtEl>
                                      </p:cBhvr>
                                    </p:animEffect>
                                  </p:childTnLst>
                                </p:cTn>
                              </p:par>
                              <p:par>
                                <p:cTn id="24" presetID="22" presetClass="entr" presetSubtype="4" fill="hold" nodeType="withEffect">
                                  <p:stCondLst>
                                    <p:cond delay="0"/>
                                  </p:stCondLst>
                                  <p:childTnLst>
                                    <p:set>
                                      <p:cBhvr>
                                        <p:cTn id="25" dur="1" fill="hold">
                                          <p:stCondLst>
                                            <p:cond delay="0"/>
                                          </p:stCondLst>
                                        </p:cTn>
                                        <p:tgtEl>
                                          <p:spTgt spid="113"/>
                                        </p:tgtEl>
                                        <p:attrNameLst>
                                          <p:attrName>style.visibility</p:attrName>
                                        </p:attrNameLst>
                                      </p:cBhvr>
                                      <p:to>
                                        <p:strVal val="visible"/>
                                      </p:to>
                                    </p:set>
                                    <p:animEffect transition="in" filter="wipe(down)">
                                      <p:cBhvr>
                                        <p:cTn id="26" dur="500"/>
                                        <p:tgtEl>
                                          <p:spTgt spid="113"/>
                                        </p:tgtEl>
                                      </p:cBhvr>
                                    </p:animEffect>
                                  </p:childTnLst>
                                </p:cTn>
                              </p:par>
                              <p:par>
                                <p:cTn id="27" presetID="22" presetClass="entr" presetSubtype="4" fill="hold" nodeType="withEffect">
                                  <p:stCondLst>
                                    <p:cond delay="0"/>
                                  </p:stCondLst>
                                  <p:childTnLst>
                                    <p:set>
                                      <p:cBhvr>
                                        <p:cTn id="28" dur="1" fill="hold">
                                          <p:stCondLst>
                                            <p:cond delay="0"/>
                                          </p:stCondLst>
                                        </p:cTn>
                                        <p:tgtEl>
                                          <p:spTgt spid="116"/>
                                        </p:tgtEl>
                                        <p:attrNameLst>
                                          <p:attrName>style.visibility</p:attrName>
                                        </p:attrNameLst>
                                      </p:cBhvr>
                                      <p:to>
                                        <p:strVal val="visible"/>
                                      </p:to>
                                    </p:set>
                                    <p:animEffect transition="in" filter="wipe(down)">
                                      <p:cBhvr>
                                        <p:cTn id="29" dur="500"/>
                                        <p:tgtEl>
                                          <p:spTgt spid="1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07"/>
                                        </p:tgtEl>
                                        <p:attrNameLst>
                                          <p:attrName>style.visibility</p:attrName>
                                        </p:attrNameLst>
                                      </p:cBhvr>
                                      <p:to>
                                        <p:strVal val="visible"/>
                                      </p:to>
                                    </p:set>
                                    <p:animEffect transition="in" filter="wipe(down)">
                                      <p:cBhvr>
                                        <p:cTn id="34" dur="500"/>
                                        <p:tgtEl>
                                          <p:spTgt spid="107"/>
                                        </p:tgtEl>
                                      </p:cBhvr>
                                    </p:animEffect>
                                  </p:childTnLst>
                                </p:cTn>
                              </p:par>
                              <p:par>
                                <p:cTn id="35" presetID="22" presetClass="entr" presetSubtype="4" fill="hold" nodeType="with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wipe(down)">
                                      <p:cBhvr>
                                        <p:cTn id="37" dur="500"/>
                                        <p:tgtEl>
                                          <p:spTgt spid="106"/>
                                        </p:tgtEl>
                                      </p:cBhvr>
                                    </p:animEffect>
                                  </p:childTnLst>
                                </p:cTn>
                              </p:par>
                              <p:par>
                                <p:cTn id="38" presetID="22" presetClass="entr" presetSubtype="4" fill="hold" nodeType="withEffect">
                                  <p:stCondLst>
                                    <p:cond delay="0"/>
                                  </p:stCondLst>
                                  <p:childTnLst>
                                    <p:set>
                                      <p:cBhvr>
                                        <p:cTn id="39" dur="1" fill="hold">
                                          <p:stCondLst>
                                            <p:cond delay="0"/>
                                          </p:stCondLst>
                                        </p:cTn>
                                        <p:tgtEl>
                                          <p:spTgt spid="109"/>
                                        </p:tgtEl>
                                        <p:attrNameLst>
                                          <p:attrName>style.visibility</p:attrName>
                                        </p:attrNameLst>
                                      </p:cBhvr>
                                      <p:to>
                                        <p:strVal val="visible"/>
                                      </p:to>
                                    </p:set>
                                    <p:animEffect transition="in" filter="wipe(down)">
                                      <p:cBhvr>
                                        <p:cTn id="40" dur="500"/>
                                        <p:tgtEl>
                                          <p:spTgt spid="109"/>
                                        </p:tgtEl>
                                      </p:cBhvr>
                                    </p:animEffect>
                                  </p:childTnLst>
                                </p:cTn>
                              </p:par>
                              <p:par>
                                <p:cTn id="41" presetID="22" presetClass="entr" presetSubtype="4" fill="hold" nodeType="withEffect">
                                  <p:stCondLst>
                                    <p:cond delay="0"/>
                                  </p:stCondLst>
                                  <p:childTnLst>
                                    <p:set>
                                      <p:cBhvr>
                                        <p:cTn id="42" dur="1" fill="hold">
                                          <p:stCondLst>
                                            <p:cond delay="0"/>
                                          </p:stCondLst>
                                        </p:cTn>
                                        <p:tgtEl>
                                          <p:spTgt spid="199"/>
                                        </p:tgtEl>
                                        <p:attrNameLst>
                                          <p:attrName>style.visibility</p:attrName>
                                        </p:attrNameLst>
                                      </p:cBhvr>
                                      <p:to>
                                        <p:strVal val="visible"/>
                                      </p:to>
                                    </p:set>
                                    <p:animEffect transition="in" filter="wipe(down)">
                                      <p:cBhvr>
                                        <p:cTn id="43" dur="500"/>
                                        <p:tgtEl>
                                          <p:spTgt spid="199"/>
                                        </p:tgtEl>
                                      </p:cBhvr>
                                    </p:animEffect>
                                  </p:childTnLst>
                                </p:cTn>
                              </p:par>
                              <p:par>
                                <p:cTn id="44" presetID="22" presetClass="entr" presetSubtype="4" fill="hold" nodeType="withEffect">
                                  <p:stCondLst>
                                    <p:cond delay="0"/>
                                  </p:stCondLst>
                                  <p:childTnLst>
                                    <p:set>
                                      <p:cBhvr>
                                        <p:cTn id="45" dur="1" fill="hold">
                                          <p:stCondLst>
                                            <p:cond delay="0"/>
                                          </p:stCondLst>
                                        </p:cTn>
                                        <p:tgtEl>
                                          <p:spTgt spid="200"/>
                                        </p:tgtEl>
                                        <p:attrNameLst>
                                          <p:attrName>style.visibility</p:attrName>
                                        </p:attrNameLst>
                                      </p:cBhvr>
                                      <p:to>
                                        <p:strVal val="visible"/>
                                      </p:to>
                                    </p:set>
                                    <p:animEffect transition="in" filter="wipe(down)">
                                      <p:cBhvr>
                                        <p:cTn id="46" dur="500"/>
                                        <p:tgtEl>
                                          <p:spTgt spid="200"/>
                                        </p:tgtEl>
                                      </p:cBhvr>
                                    </p:animEffect>
                                  </p:childTnLst>
                                </p:cTn>
                              </p:par>
                              <p:par>
                                <p:cTn id="47" presetID="22" presetClass="entr" presetSubtype="4"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animEffect transition="in" filter="wipe(down)">
                                      <p:cBhvr>
                                        <p:cTn id="49" dur="500"/>
                                        <p:tgtEl>
                                          <p:spTgt spid="10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117"/>
                                        </p:tgtEl>
                                        <p:attrNameLst>
                                          <p:attrName>style.visibility</p:attrName>
                                        </p:attrNameLst>
                                      </p:cBhvr>
                                      <p:to>
                                        <p:strVal val="visible"/>
                                      </p:to>
                                    </p:set>
                                    <p:animEffect transition="in" filter="wipe(down)">
                                      <p:cBhvr>
                                        <p:cTn id="54" dur="500"/>
                                        <p:tgtEl>
                                          <p:spTgt spid="117"/>
                                        </p:tgtEl>
                                      </p:cBhvr>
                                    </p:animEffect>
                                  </p:childTnLst>
                                </p:cTn>
                              </p:par>
                              <p:par>
                                <p:cTn id="55" presetID="22" presetClass="entr" presetSubtype="4" fill="hold" nodeType="withEffect">
                                  <p:stCondLst>
                                    <p:cond delay="0"/>
                                  </p:stCondLst>
                                  <p:childTnLst>
                                    <p:set>
                                      <p:cBhvr>
                                        <p:cTn id="56" dur="1" fill="hold">
                                          <p:stCondLst>
                                            <p:cond delay="0"/>
                                          </p:stCondLst>
                                        </p:cTn>
                                        <p:tgtEl>
                                          <p:spTgt spid="121"/>
                                        </p:tgtEl>
                                        <p:attrNameLst>
                                          <p:attrName>style.visibility</p:attrName>
                                        </p:attrNameLst>
                                      </p:cBhvr>
                                      <p:to>
                                        <p:strVal val="visible"/>
                                      </p:to>
                                    </p:set>
                                    <p:animEffect transition="in" filter="wipe(down)">
                                      <p:cBhvr>
                                        <p:cTn id="57" dur="500"/>
                                        <p:tgtEl>
                                          <p:spTgt spid="121"/>
                                        </p:tgtEl>
                                      </p:cBhvr>
                                    </p:animEffect>
                                  </p:childTnLst>
                                </p:cTn>
                              </p:par>
                              <p:par>
                                <p:cTn id="58" presetID="22" presetClass="entr" presetSubtype="4" fill="hold" nodeType="withEffect">
                                  <p:stCondLst>
                                    <p:cond delay="0"/>
                                  </p:stCondLst>
                                  <p:childTnLst>
                                    <p:set>
                                      <p:cBhvr>
                                        <p:cTn id="59" dur="1" fill="hold">
                                          <p:stCondLst>
                                            <p:cond delay="0"/>
                                          </p:stCondLst>
                                        </p:cTn>
                                        <p:tgtEl>
                                          <p:spTgt spid="118"/>
                                        </p:tgtEl>
                                        <p:attrNameLst>
                                          <p:attrName>style.visibility</p:attrName>
                                        </p:attrNameLst>
                                      </p:cBhvr>
                                      <p:to>
                                        <p:strVal val="visible"/>
                                      </p:to>
                                    </p:set>
                                    <p:animEffect transition="in" filter="wipe(down)">
                                      <p:cBhvr>
                                        <p:cTn id="60" dur="500"/>
                                        <p:tgtEl>
                                          <p:spTgt spid="118"/>
                                        </p:tgtEl>
                                      </p:cBhvr>
                                    </p:animEffect>
                                  </p:childTnLst>
                                </p:cTn>
                              </p:par>
                              <p:par>
                                <p:cTn id="61" presetID="22" presetClass="entr" presetSubtype="4" fill="hold" nodeType="withEffect">
                                  <p:stCondLst>
                                    <p:cond delay="0"/>
                                  </p:stCondLst>
                                  <p:childTnLst>
                                    <p:set>
                                      <p:cBhvr>
                                        <p:cTn id="62" dur="1" fill="hold">
                                          <p:stCondLst>
                                            <p:cond delay="0"/>
                                          </p:stCondLst>
                                        </p:cTn>
                                        <p:tgtEl>
                                          <p:spTgt spid="120"/>
                                        </p:tgtEl>
                                        <p:attrNameLst>
                                          <p:attrName>style.visibility</p:attrName>
                                        </p:attrNameLst>
                                      </p:cBhvr>
                                      <p:to>
                                        <p:strVal val="visible"/>
                                      </p:to>
                                    </p:set>
                                    <p:animEffect transition="in" filter="wipe(down)">
                                      <p:cBhvr>
                                        <p:cTn id="63" dur="500"/>
                                        <p:tgtEl>
                                          <p:spTgt spid="12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110"/>
                                        </p:tgtEl>
                                        <p:attrNameLst>
                                          <p:attrName>style.visibility</p:attrName>
                                        </p:attrNameLst>
                                      </p:cBhvr>
                                      <p:to>
                                        <p:strVal val="visible"/>
                                      </p:to>
                                    </p:set>
                                    <p:animEffect transition="in" filter="wipe(down)">
                                      <p:cBhvr>
                                        <p:cTn id="68" dur="500"/>
                                        <p:tgtEl>
                                          <p:spTgt spid="110"/>
                                        </p:tgtEl>
                                      </p:cBhvr>
                                    </p:animEffect>
                                  </p:childTnLst>
                                </p:cTn>
                              </p:par>
                              <p:par>
                                <p:cTn id="69" presetID="22" presetClass="entr" presetSubtype="4" fill="hold" nodeType="withEffect">
                                  <p:stCondLst>
                                    <p:cond delay="0"/>
                                  </p:stCondLst>
                                  <p:childTnLst>
                                    <p:set>
                                      <p:cBhvr>
                                        <p:cTn id="70" dur="1" fill="hold">
                                          <p:stCondLst>
                                            <p:cond delay="0"/>
                                          </p:stCondLst>
                                        </p:cTn>
                                        <p:tgtEl>
                                          <p:spTgt spid="111"/>
                                        </p:tgtEl>
                                        <p:attrNameLst>
                                          <p:attrName>style.visibility</p:attrName>
                                        </p:attrNameLst>
                                      </p:cBhvr>
                                      <p:to>
                                        <p:strVal val="visible"/>
                                      </p:to>
                                    </p:set>
                                    <p:animEffect transition="in" filter="wipe(down)">
                                      <p:cBhvr>
                                        <p:cTn id="71" dur="500"/>
                                        <p:tgtEl>
                                          <p:spTgt spid="111"/>
                                        </p:tgtEl>
                                      </p:cBhvr>
                                    </p:animEffect>
                                  </p:childTnLst>
                                </p:cTn>
                              </p:par>
                              <p:par>
                                <p:cTn id="72" presetID="22" presetClass="entr" presetSubtype="4" fill="hold" nodeType="withEffect">
                                  <p:stCondLst>
                                    <p:cond delay="0"/>
                                  </p:stCondLst>
                                  <p:childTnLst>
                                    <p:set>
                                      <p:cBhvr>
                                        <p:cTn id="73" dur="1" fill="hold">
                                          <p:stCondLst>
                                            <p:cond delay="0"/>
                                          </p:stCondLst>
                                        </p:cTn>
                                        <p:tgtEl>
                                          <p:spTgt spid="119"/>
                                        </p:tgtEl>
                                        <p:attrNameLst>
                                          <p:attrName>style.visibility</p:attrName>
                                        </p:attrNameLst>
                                      </p:cBhvr>
                                      <p:to>
                                        <p:strVal val="visible"/>
                                      </p:to>
                                    </p:set>
                                    <p:animEffect transition="in" filter="wipe(down)">
                                      <p:cBhvr>
                                        <p:cTn id="74" dur="500"/>
                                        <p:tgtEl>
                                          <p:spTgt spid="119"/>
                                        </p:tgtEl>
                                      </p:cBhvr>
                                    </p:animEffect>
                                  </p:childTnLst>
                                </p:cTn>
                              </p:par>
                              <p:par>
                                <p:cTn id="75" presetID="22" presetClass="entr" presetSubtype="4" fill="hold" nodeType="withEffect">
                                  <p:stCondLst>
                                    <p:cond delay="0"/>
                                  </p:stCondLst>
                                  <p:childTnLst>
                                    <p:set>
                                      <p:cBhvr>
                                        <p:cTn id="76" dur="1" fill="hold">
                                          <p:stCondLst>
                                            <p:cond delay="0"/>
                                          </p:stCondLst>
                                        </p:cTn>
                                        <p:tgtEl>
                                          <p:spTgt spid="112"/>
                                        </p:tgtEl>
                                        <p:attrNameLst>
                                          <p:attrName>style.visibility</p:attrName>
                                        </p:attrNameLst>
                                      </p:cBhvr>
                                      <p:to>
                                        <p:strVal val="visible"/>
                                      </p:to>
                                    </p:set>
                                    <p:animEffect transition="in" filter="wipe(down)">
                                      <p:cBhvr>
                                        <p:cTn id="77" dur="500"/>
                                        <p:tgtEl>
                                          <p:spTgt spid="11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58"/>
                                        </p:tgtEl>
                                        <p:attrNameLst>
                                          <p:attrName>style.visibility</p:attrName>
                                        </p:attrNameLst>
                                      </p:cBhvr>
                                      <p:to>
                                        <p:strVal val="visible"/>
                                      </p:to>
                                    </p:set>
                                    <p:animEffect transition="in" filter="wipe(down)">
                                      <p:cBhvr>
                                        <p:cTn id="82" dur="500"/>
                                        <p:tgtEl>
                                          <p:spTgt spid="158"/>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157"/>
                                        </p:tgtEl>
                                        <p:attrNameLst>
                                          <p:attrName>style.visibility</p:attrName>
                                        </p:attrNameLst>
                                      </p:cBhvr>
                                      <p:to>
                                        <p:strVal val="visible"/>
                                      </p:to>
                                    </p:set>
                                    <p:animEffect transition="in" filter="wipe(down)">
                                      <p:cBhvr>
                                        <p:cTn id="85" dur="500"/>
                                        <p:tgtEl>
                                          <p:spTgt spid="157"/>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156"/>
                                        </p:tgtEl>
                                        <p:attrNameLst>
                                          <p:attrName>style.visibility</p:attrName>
                                        </p:attrNameLst>
                                      </p:cBhvr>
                                      <p:to>
                                        <p:strVal val="visible"/>
                                      </p:to>
                                    </p:set>
                                    <p:animEffect transition="in" filter="wipe(down)">
                                      <p:cBhvr>
                                        <p:cTn id="88" dur="500"/>
                                        <p:tgtEl>
                                          <p:spTgt spid="156"/>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159"/>
                                        </p:tgtEl>
                                        <p:attrNameLst>
                                          <p:attrName>style.visibility</p:attrName>
                                        </p:attrNameLst>
                                      </p:cBhvr>
                                      <p:to>
                                        <p:strVal val="visible"/>
                                      </p:to>
                                    </p:set>
                                    <p:animEffect transition="in" filter="wipe(down)">
                                      <p:cBhvr>
                                        <p:cTn id="91" dur="500"/>
                                        <p:tgtEl>
                                          <p:spTgt spid="159"/>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166"/>
                                        </p:tgtEl>
                                        <p:attrNameLst>
                                          <p:attrName>style.visibility</p:attrName>
                                        </p:attrNameLst>
                                      </p:cBhvr>
                                      <p:to>
                                        <p:strVal val="visible"/>
                                      </p:to>
                                    </p:set>
                                    <p:animEffect transition="in" filter="wipe(down)">
                                      <p:cBhvr>
                                        <p:cTn id="96" dur="500"/>
                                        <p:tgtEl>
                                          <p:spTgt spid="166"/>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165"/>
                                        </p:tgtEl>
                                        <p:attrNameLst>
                                          <p:attrName>style.visibility</p:attrName>
                                        </p:attrNameLst>
                                      </p:cBhvr>
                                      <p:to>
                                        <p:strVal val="visible"/>
                                      </p:to>
                                    </p:set>
                                    <p:animEffect transition="in" filter="wipe(down)">
                                      <p:cBhvr>
                                        <p:cTn id="99" dur="500"/>
                                        <p:tgtEl>
                                          <p:spTgt spid="165"/>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168"/>
                                        </p:tgtEl>
                                        <p:attrNameLst>
                                          <p:attrName>style.visibility</p:attrName>
                                        </p:attrNameLst>
                                      </p:cBhvr>
                                      <p:to>
                                        <p:strVal val="visible"/>
                                      </p:to>
                                    </p:set>
                                    <p:animEffect transition="in" filter="wipe(down)">
                                      <p:cBhvr>
                                        <p:cTn id="102" dur="500"/>
                                        <p:tgtEl>
                                          <p:spTgt spid="168"/>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167"/>
                                        </p:tgtEl>
                                        <p:attrNameLst>
                                          <p:attrName>style.visibility</p:attrName>
                                        </p:attrNameLst>
                                      </p:cBhvr>
                                      <p:to>
                                        <p:strVal val="visible"/>
                                      </p:to>
                                    </p:set>
                                    <p:animEffect transition="in" filter="wipe(down)">
                                      <p:cBhvr>
                                        <p:cTn id="105" dur="500"/>
                                        <p:tgtEl>
                                          <p:spTgt spid="167"/>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162"/>
                                        </p:tgtEl>
                                        <p:attrNameLst>
                                          <p:attrName>style.visibility</p:attrName>
                                        </p:attrNameLst>
                                      </p:cBhvr>
                                      <p:to>
                                        <p:strVal val="visible"/>
                                      </p:to>
                                    </p:set>
                                    <p:animEffect transition="in" filter="wipe(down)">
                                      <p:cBhvr>
                                        <p:cTn id="110" dur="500"/>
                                        <p:tgtEl>
                                          <p:spTgt spid="162"/>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161"/>
                                        </p:tgtEl>
                                        <p:attrNameLst>
                                          <p:attrName>style.visibility</p:attrName>
                                        </p:attrNameLst>
                                      </p:cBhvr>
                                      <p:to>
                                        <p:strVal val="visible"/>
                                      </p:to>
                                    </p:set>
                                    <p:animEffect transition="in" filter="wipe(down)">
                                      <p:cBhvr>
                                        <p:cTn id="113" dur="500"/>
                                        <p:tgtEl>
                                          <p:spTgt spid="161"/>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160"/>
                                        </p:tgtEl>
                                        <p:attrNameLst>
                                          <p:attrName>style.visibility</p:attrName>
                                        </p:attrNameLst>
                                      </p:cBhvr>
                                      <p:to>
                                        <p:strVal val="visible"/>
                                      </p:to>
                                    </p:set>
                                    <p:animEffect transition="in" filter="wipe(down)">
                                      <p:cBhvr>
                                        <p:cTn id="116" dur="500"/>
                                        <p:tgtEl>
                                          <p:spTgt spid="160"/>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163"/>
                                        </p:tgtEl>
                                        <p:attrNameLst>
                                          <p:attrName>style.visibility</p:attrName>
                                        </p:attrNameLst>
                                      </p:cBhvr>
                                      <p:to>
                                        <p:strVal val="visible"/>
                                      </p:to>
                                    </p:set>
                                    <p:animEffect transition="in" filter="wipe(down)">
                                      <p:cBhvr>
                                        <p:cTn id="119" dur="500"/>
                                        <p:tgtEl>
                                          <p:spTgt spid="163"/>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171"/>
                                        </p:tgtEl>
                                        <p:attrNameLst>
                                          <p:attrName>style.visibility</p:attrName>
                                        </p:attrNameLst>
                                      </p:cBhvr>
                                      <p:to>
                                        <p:strVal val="visible"/>
                                      </p:to>
                                    </p:set>
                                    <p:animEffect transition="in" filter="wipe(down)">
                                      <p:cBhvr>
                                        <p:cTn id="124" dur="500"/>
                                        <p:tgtEl>
                                          <p:spTgt spid="171"/>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170"/>
                                        </p:tgtEl>
                                        <p:attrNameLst>
                                          <p:attrName>style.visibility</p:attrName>
                                        </p:attrNameLst>
                                      </p:cBhvr>
                                      <p:to>
                                        <p:strVal val="visible"/>
                                      </p:to>
                                    </p:set>
                                    <p:animEffect transition="in" filter="wipe(down)">
                                      <p:cBhvr>
                                        <p:cTn id="127" dur="500"/>
                                        <p:tgtEl>
                                          <p:spTgt spid="170"/>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169"/>
                                        </p:tgtEl>
                                        <p:attrNameLst>
                                          <p:attrName>style.visibility</p:attrName>
                                        </p:attrNameLst>
                                      </p:cBhvr>
                                      <p:to>
                                        <p:strVal val="visible"/>
                                      </p:to>
                                    </p:set>
                                    <p:animEffect transition="in" filter="wipe(down)">
                                      <p:cBhvr>
                                        <p:cTn id="130" dur="500"/>
                                        <p:tgtEl>
                                          <p:spTgt spid="169"/>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164"/>
                                        </p:tgtEl>
                                        <p:attrNameLst>
                                          <p:attrName>style.visibility</p:attrName>
                                        </p:attrNameLst>
                                      </p:cBhvr>
                                      <p:to>
                                        <p:strVal val="visible"/>
                                      </p:to>
                                    </p:set>
                                    <p:animEffect transition="in" filter="wipe(down)">
                                      <p:cBhvr>
                                        <p:cTn id="133" dur="500"/>
                                        <p:tgtEl>
                                          <p:spTgt spid="164"/>
                                        </p:tgtEl>
                                      </p:cBhvr>
                                    </p:animEffec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101"/>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nodeType="clickEffect">
                                  <p:stCondLst>
                                    <p:cond delay="0"/>
                                  </p:stCondLst>
                                  <p:childTnLst>
                                    <p:set>
                                      <p:cBhvr>
                                        <p:cTn id="141" dur="1" fill="hold">
                                          <p:stCondLst>
                                            <p:cond delay="0"/>
                                          </p:stCondLst>
                                        </p:cTn>
                                        <p:tgtEl>
                                          <p:spTgt spid="125"/>
                                        </p:tgtEl>
                                        <p:attrNameLst>
                                          <p:attrName>style.visibility</p:attrName>
                                        </p:attrNameLst>
                                      </p:cBhvr>
                                      <p:to>
                                        <p:strVal val="visible"/>
                                      </p:to>
                                    </p:set>
                                    <p:animEffect transition="in" filter="wipe(up)">
                                      <p:cBhvr>
                                        <p:cTn id="142" dur="500"/>
                                        <p:tgtEl>
                                          <p:spTgt spid="125"/>
                                        </p:tgtEl>
                                      </p:cBhvr>
                                    </p:animEffect>
                                  </p:childTnLst>
                                </p:cTn>
                              </p:par>
                              <p:par>
                                <p:cTn id="143" presetID="22" presetClass="entr" presetSubtype="1" fill="hold" nodeType="withEffect">
                                  <p:stCondLst>
                                    <p:cond delay="0"/>
                                  </p:stCondLst>
                                  <p:childTnLst>
                                    <p:set>
                                      <p:cBhvr>
                                        <p:cTn id="144" dur="1" fill="hold">
                                          <p:stCondLst>
                                            <p:cond delay="0"/>
                                          </p:stCondLst>
                                        </p:cTn>
                                        <p:tgtEl>
                                          <p:spTgt spid="122"/>
                                        </p:tgtEl>
                                        <p:attrNameLst>
                                          <p:attrName>style.visibility</p:attrName>
                                        </p:attrNameLst>
                                      </p:cBhvr>
                                      <p:to>
                                        <p:strVal val="visible"/>
                                      </p:to>
                                    </p:set>
                                    <p:animEffect transition="in" filter="wipe(up)">
                                      <p:cBhvr>
                                        <p:cTn id="145" dur="500"/>
                                        <p:tgtEl>
                                          <p:spTgt spid="122"/>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4" fill="hold" nodeType="clickEffect">
                                  <p:stCondLst>
                                    <p:cond delay="0"/>
                                  </p:stCondLst>
                                  <p:childTnLst>
                                    <p:set>
                                      <p:cBhvr>
                                        <p:cTn id="149" dur="1" fill="hold">
                                          <p:stCondLst>
                                            <p:cond delay="0"/>
                                          </p:stCondLst>
                                        </p:cTn>
                                        <p:tgtEl>
                                          <p:spTgt spid="123"/>
                                        </p:tgtEl>
                                        <p:attrNameLst>
                                          <p:attrName>style.visibility</p:attrName>
                                        </p:attrNameLst>
                                      </p:cBhvr>
                                      <p:to>
                                        <p:strVal val="visible"/>
                                      </p:to>
                                    </p:set>
                                    <p:animEffect transition="in" filter="wipe(down)">
                                      <p:cBhvr>
                                        <p:cTn id="150" dur="500"/>
                                        <p:tgtEl>
                                          <p:spTgt spid="123"/>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grpId="0" nodeType="clickEffect">
                                  <p:stCondLst>
                                    <p:cond delay="0"/>
                                  </p:stCondLst>
                                  <p:childTnLst>
                                    <p:set>
                                      <p:cBhvr>
                                        <p:cTn id="154" dur="1" fill="hold">
                                          <p:stCondLst>
                                            <p:cond delay="0"/>
                                          </p:stCondLst>
                                        </p:cTn>
                                        <p:tgtEl>
                                          <p:spTgt spid="136"/>
                                        </p:tgtEl>
                                        <p:attrNameLst>
                                          <p:attrName>style.visibility</p:attrName>
                                        </p:attrNameLst>
                                      </p:cBhvr>
                                      <p:to>
                                        <p:strVal val="visible"/>
                                      </p:to>
                                    </p:set>
                                    <p:animEffect transition="in" filter="wipe(down)">
                                      <p:cBhvr>
                                        <p:cTn id="155" dur="500"/>
                                        <p:tgtEl>
                                          <p:spTgt spid="136"/>
                                        </p:tgtEl>
                                      </p:cBhvr>
                                    </p:animEffect>
                                  </p:childTnLst>
                                </p:cTn>
                              </p:par>
                              <p:par>
                                <p:cTn id="156" presetID="22" presetClass="entr" presetSubtype="4" fill="hold" nodeType="withEffect">
                                  <p:stCondLst>
                                    <p:cond delay="0"/>
                                  </p:stCondLst>
                                  <p:childTnLst>
                                    <p:set>
                                      <p:cBhvr>
                                        <p:cTn id="157" dur="1" fill="hold">
                                          <p:stCondLst>
                                            <p:cond delay="0"/>
                                          </p:stCondLst>
                                        </p:cTn>
                                        <p:tgtEl>
                                          <p:spTgt spid="128"/>
                                        </p:tgtEl>
                                        <p:attrNameLst>
                                          <p:attrName>style.visibility</p:attrName>
                                        </p:attrNameLst>
                                      </p:cBhvr>
                                      <p:to>
                                        <p:strVal val="visible"/>
                                      </p:to>
                                    </p:set>
                                    <p:animEffect transition="in" filter="wipe(down)">
                                      <p:cBhvr>
                                        <p:cTn id="158" dur="500"/>
                                        <p:tgtEl>
                                          <p:spTgt spid="128"/>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4" fill="hold" grpId="0" nodeType="clickEffect">
                                  <p:stCondLst>
                                    <p:cond delay="0"/>
                                  </p:stCondLst>
                                  <p:childTnLst>
                                    <p:set>
                                      <p:cBhvr>
                                        <p:cTn id="162" dur="1" fill="hold">
                                          <p:stCondLst>
                                            <p:cond delay="0"/>
                                          </p:stCondLst>
                                        </p:cTn>
                                        <p:tgtEl>
                                          <p:spTgt spid="133"/>
                                        </p:tgtEl>
                                        <p:attrNameLst>
                                          <p:attrName>style.visibility</p:attrName>
                                        </p:attrNameLst>
                                      </p:cBhvr>
                                      <p:to>
                                        <p:strVal val="visible"/>
                                      </p:to>
                                    </p:set>
                                    <p:animEffect transition="in" filter="wipe(down)">
                                      <p:cBhvr>
                                        <p:cTn id="163" dur="500"/>
                                        <p:tgtEl>
                                          <p:spTgt spid="133"/>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4" fill="hold" grpId="0" nodeType="clickEffect">
                                  <p:stCondLst>
                                    <p:cond delay="0"/>
                                  </p:stCondLst>
                                  <p:childTnLst>
                                    <p:set>
                                      <p:cBhvr>
                                        <p:cTn id="167" dur="1" fill="hold">
                                          <p:stCondLst>
                                            <p:cond delay="0"/>
                                          </p:stCondLst>
                                        </p:cTn>
                                        <p:tgtEl>
                                          <p:spTgt spid="180"/>
                                        </p:tgtEl>
                                        <p:attrNameLst>
                                          <p:attrName>style.visibility</p:attrName>
                                        </p:attrNameLst>
                                      </p:cBhvr>
                                      <p:to>
                                        <p:strVal val="visible"/>
                                      </p:to>
                                    </p:set>
                                    <p:animEffect transition="in" filter="wipe(down)">
                                      <p:cBhvr>
                                        <p:cTn id="168" dur="500"/>
                                        <p:tgtEl>
                                          <p:spTgt spid="180"/>
                                        </p:tgtEl>
                                      </p:cBhvr>
                                    </p:animEffect>
                                  </p:childTnLst>
                                </p:cTn>
                              </p:par>
                              <p:par>
                                <p:cTn id="169" presetID="22" presetClass="entr" presetSubtype="4" fill="hold" grpId="0" nodeType="withEffect">
                                  <p:stCondLst>
                                    <p:cond delay="0"/>
                                  </p:stCondLst>
                                  <p:childTnLst>
                                    <p:set>
                                      <p:cBhvr>
                                        <p:cTn id="170" dur="1" fill="hold">
                                          <p:stCondLst>
                                            <p:cond delay="0"/>
                                          </p:stCondLst>
                                        </p:cTn>
                                        <p:tgtEl>
                                          <p:spTgt spid="172"/>
                                        </p:tgtEl>
                                        <p:attrNameLst>
                                          <p:attrName>style.visibility</p:attrName>
                                        </p:attrNameLst>
                                      </p:cBhvr>
                                      <p:to>
                                        <p:strVal val="visible"/>
                                      </p:to>
                                    </p:set>
                                    <p:animEffect transition="in" filter="wipe(down)">
                                      <p:cBhvr>
                                        <p:cTn id="171" dur="500"/>
                                        <p:tgtEl>
                                          <p:spTgt spid="172"/>
                                        </p:tgtEl>
                                      </p:cBhvr>
                                    </p:animEffect>
                                  </p:childTnLst>
                                </p:cTn>
                              </p:par>
                            </p:childTnLst>
                          </p:cTn>
                        </p:par>
                      </p:childTnLst>
                    </p:cTn>
                  </p:par>
                  <p:par>
                    <p:cTn id="172" fill="hold">
                      <p:stCondLst>
                        <p:cond delay="indefinite"/>
                      </p:stCondLst>
                      <p:childTnLst>
                        <p:par>
                          <p:cTn id="173" fill="hold">
                            <p:stCondLst>
                              <p:cond delay="0"/>
                            </p:stCondLst>
                            <p:childTnLst>
                              <p:par>
                                <p:cTn id="174" presetID="3" presetClass="exit" presetSubtype="10" fill="hold" nodeType="clickEffect">
                                  <p:stCondLst>
                                    <p:cond delay="0"/>
                                  </p:stCondLst>
                                  <p:childTnLst>
                                    <p:animEffect transition="out" filter="blinds(horizontal)">
                                      <p:cBhvr>
                                        <p:cTn id="175" dur="500"/>
                                        <p:tgtEl>
                                          <p:spTgt spid="125"/>
                                        </p:tgtEl>
                                      </p:cBhvr>
                                    </p:animEffect>
                                    <p:set>
                                      <p:cBhvr>
                                        <p:cTn id="176" dur="1" fill="hold">
                                          <p:stCondLst>
                                            <p:cond delay="499"/>
                                          </p:stCondLst>
                                        </p:cTn>
                                        <p:tgtEl>
                                          <p:spTgt spid="125"/>
                                        </p:tgtEl>
                                        <p:attrNameLst>
                                          <p:attrName>style.visibility</p:attrName>
                                        </p:attrNameLst>
                                      </p:cBhvr>
                                      <p:to>
                                        <p:strVal val="hidden"/>
                                      </p:to>
                                    </p:set>
                                  </p:childTnLst>
                                </p:cTn>
                              </p:par>
                              <p:par>
                                <p:cTn id="177" presetID="3" presetClass="exit" presetSubtype="10" fill="hold" nodeType="withEffect">
                                  <p:stCondLst>
                                    <p:cond delay="0"/>
                                  </p:stCondLst>
                                  <p:childTnLst>
                                    <p:animEffect transition="out" filter="blinds(horizontal)">
                                      <p:cBhvr>
                                        <p:cTn id="178" dur="500"/>
                                        <p:tgtEl>
                                          <p:spTgt spid="128"/>
                                        </p:tgtEl>
                                      </p:cBhvr>
                                    </p:animEffect>
                                    <p:set>
                                      <p:cBhvr>
                                        <p:cTn id="179" dur="1" fill="hold">
                                          <p:stCondLst>
                                            <p:cond delay="499"/>
                                          </p:stCondLst>
                                        </p:cTn>
                                        <p:tgtEl>
                                          <p:spTgt spid="128"/>
                                        </p:tgtEl>
                                        <p:attrNameLst>
                                          <p:attrName>style.visibility</p:attrName>
                                        </p:attrNameLst>
                                      </p:cBhvr>
                                      <p:to>
                                        <p:strVal val="hidden"/>
                                      </p:to>
                                    </p:set>
                                  </p:childTnLst>
                                </p:cTn>
                              </p:par>
                              <p:par>
                                <p:cTn id="180" presetID="3" presetClass="exit" presetSubtype="10" fill="hold" nodeType="withEffect">
                                  <p:stCondLst>
                                    <p:cond delay="0"/>
                                  </p:stCondLst>
                                  <p:childTnLst>
                                    <p:animEffect transition="out" filter="blinds(horizontal)">
                                      <p:cBhvr>
                                        <p:cTn id="181" dur="500"/>
                                        <p:tgtEl>
                                          <p:spTgt spid="122"/>
                                        </p:tgtEl>
                                      </p:cBhvr>
                                    </p:animEffect>
                                    <p:set>
                                      <p:cBhvr>
                                        <p:cTn id="182" dur="1" fill="hold">
                                          <p:stCondLst>
                                            <p:cond delay="499"/>
                                          </p:stCondLst>
                                        </p:cTn>
                                        <p:tgtEl>
                                          <p:spTgt spid="122"/>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123"/>
                                        </p:tgtEl>
                                      </p:cBhvr>
                                    </p:animEffect>
                                    <p:set>
                                      <p:cBhvr>
                                        <p:cTn id="185" dur="1" fill="hold">
                                          <p:stCondLst>
                                            <p:cond delay="499"/>
                                          </p:stCondLst>
                                        </p:cTn>
                                        <p:tgtEl>
                                          <p:spTgt spid="123"/>
                                        </p:tgtEl>
                                        <p:attrNameLst>
                                          <p:attrName>style.visibility</p:attrName>
                                        </p:attrNameLst>
                                      </p:cBhvr>
                                      <p:to>
                                        <p:strVal val="hidden"/>
                                      </p:to>
                                    </p:set>
                                  </p:childTnLst>
                                </p:cTn>
                              </p:par>
                            </p:childTnLst>
                          </p:cTn>
                        </p:par>
                      </p:childTnLst>
                    </p:cTn>
                  </p:par>
                  <p:par>
                    <p:cTn id="186" fill="hold">
                      <p:stCondLst>
                        <p:cond delay="indefinite"/>
                      </p:stCondLst>
                      <p:childTnLst>
                        <p:par>
                          <p:cTn id="187" fill="hold">
                            <p:stCondLst>
                              <p:cond delay="0"/>
                            </p:stCondLst>
                            <p:childTnLst>
                              <p:par>
                                <p:cTn id="188" presetID="22" presetClass="entr" presetSubtype="1" fill="hold" nodeType="clickEffect">
                                  <p:stCondLst>
                                    <p:cond delay="0"/>
                                  </p:stCondLst>
                                  <p:childTnLst>
                                    <p:set>
                                      <p:cBhvr>
                                        <p:cTn id="189" dur="1" fill="hold">
                                          <p:stCondLst>
                                            <p:cond delay="0"/>
                                          </p:stCondLst>
                                        </p:cTn>
                                        <p:tgtEl>
                                          <p:spTgt spid="141"/>
                                        </p:tgtEl>
                                        <p:attrNameLst>
                                          <p:attrName>style.visibility</p:attrName>
                                        </p:attrNameLst>
                                      </p:cBhvr>
                                      <p:to>
                                        <p:strVal val="visible"/>
                                      </p:to>
                                    </p:set>
                                    <p:animEffect transition="in" filter="wipe(up)">
                                      <p:cBhvr>
                                        <p:cTn id="190" dur="500"/>
                                        <p:tgtEl>
                                          <p:spTgt spid="141"/>
                                        </p:tgtEl>
                                      </p:cBhvr>
                                    </p:animEffect>
                                  </p:childTnLst>
                                </p:cTn>
                              </p:par>
                              <p:par>
                                <p:cTn id="191" presetID="22" presetClass="entr" presetSubtype="1" fill="hold" nodeType="withEffect">
                                  <p:stCondLst>
                                    <p:cond delay="0"/>
                                  </p:stCondLst>
                                  <p:childTnLst>
                                    <p:set>
                                      <p:cBhvr>
                                        <p:cTn id="192" dur="1" fill="hold">
                                          <p:stCondLst>
                                            <p:cond delay="0"/>
                                          </p:stCondLst>
                                        </p:cTn>
                                        <p:tgtEl>
                                          <p:spTgt spid="142"/>
                                        </p:tgtEl>
                                        <p:attrNameLst>
                                          <p:attrName>style.visibility</p:attrName>
                                        </p:attrNameLst>
                                      </p:cBhvr>
                                      <p:to>
                                        <p:strVal val="visible"/>
                                      </p:to>
                                    </p:set>
                                    <p:animEffect transition="in" filter="wipe(up)">
                                      <p:cBhvr>
                                        <p:cTn id="193" dur="500"/>
                                        <p:tgtEl>
                                          <p:spTgt spid="142"/>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4" fill="hold" nodeType="clickEffect">
                                  <p:stCondLst>
                                    <p:cond delay="0"/>
                                  </p:stCondLst>
                                  <p:childTnLst>
                                    <p:set>
                                      <p:cBhvr>
                                        <p:cTn id="197" dur="1" fill="hold">
                                          <p:stCondLst>
                                            <p:cond delay="0"/>
                                          </p:stCondLst>
                                        </p:cTn>
                                        <p:tgtEl>
                                          <p:spTgt spid="143"/>
                                        </p:tgtEl>
                                        <p:attrNameLst>
                                          <p:attrName>style.visibility</p:attrName>
                                        </p:attrNameLst>
                                      </p:cBhvr>
                                      <p:to>
                                        <p:strVal val="visible"/>
                                      </p:to>
                                    </p:set>
                                    <p:animEffect transition="in" filter="wipe(down)">
                                      <p:cBhvr>
                                        <p:cTn id="198" dur="500"/>
                                        <p:tgtEl>
                                          <p:spTgt spid="143"/>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ntr" presetSubtype="4" fill="hold" grpId="0" nodeType="clickEffect">
                                  <p:stCondLst>
                                    <p:cond delay="0"/>
                                  </p:stCondLst>
                                  <p:childTnLst>
                                    <p:set>
                                      <p:cBhvr>
                                        <p:cTn id="202" dur="1" fill="hold">
                                          <p:stCondLst>
                                            <p:cond delay="0"/>
                                          </p:stCondLst>
                                        </p:cTn>
                                        <p:tgtEl>
                                          <p:spTgt spid="139"/>
                                        </p:tgtEl>
                                        <p:attrNameLst>
                                          <p:attrName>style.visibility</p:attrName>
                                        </p:attrNameLst>
                                      </p:cBhvr>
                                      <p:to>
                                        <p:strVal val="visible"/>
                                      </p:to>
                                    </p:set>
                                    <p:animEffect transition="in" filter="wipe(down)">
                                      <p:cBhvr>
                                        <p:cTn id="203" dur="500"/>
                                        <p:tgtEl>
                                          <p:spTgt spid="139"/>
                                        </p:tgtEl>
                                      </p:cBhvr>
                                    </p:animEffect>
                                  </p:childTnLst>
                                </p:cTn>
                              </p:par>
                            </p:childTnLst>
                          </p:cTn>
                        </p:par>
                      </p:childTnLst>
                    </p:cTn>
                  </p:par>
                  <p:par>
                    <p:cTn id="204" fill="hold">
                      <p:stCondLst>
                        <p:cond delay="indefinite"/>
                      </p:stCondLst>
                      <p:childTnLst>
                        <p:par>
                          <p:cTn id="205" fill="hold">
                            <p:stCondLst>
                              <p:cond delay="0"/>
                            </p:stCondLst>
                            <p:childTnLst>
                              <p:par>
                                <p:cTn id="206" presetID="10" presetClass="exit" presetSubtype="0" fill="hold" nodeType="clickEffect">
                                  <p:stCondLst>
                                    <p:cond delay="0"/>
                                  </p:stCondLst>
                                  <p:childTnLst>
                                    <p:animEffect transition="out" filter="fade">
                                      <p:cBhvr>
                                        <p:cTn id="207" dur="1000"/>
                                        <p:tgtEl>
                                          <p:spTgt spid="125"/>
                                        </p:tgtEl>
                                      </p:cBhvr>
                                    </p:animEffect>
                                    <p:set>
                                      <p:cBhvr>
                                        <p:cTn id="208" dur="1" fill="hold">
                                          <p:stCondLst>
                                            <p:cond delay="999"/>
                                          </p:stCondLst>
                                        </p:cTn>
                                        <p:tgtEl>
                                          <p:spTgt spid="125"/>
                                        </p:tgtEl>
                                        <p:attrNameLst>
                                          <p:attrName>style.visibility</p:attrName>
                                        </p:attrNameLst>
                                      </p:cBhvr>
                                      <p:to>
                                        <p:strVal val="hidden"/>
                                      </p:to>
                                    </p:set>
                                  </p:childTnLst>
                                </p:cTn>
                              </p:par>
                              <p:par>
                                <p:cTn id="209" presetID="10" presetClass="exit" presetSubtype="0" fill="hold" nodeType="withEffect">
                                  <p:stCondLst>
                                    <p:cond delay="0"/>
                                  </p:stCondLst>
                                  <p:childTnLst>
                                    <p:animEffect transition="out" filter="fade">
                                      <p:cBhvr>
                                        <p:cTn id="210" dur="1000"/>
                                        <p:tgtEl>
                                          <p:spTgt spid="128"/>
                                        </p:tgtEl>
                                      </p:cBhvr>
                                    </p:animEffect>
                                    <p:set>
                                      <p:cBhvr>
                                        <p:cTn id="211" dur="1" fill="hold">
                                          <p:stCondLst>
                                            <p:cond delay="999"/>
                                          </p:stCondLst>
                                        </p:cTn>
                                        <p:tgtEl>
                                          <p:spTgt spid="128"/>
                                        </p:tgtEl>
                                        <p:attrNameLst>
                                          <p:attrName>style.visibility</p:attrName>
                                        </p:attrNameLst>
                                      </p:cBhvr>
                                      <p:to>
                                        <p:strVal val="hidden"/>
                                      </p:to>
                                    </p:set>
                                  </p:childTnLst>
                                </p:cTn>
                              </p:par>
                              <p:par>
                                <p:cTn id="212" presetID="22" presetClass="entr" presetSubtype="4" fill="hold" nodeType="withEffect">
                                  <p:stCondLst>
                                    <p:cond delay="0"/>
                                  </p:stCondLst>
                                  <p:childTnLst>
                                    <p:set>
                                      <p:cBhvr>
                                        <p:cTn id="213" dur="1" fill="hold">
                                          <p:stCondLst>
                                            <p:cond delay="0"/>
                                          </p:stCondLst>
                                        </p:cTn>
                                        <p:tgtEl>
                                          <p:spTgt spid="149"/>
                                        </p:tgtEl>
                                        <p:attrNameLst>
                                          <p:attrName>style.visibility</p:attrName>
                                        </p:attrNameLst>
                                      </p:cBhvr>
                                      <p:to>
                                        <p:strVal val="visible"/>
                                      </p:to>
                                    </p:set>
                                    <p:animEffect transition="in" filter="wipe(down)">
                                      <p:cBhvr>
                                        <p:cTn id="214" dur="500"/>
                                        <p:tgtEl>
                                          <p:spTgt spid="149"/>
                                        </p:tgtEl>
                                      </p:cBhvr>
                                    </p:animEffect>
                                  </p:childTnLst>
                                </p:cTn>
                              </p:par>
                            </p:childTnLst>
                          </p:cTn>
                        </p:par>
                      </p:childTnLst>
                    </p:cTn>
                  </p:par>
                  <p:par>
                    <p:cTn id="215" fill="hold">
                      <p:stCondLst>
                        <p:cond delay="indefinite"/>
                      </p:stCondLst>
                      <p:childTnLst>
                        <p:par>
                          <p:cTn id="216" fill="hold">
                            <p:stCondLst>
                              <p:cond delay="0"/>
                            </p:stCondLst>
                            <p:childTnLst>
                              <p:par>
                                <p:cTn id="217" presetID="22" presetClass="entr" presetSubtype="4" fill="hold" grpId="0" nodeType="clickEffect">
                                  <p:stCondLst>
                                    <p:cond delay="0"/>
                                  </p:stCondLst>
                                  <p:childTnLst>
                                    <p:set>
                                      <p:cBhvr>
                                        <p:cTn id="218" dur="1" fill="hold">
                                          <p:stCondLst>
                                            <p:cond delay="0"/>
                                          </p:stCondLst>
                                        </p:cTn>
                                        <p:tgtEl>
                                          <p:spTgt spid="147"/>
                                        </p:tgtEl>
                                        <p:attrNameLst>
                                          <p:attrName>style.visibility</p:attrName>
                                        </p:attrNameLst>
                                      </p:cBhvr>
                                      <p:to>
                                        <p:strVal val="visible"/>
                                      </p:to>
                                    </p:set>
                                    <p:animEffect transition="in" filter="wipe(down)">
                                      <p:cBhvr>
                                        <p:cTn id="219" dur="500"/>
                                        <p:tgtEl>
                                          <p:spTgt spid="147"/>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4" fill="hold" grpId="0" nodeType="clickEffect">
                                  <p:stCondLst>
                                    <p:cond delay="0"/>
                                  </p:stCondLst>
                                  <p:childTnLst>
                                    <p:set>
                                      <p:cBhvr>
                                        <p:cTn id="223" dur="1" fill="hold">
                                          <p:stCondLst>
                                            <p:cond delay="0"/>
                                          </p:stCondLst>
                                        </p:cTn>
                                        <p:tgtEl>
                                          <p:spTgt spid="179"/>
                                        </p:tgtEl>
                                        <p:attrNameLst>
                                          <p:attrName>style.visibility</p:attrName>
                                        </p:attrNameLst>
                                      </p:cBhvr>
                                      <p:to>
                                        <p:strVal val="visible"/>
                                      </p:to>
                                    </p:set>
                                    <p:animEffect transition="in" filter="wipe(down)">
                                      <p:cBhvr>
                                        <p:cTn id="224" dur="500"/>
                                        <p:tgtEl>
                                          <p:spTgt spid="179"/>
                                        </p:tgtEl>
                                      </p:cBhvr>
                                    </p:animEffect>
                                  </p:childTnLst>
                                </p:cTn>
                              </p:par>
                              <p:par>
                                <p:cTn id="225" presetID="22" presetClass="entr" presetSubtype="4" fill="hold" grpId="0" nodeType="withEffect">
                                  <p:stCondLst>
                                    <p:cond delay="0"/>
                                  </p:stCondLst>
                                  <p:childTnLst>
                                    <p:set>
                                      <p:cBhvr>
                                        <p:cTn id="226" dur="1" fill="hold">
                                          <p:stCondLst>
                                            <p:cond delay="0"/>
                                          </p:stCondLst>
                                        </p:cTn>
                                        <p:tgtEl>
                                          <p:spTgt spid="173"/>
                                        </p:tgtEl>
                                        <p:attrNameLst>
                                          <p:attrName>style.visibility</p:attrName>
                                        </p:attrNameLst>
                                      </p:cBhvr>
                                      <p:to>
                                        <p:strVal val="visible"/>
                                      </p:to>
                                    </p:set>
                                    <p:animEffect transition="in" filter="wipe(down)">
                                      <p:cBhvr>
                                        <p:cTn id="227" dur="500"/>
                                        <p:tgtEl>
                                          <p:spTgt spid="173"/>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xit" presetSubtype="0" fill="hold" nodeType="clickEffect">
                                  <p:stCondLst>
                                    <p:cond delay="0"/>
                                  </p:stCondLst>
                                  <p:childTnLst>
                                    <p:animEffect transition="out" filter="fade">
                                      <p:cBhvr>
                                        <p:cTn id="231" dur="1000"/>
                                        <p:tgtEl>
                                          <p:spTgt spid="142"/>
                                        </p:tgtEl>
                                      </p:cBhvr>
                                    </p:animEffect>
                                    <p:set>
                                      <p:cBhvr>
                                        <p:cTn id="232" dur="1" fill="hold">
                                          <p:stCondLst>
                                            <p:cond delay="999"/>
                                          </p:stCondLst>
                                        </p:cTn>
                                        <p:tgtEl>
                                          <p:spTgt spid="142"/>
                                        </p:tgtEl>
                                        <p:attrNameLst>
                                          <p:attrName>style.visibility</p:attrName>
                                        </p:attrNameLst>
                                      </p:cBhvr>
                                      <p:to>
                                        <p:strVal val="hidden"/>
                                      </p:to>
                                    </p:set>
                                  </p:childTnLst>
                                </p:cTn>
                              </p:par>
                              <p:par>
                                <p:cTn id="233" presetID="10" presetClass="exit" presetSubtype="0" fill="hold" nodeType="withEffect">
                                  <p:stCondLst>
                                    <p:cond delay="0"/>
                                  </p:stCondLst>
                                  <p:childTnLst>
                                    <p:animEffect transition="out" filter="fade">
                                      <p:cBhvr>
                                        <p:cTn id="234" dur="1000"/>
                                        <p:tgtEl>
                                          <p:spTgt spid="141"/>
                                        </p:tgtEl>
                                      </p:cBhvr>
                                    </p:animEffect>
                                    <p:set>
                                      <p:cBhvr>
                                        <p:cTn id="235" dur="1" fill="hold">
                                          <p:stCondLst>
                                            <p:cond delay="999"/>
                                          </p:stCondLst>
                                        </p:cTn>
                                        <p:tgtEl>
                                          <p:spTgt spid="141"/>
                                        </p:tgtEl>
                                        <p:attrNameLst>
                                          <p:attrName>style.visibility</p:attrName>
                                        </p:attrNameLst>
                                      </p:cBhvr>
                                      <p:to>
                                        <p:strVal val="hidden"/>
                                      </p:to>
                                    </p:set>
                                  </p:childTnLst>
                                </p:cTn>
                              </p:par>
                              <p:par>
                                <p:cTn id="236" presetID="10" presetClass="exit" presetSubtype="0" fill="hold" nodeType="withEffect">
                                  <p:stCondLst>
                                    <p:cond delay="0"/>
                                  </p:stCondLst>
                                  <p:childTnLst>
                                    <p:animEffect transition="out" filter="fade">
                                      <p:cBhvr>
                                        <p:cTn id="237" dur="1000"/>
                                        <p:tgtEl>
                                          <p:spTgt spid="143"/>
                                        </p:tgtEl>
                                      </p:cBhvr>
                                    </p:animEffect>
                                    <p:set>
                                      <p:cBhvr>
                                        <p:cTn id="238" dur="1" fill="hold">
                                          <p:stCondLst>
                                            <p:cond delay="999"/>
                                          </p:stCondLst>
                                        </p:cTn>
                                        <p:tgtEl>
                                          <p:spTgt spid="143"/>
                                        </p:tgtEl>
                                        <p:attrNameLst>
                                          <p:attrName>style.visibility</p:attrName>
                                        </p:attrNameLst>
                                      </p:cBhvr>
                                      <p:to>
                                        <p:strVal val="hidden"/>
                                      </p:to>
                                    </p:set>
                                  </p:childTnLst>
                                </p:cTn>
                              </p:par>
                              <p:par>
                                <p:cTn id="239" presetID="10" presetClass="exit" presetSubtype="0" fill="hold" nodeType="withEffect">
                                  <p:stCondLst>
                                    <p:cond delay="0"/>
                                  </p:stCondLst>
                                  <p:childTnLst>
                                    <p:animEffect transition="out" filter="fade">
                                      <p:cBhvr>
                                        <p:cTn id="240" dur="1000"/>
                                        <p:tgtEl>
                                          <p:spTgt spid="149"/>
                                        </p:tgtEl>
                                      </p:cBhvr>
                                    </p:animEffect>
                                    <p:set>
                                      <p:cBhvr>
                                        <p:cTn id="241" dur="1" fill="hold">
                                          <p:stCondLst>
                                            <p:cond delay="999"/>
                                          </p:stCondLst>
                                        </p:cTn>
                                        <p:tgtEl>
                                          <p:spTgt spid="149"/>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22" presetClass="entr" presetSubtype="4" fill="hold" nodeType="clickEffect">
                                  <p:stCondLst>
                                    <p:cond delay="0"/>
                                  </p:stCondLst>
                                  <p:childTnLst>
                                    <p:set>
                                      <p:cBhvr>
                                        <p:cTn id="245" dur="1" fill="hold">
                                          <p:stCondLst>
                                            <p:cond delay="0"/>
                                          </p:stCondLst>
                                        </p:cTn>
                                        <p:tgtEl>
                                          <p:spTgt spid="130"/>
                                        </p:tgtEl>
                                        <p:attrNameLst>
                                          <p:attrName>style.visibility</p:attrName>
                                        </p:attrNameLst>
                                      </p:cBhvr>
                                      <p:to>
                                        <p:strVal val="visible"/>
                                      </p:to>
                                    </p:set>
                                    <p:animEffect transition="in" filter="wipe(down)">
                                      <p:cBhvr>
                                        <p:cTn id="246" dur="500"/>
                                        <p:tgtEl>
                                          <p:spTgt spid="130"/>
                                        </p:tgtEl>
                                      </p:cBhvr>
                                    </p:animEffect>
                                  </p:childTnLst>
                                </p:cTn>
                              </p:par>
                              <p:par>
                                <p:cTn id="247" presetID="22" presetClass="entr" presetSubtype="4" fill="hold" nodeType="withEffect">
                                  <p:stCondLst>
                                    <p:cond delay="0"/>
                                  </p:stCondLst>
                                  <p:childTnLst>
                                    <p:set>
                                      <p:cBhvr>
                                        <p:cTn id="248" dur="1" fill="hold">
                                          <p:stCondLst>
                                            <p:cond delay="0"/>
                                          </p:stCondLst>
                                        </p:cTn>
                                        <p:tgtEl>
                                          <p:spTgt spid="129"/>
                                        </p:tgtEl>
                                        <p:attrNameLst>
                                          <p:attrName>style.visibility</p:attrName>
                                        </p:attrNameLst>
                                      </p:cBhvr>
                                      <p:to>
                                        <p:strVal val="visible"/>
                                      </p:to>
                                    </p:set>
                                    <p:animEffect transition="in" filter="wipe(down)">
                                      <p:cBhvr>
                                        <p:cTn id="249" dur="500"/>
                                        <p:tgtEl>
                                          <p:spTgt spid="129"/>
                                        </p:tgtEl>
                                      </p:cBhvr>
                                    </p:animEffect>
                                  </p:childTnLst>
                                </p:cTn>
                              </p:par>
                            </p:childTnLst>
                          </p:cTn>
                        </p:par>
                      </p:childTnLst>
                    </p:cTn>
                  </p:par>
                  <p:par>
                    <p:cTn id="250" fill="hold">
                      <p:stCondLst>
                        <p:cond delay="indefinite"/>
                      </p:stCondLst>
                      <p:childTnLst>
                        <p:par>
                          <p:cTn id="251" fill="hold">
                            <p:stCondLst>
                              <p:cond delay="0"/>
                            </p:stCondLst>
                            <p:childTnLst>
                              <p:par>
                                <p:cTn id="252" presetID="22" presetClass="entr" presetSubtype="4" fill="hold" nodeType="clickEffect">
                                  <p:stCondLst>
                                    <p:cond delay="0"/>
                                  </p:stCondLst>
                                  <p:childTnLst>
                                    <p:set>
                                      <p:cBhvr>
                                        <p:cTn id="253" dur="1" fill="hold">
                                          <p:stCondLst>
                                            <p:cond delay="0"/>
                                          </p:stCondLst>
                                        </p:cTn>
                                        <p:tgtEl>
                                          <p:spTgt spid="131"/>
                                        </p:tgtEl>
                                        <p:attrNameLst>
                                          <p:attrName>style.visibility</p:attrName>
                                        </p:attrNameLst>
                                      </p:cBhvr>
                                      <p:to>
                                        <p:strVal val="visible"/>
                                      </p:to>
                                    </p:set>
                                    <p:animEffect transition="in" filter="wipe(down)">
                                      <p:cBhvr>
                                        <p:cTn id="254" dur="500"/>
                                        <p:tgtEl>
                                          <p:spTgt spid="131"/>
                                        </p:tgtEl>
                                      </p:cBhvr>
                                    </p:animEffect>
                                  </p:childTnLst>
                                </p:cTn>
                              </p:par>
                            </p:childTnLst>
                          </p:cTn>
                        </p:par>
                      </p:childTnLst>
                    </p:cTn>
                  </p:par>
                  <p:par>
                    <p:cTn id="255" fill="hold">
                      <p:stCondLst>
                        <p:cond delay="indefinite"/>
                      </p:stCondLst>
                      <p:childTnLst>
                        <p:par>
                          <p:cTn id="256" fill="hold">
                            <p:stCondLst>
                              <p:cond delay="0"/>
                            </p:stCondLst>
                            <p:childTnLst>
                              <p:par>
                                <p:cTn id="257" presetID="22" presetClass="entr" presetSubtype="4" fill="hold" grpId="0" nodeType="clickEffect">
                                  <p:stCondLst>
                                    <p:cond delay="0"/>
                                  </p:stCondLst>
                                  <p:childTnLst>
                                    <p:set>
                                      <p:cBhvr>
                                        <p:cTn id="258" dur="1" fill="hold">
                                          <p:stCondLst>
                                            <p:cond delay="0"/>
                                          </p:stCondLst>
                                        </p:cTn>
                                        <p:tgtEl>
                                          <p:spTgt spid="132"/>
                                        </p:tgtEl>
                                        <p:attrNameLst>
                                          <p:attrName>style.visibility</p:attrName>
                                        </p:attrNameLst>
                                      </p:cBhvr>
                                      <p:to>
                                        <p:strVal val="visible"/>
                                      </p:to>
                                    </p:set>
                                    <p:animEffect transition="in" filter="wipe(down)">
                                      <p:cBhvr>
                                        <p:cTn id="259" dur="500"/>
                                        <p:tgtEl>
                                          <p:spTgt spid="132"/>
                                        </p:tgtEl>
                                      </p:cBhvr>
                                    </p:animEffect>
                                  </p:childTnLst>
                                </p:cTn>
                              </p:par>
                            </p:childTnLst>
                          </p:cTn>
                        </p:par>
                      </p:childTnLst>
                    </p:cTn>
                  </p:par>
                  <p:par>
                    <p:cTn id="260" fill="hold">
                      <p:stCondLst>
                        <p:cond delay="indefinite"/>
                      </p:stCondLst>
                      <p:childTnLst>
                        <p:par>
                          <p:cTn id="261" fill="hold">
                            <p:stCondLst>
                              <p:cond delay="0"/>
                            </p:stCondLst>
                            <p:childTnLst>
                              <p:par>
                                <p:cTn id="262" presetID="22" presetClass="entr" presetSubtype="1" fill="hold" nodeType="clickEffect">
                                  <p:stCondLst>
                                    <p:cond delay="0"/>
                                  </p:stCondLst>
                                  <p:childTnLst>
                                    <p:set>
                                      <p:cBhvr>
                                        <p:cTn id="263" dur="1" fill="hold">
                                          <p:stCondLst>
                                            <p:cond delay="0"/>
                                          </p:stCondLst>
                                        </p:cTn>
                                        <p:tgtEl>
                                          <p:spTgt spid="140"/>
                                        </p:tgtEl>
                                        <p:attrNameLst>
                                          <p:attrName>style.visibility</p:attrName>
                                        </p:attrNameLst>
                                      </p:cBhvr>
                                      <p:to>
                                        <p:strVal val="visible"/>
                                      </p:to>
                                    </p:set>
                                    <p:animEffect transition="in" filter="wipe(up)">
                                      <p:cBhvr>
                                        <p:cTn id="264" dur="500"/>
                                        <p:tgtEl>
                                          <p:spTgt spid="140"/>
                                        </p:tgtEl>
                                      </p:cBhvr>
                                    </p:animEffect>
                                  </p:childTnLst>
                                </p:cTn>
                              </p:par>
                            </p:childTnLst>
                          </p:cTn>
                        </p:par>
                      </p:childTnLst>
                    </p:cTn>
                  </p:par>
                  <p:par>
                    <p:cTn id="265" fill="hold">
                      <p:stCondLst>
                        <p:cond delay="indefinite"/>
                      </p:stCondLst>
                      <p:childTnLst>
                        <p:par>
                          <p:cTn id="266" fill="hold">
                            <p:stCondLst>
                              <p:cond delay="0"/>
                            </p:stCondLst>
                            <p:childTnLst>
                              <p:par>
                                <p:cTn id="267" presetID="22" presetClass="entr" presetSubtype="4" fill="hold" grpId="0" nodeType="clickEffect">
                                  <p:stCondLst>
                                    <p:cond delay="0"/>
                                  </p:stCondLst>
                                  <p:childTnLst>
                                    <p:set>
                                      <p:cBhvr>
                                        <p:cTn id="268" dur="1" fill="hold">
                                          <p:stCondLst>
                                            <p:cond delay="0"/>
                                          </p:stCondLst>
                                        </p:cTn>
                                        <p:tgtEl>
                                          <p:spTgt spid="137"/>
                                        </p:tgtEl>
                                        <p:attrNameLst>
                                          <p:attrName>style.visibility</p:attrName>
                                        </p:attrNameLst>
                                      </p:cBhvr>
                                      <p:to>
                                        <p:strVal val="visible"/>
                                      </p:to>
                                    </p:set>
                                    <p:animEffect transition="in" filter="wipe(down)">
                                      <p:cBhvr>
                                        <p:cTn id="269" dur="500"/>
                                        <p:tgtEl>
                                          <p:spTgt spid="137"/>
                                        </p:tgtEl>
                                      </p:cBhvr>
                                    </p:animEffect>
                                  </p:childTnLst>
                                </p:cTn>
                              </p:par>
                            </p:childTnLst>
                          </p:cTn>
                        </p:par>
                      </p:childTnLst>
                    </p:cTn>
                  </p:par>
                  <p:par>
                    <p:cTn id="270" fill="hold">
                      <p:stCondLst>
                        <p:cond delay="indefinite"/>
                      </p:stCondLst>
                      <p:childTnLst>
                        <p:par>
                          <p:cTn id="271" fill="hold">
                            <p:stCondLst>
                              <p:cond delay="0"/>
                            </p:stCondLst>
                            <p:childTnLst>
                              <p:par>
                                <p:cTn id="272" presetID="22" presetClass="entr" presetSubtype="4" fill="hold" grpId="0" nodeType="clickEffect">
                                  <p:stCondLst>
                                    <p:cond delay="0"/>
                                  </p:stCondLst>
                                  <p:childTnLst>
                                    <p:set>
                                      <p:cBhvr>
                                        <p:cTn id="273" dur="1" fill="hold">
                                          <p:stCondLst>
                                            <p:cond delay="0"/>
                                          </p:stCondLst>
                                        </p:cTn>
                                        <p:tgtEl>
                                          <p:spTgt spid="201"/>
                                        </p:tgtEl>
                                        <p:attrNameLst>
                                          <p:attrName>style.visibility</p:attrName>
                                        </p:attrNameLst>
                                      </p:cBhvr>
                                      <p:to>
                                        <p:strVal val="visible"/>
                                      </p:to>
                                    </p:set>
                                    <p:animEffect transition="in" filter="wipe(down)">
                                      <p:cBhvr>
                                        <p:cTn id="274" dur="500"/>
                                        <p:tgtEl>
                                          <p:spTgt spid="201"/>
                                        </p:tgtEl>
                                      </p:cBhvr>
                                    </p:animEffect>
                                  </p:childTnLst>
                                </p:cTn>
                              </p:par>
                              <p:par>
                                <p:cTn id="275" presetID="22" presetClass="entr" presetSubtype="4" fill="hold" grpId="0" nodeType="withEffect">
                                  <p:stCondLst>
                                    <p:cond delay="0"/>
                                  </p:stCondLst>
                                  <p:childTnLst>
                                    <p:set>
                                      <p:cBhvr>
                                        <p:cTn id="276" dur="1" fill="hold">
                                          <p:stCondLst>
                                            <p:cond delay="0"/>
                                          </p:stCondLst>
                                        </p:cTn>
                                        <p:tgtEl>
                                          <p:spTgt spid="174"/>
                                        </p:tgtEl>
                                        <p:attrNameLst>
                                          <p:attrName>style.visibility</p:attrName>
                                        </p:attrNameLst>
                                      </p:cBhvr>
                                      <p:to>
                                        <p:strVal val="visible"/>
                                      </p:to>
                                    </p:set>
                                    <p:animEffect transition="in" filter="wipe(down)">
                                      <p:cBhvr>
                                        <p:cTn id="277" dur="500"/>
                                        <p:tgtEl>
                                          <p:spTgt spid="174"/>
                                        </p:tgtEl>
                                      </p:cBhvr>
                                    </p:animEffect>
                                  </p:childTnLst>
                                </p:cTn>
                              </p:par>
                            </p:childTnLst>
                          </p:cTn>
                        </p:par>
                      </p:childTnLst>
                    </p:cTn>
                  </p:par>
                  <p:par>
                    <p:cTn id="278" fill="hold">
                      <p:stCondLst>
                        <p:cond delay="indefinite"/>
                      </p:stCondLst>
                      <p:childTnLst>
                        <p:par>
                          <p:cTn id="279" fill="hold">
                            <p:stCondLst>
                              <p:cond delay="0"/>
                            </p:stCondLst>
                            <p:childTnLst>
                              <p:par>
                                <p:cTn id="280" presetID="10" presetClass="exit" presetSubtype="0" fill="hold" nodeType="clickEffect">
                                  <p:stCondLst>
                                    <p:cond delay="0"/>
                                  </p:stCondLst>
                                  <p:childTnLst>
                                    <p:animEffect transition="out" filter="fade">
                                      <p:cBhvr>
                                        <p:cTn id="281" dur="1000"/>
                                        <p:tgtEl>
                                          <p:spTgt spid="130"/>
                                        </p:tgtEl>
                                      </p:cBhvr>
                                    </p:animEffect>
                                    <p:set>
                                      <p:cBhvr>
                                        <p:cTn id="282" dur="1" fill="hold">
                                          <p:stCondLst>
                                            <p:cond delay="999"/>
                                          </p:stCondLst>
                                        </p:cTn>
                                        <p:tgtEl>
                                          <p:spTgt spid="130"/>
                                        </p:tgtEl>
                                        <p:attrNameLst>
                                          <p:attrName>style.visibility</p:attrName>
                                        </p:attrNameLst>
                                      </p:cBhvr>
                                      <p:to>
                                        <p:strVal val="hidden"/>
                                      </p:to>
                                    </p:set>
                                  </p:childTnLst>
                                </p:cTn>
                              </p:par>
                              <p:par>
                                <p:cTn id="283" presetID="10" presetClass="exit" presetSubtype="0" fill="hold" nodeType="withEffect">
                                  <p:stCondLst>
                                    <p:cond delay="0"/>
                                  </p:stCondLst>
                                  <p:childTnLst>
                                    <p:animEffect transition="out" filter="fade">
                                      <p:cBhvr>
                                        <p:cTn id="284" dur="1000"/>
                                        <p:tgtEl>
                                          <p:spTgt spid="129"/>
                                        </p:tgtEl>
                                      </p:cBhvr>
                                    </p:animEffect>
                                    <p:set>
                                      <p:cBhvr>
                                        <p:cTn id="285" dur="1" fill="hold">
                                          <p:stCondLst>
                                            <p:cond delay="999"/>
                                          </p:stCondLst>
                                        </p:cTn>
                                        <p:tgtEl>
                                          <p:spTgt spid="129"/>
                                        </p:tgtEl>
                                        <p:attrNameLst>
                                          <p:attrName>style.visibility</p:attrName>
                                        </p:attrNameLst>
                                      </p:cBhvr>
                                      <p:to>
                                        <p:strVal val="hidden"/>
                                      </p:to>
                                    </p:set>
                                  </p:childTnLst>
                                </p:cTn>
                              </p:par>
                              <p:par>
                                <p:cTn id="286" presetID="10" presetClass="exit" presetSubtype="0" fill="hold" nodeType="withEffect">
                                  <p:stCondLst>
                                    <p:cond delay="0"/>
                                  </p:stCondLst>
                                  <p:childTnLst>
                                    <p:animEffect transition="out" filter="fade">
                                      <p:cBhvr>
                                        <p:cTn id="287" dur="1000"/>
                                        <p:tgtEl>
                                          <p:spTgt spid="140"/>
                                        </p:tgtEl>
                                      </p:cBhvr>
                                    </p:animEffect>
                                    <p:set>
                                      <p:cBhvr>
                                        <p:cTn id="288" dur="1" fill="hold">
                                          <p:stCondLst>
                                            <p:cond delay="999"/>
                                          </p:stCondLst>
                                        </p:cTn>
                                        <p:tgtEl>
                                          <p:spTgt spid="140"/>
                                        </p:tgtEl>
                                        <p:attrNameLst>
                                          <p:attrName>style.visibility</p:attrName>
                                        </p:attrNameLst>
                                      </p:cBhvr>
                                      <p:to>
                                        <p:strVal val="hidden"/>
                                      </p:to>
                                    </p:set>
                                  </p:childTnLst>
                                </p:cTn>
                              </p:par>
                              <p:par>
                                <p:cTn id="289" presetID="10" presetClass="exit" presetSubtype="0" fill="hold" nodeType="withEffect">
                                  <p:stCondLst>
                                    <p:cond delay="0"/>
                                  </p:stCondLst>
                                  <p:childTnLst>
                                    <p:animEffect transition="out" filter="fade">
                                      <p:cBhvr>
                                        <p:cTn id="290" dur="1000"/>
                                        <p:tgtEl>
                                          <p:spTgt spid="122"/>
                                        </p:tgtEl>
                                      </p:cBhvr>
                                    </p:animEffect>
                                    <p:set>
                                      <p:cBhvr>
                                        <p:cTn id="291" dur="1" fill="hold">
                                          <p:stCondLst>
                                            <p:cond delay="999"/>
                                          </p:stCondLst>
                                        </p:cTn>
                                        <p:tgtEl>
                                          <p:spTgt spid="122"/>
                                        </p:tgtEl>
                                        <p:attrNameLst>
                                          <p:attrName>style.visibility</p:attrName>
                                        </p:attrNameLst>
                                      </p:cBhvr>
                                      <p:to>
                                        <p:strVal val="hidden"/>
                                      </p:to>
                                    </p:set>
                                  </p:childTnLst>
                                </p:cTn>
                              </p:par>
                              <p:par>
                                <p:cTn id="292" presetID="10" presetClass="exit" presetSubtype="0" fill="hold" nodeType="withEffect">
                                  <p:stCondLst>
                                    <p:cond delay="0"/>
                                  </p:stCondLst>
                                  <p:childTnLst>
                                    <p:animEffect transition="out" filter="fade">
                                      <p:cBhvr>
                                        <p:cTn id="293" dur="1000"/>
                                        <p:tgtEl>
                                          <p:spTgt spid="131"/>
                                        </p:tgtEl>
                                      </p:cBhvr>
                                    </p:animEffect>
                                    <p:set>
                                      <p:cBhvr>
                                        <p:cTn id="294" dur="1" fill="hold">
                                          <p:stCondLst>
                                            <p:cond delay="999"/>
                                          </p:stCondLst>
                                        </p:cTn>
                                        <p:tgtEl>
                                          <p:spTgt spid="131"/>
                                        </p:tgtEl>
                                        <p:attrNameLst>
                                          <p:attrName>style.visibility</p:attrName>
                                        </p:attrNameLst>
                                      </p:cBhvr>
                                      <p:to>
                                        <p:strVal val="hidden"/>
                                      </p:to>
                                    </p:set>
                                  </p:childTnLst>
                                </p:cTn>
                              </p:par>
                            </p:childTnLst>
                          </p:cTn>
                        </p:par>
                      </p:childTnLst>
                    </p:cTn>
                  </p:par>
                  <p:par>
                    <p:cTn id="295" fill="hold">
                      <p:stCondLst>
                        <p:cond delay="indefinite"/>
                      </p:stCondLst>
                      <p:childTnLst>
                        <p:par>
                          <p:cTn id="296" fill="hold">
                            <p:stCondLst>
                              <p:cond delay="0"/>
                            </p:stCondLst>
                            <p:childTnLst>
                              <p:par>
                                <p:cTn id="297" presetID="22" presetClass="entr" presetSubtype="1" fill="hold" nodeType="clickEffect">
                                  <p:stCondLst>
                                    <p:cond delay="0"/>
                                  </p:stCondLst>
                                  <p:childTnLst>
                                    <p:set>
                                      <p:cBhvr>
                                        <p:cTn id="298" dur="1" fill="hold">
                                          <p:stCondLst>
                                            <p:cond delay="0"/>
                                          </p:stCondLst>
                                        </p:cTn>
                                        <p:tgtEl>
                                          <p:spTgt spid="126"/>
                                        </p:tgtEl>
                                        <p:attrNameLst>
                                          <p:attrName>style.visibility</p:attrName>
                                        </p:attrNameLst>
                                      </p:cBhvr>
                                      <p:to>
                                        <p:strVal val="visible"/>
                                      </p:to>
                                    </p:set>
                                    <p:animEffect transition="in" filter="wipe(up)">
                                      <p:cBhvr>
                                        <p:cTn id="299" dur="500"/>
                                        <p:tgtEl>
                                          <p:spTgt spid="126"/>
                                        </p:tgtEl>
                                      </p:cBhvr>
                                    </p:animEffect>
                                  </p:childTnLst>
                                </p:cTn>
                              </p:par>
                            </p:childTnLst>
                          </p:cTn>
                        </p:par>
                      </p:childTnLst>
                    </p:cTn>
                  </p:par>
                  <p:par>
                    <p:cTn id="300" fill="hold">
                      <p:stCondLst>
                        <p:cond delay="indefinite"/>
                      </p:stCondLst>
                      <p:childTnLst>
                        <p:par>
                          <p:cTn id="301" fill="hold">
                            <p:stCondLst>
                              <p:cond delay="0"/>
                            </p:stCondLst>
                            <p:childTnLst>
                              <p:par>
                                <p:cTn id="302" presetID="22" presetClass="entr" presetSubtype="1" fill="hold" nodeType="clickEffect">
                                  <p:stCondLst>
                                    <p:cond delay="0"/>
                                  </p:stCondLst>
                                  <p:childTnLst>
                                    <p:set>
                                      <p:cBhvr>
                                        <p:cTn id="303" dur="1" fill="hold">
                                          <p:stCondLst>
                                            <p:cond delay="0"/>
                                          </p:stCondLst>
                                        </p:cTn>
                                        <p:tgtEl>
                                          <p:spTgt spid="186"/>
                                        </p:tgtEl>
                                        <p:attrNameLst>
                                          <p:attrName>style.visibility</p:attrName>
                                        </p:attrNameLst>
                                      </p:cBhvr>
                                      <p:to>
                                        <p:strVal val="visible"/>
                                      </p:to>
                                    </p:set>
                                    <p:animEffect transition="in" filter="wipe(up)">
                                      <p:cBhvr>
                                        <p:cTn id="304" dur="500"/>
                                        <p:tgtEl>
                                          <p:spTgt spid="186"/>
                                        </p:tgtEl>
                                      </p:cBhvr>
                                    </p:animEffect>
                                  </p:childTnLst>
                                </p:cTn>
                              </p:par>
                            </p:childTnLst>
                          </p:cTn>
                        </p:par>
                      </p:childTnLst>
                    </p:cTn>
                  </p:par>
                  <p:par>
                    <p:cTn id="305" fill="hold">
                      <p:stCondLst>
                        <p:cond delay="indefinite"/>
                      </p:stCondLst>
                      <p:childTnLst>
                        <p:par>
                          <p:cTn id="306" fill="hold">
                            <p:stCondLst>
                              <p:cond delay="0"/>
                            </p:stCondLst>
                            <p:childTnLst>
                              <p:par>
                                <p:cTn id="307" presetID="22" presetClass="entr" presetSubtype="4" fill="hold" nodeType="clickEffect">
                                  <p:stCondLst>
                                    <p:cond delay="0"/>
                                  </p:stCondLst>
                                  <p:childTnLst>
                                    <p:set>
                                      <p:cBhvr>
                                        <p:cTn id="308" dur="1" fill="hold">
                                          <p:stCondLst>
                                            <p:cond delay="0"/>
                                          </p:stCondLst>
                                        </p:cTn>
                                        <p:tgtEl>
                                          <p:spTgt spid="127"/>
                                        </p:tgtEl>
                                        <p:attrNameLst>
                                          <p:attrName>style.visibility</p:attrName>
                                        </p:attrNameLst>
                                      </p:cBhvr>
                                      <p:to>
                                        <p:strVal val="visible"/>
                                      </p:to>
                                    </p:set>
                                    <p:animEffect transition="in" filter="wipe(down)">
                                      <p:cBhvr>
                                        <p:cTn id="309" dur="500"/>
                                        <p:tgtEl>
                                          <p:spTgt spid="127"/>
                                        </p:tgtEl>
                                      </p:cBhvr>
                                    </p:animEffect>
                                  </p:childTnLst>
                                </p:cTn>
                              </p:par>
                            </p:childTnLst>
                          </p:cTn>
                        </p:par>
                      </p:childTnLst>
                    </p:cTn>
                  </p:par>
                  <p:par>
                    <p:cTn id="310" fill="hold">
                      <p:stCondLst>
                        <p:cond delay="indefinite"/>
                      </p:stCondLst>
                      <p:childTnLst>
                        <p:par>
                          <p:cTn id="311" fill="hold">
                            <p:stCondLst>
                              <p:cond delay="0"/>
                            </p:stCondLst>
                            <p:childTnLst>
                              <p:par>
                                <p:cTn id="312" presetID="22" presetClass="entr" presetSubtype="4" fill="hold" grpId="0" nodeType="clickEffect">
                                  <p:stCondLst>
                                    <p:cond delay="0"/>
                                  </p:stCondLst>
                                  <p:childTnLst>
                                    <p:set>
                                      <p:cBhvr>
                                        <p:cTn id="313" dur="1" fill="hold">
                                          <p:stCondLst>
                                            <p:cond delay="0"/>
                                          </p:stCondLst>
                                        </p:cTn>
                                        <p:tgtEl>
                                          <p:spTgt spid="135"/>
                                        </p:tgtEl>
                                        <p:attrNameLst>
                                          <p:attrName>style.visibility</p:attrName>
                                        </p:attrNameLst>
                                      </p:cBhvr>
                                      <p:to>
                                        <p:strVal val="visible"/>
                                      </p:to>
                                    </p:set>
                                    <p:animEffect transition="in" filter="wipe(down)">
                                      <p:cBhvr>
                                        <p:cTn id="314" dur="500"/>
                                        <p:tgtEl>
                                          <p:spTgt spid="135"/>
                                        </p:tgtEl>
                                      </p:cBhvr>
                                    </p:animEffect>
                                  </p:childTnLst>
                                </p:cTn>
                              </p:par>
                            </p:childTnLst>
                          </p:cTn>
                        </p:par>
                      </p:childTnLst>
                    </p:cTn>
                  </p:par>
                  <p:par>
                    <p:cTn id="315" fill="hold">
                      <p:stCondLst>
                        <p:cond delay="indefinite"/>
                      </p:stCondLst>
                      <p:childTnLst>
                        <p:par>
                          <p:cTn id="316" fill="hold">
                            <p:stCondLst>
                              <p:cond delay="0"/>
                            </p:stCondLst>
                            <p:childTnLst>
                              <p:par>
                                <p:cTn id="317" presetID="22" presetClass="entr" presetSubtype="4" fill="hold" nodeType="clickEffect">
                                  <p:stCondLst>
                                    <p:cond delay="0"/>
                                  </p:stCondLst>
                                  <p:childTnLst>
                                    <p:set>
                                      <p:cBhvr>
                                        <p:cTn id="318" dur="1" fill="hold">
                                          <p:stCondLst>
                                            <p:cond delay="0"/>
                                          </p:stCondLst>
                                        </p:cTn>
                                        <p:tgtEl>
                                          <p:spTgt spid="124"/>
                                        </p:tgtEl>
                                        <p:attrNameLst>
                                          <p:attrName>style.visibility</p:attrName>
                                        </p:attrNameLst>
                                      </p:cBhvr>
                                      <p:to>
                                        <p:strVal val="visible"/>
                                      </p:to>
                                    </p:set>
                                    <p:animEffect transition="in" filter="wipe(down)">
                                      <p:cBhvr>
                                        <p:cTn id="319" dur="500"/>
                                        <p:tgtEl>
                                          <p:spTgt spid="124"/>
                                        </p:tgtEl>
                                      </p:cBhvr>
                                    </p:animEffect>
                                  </p:childTnLst>
                                </p:cTn>
                              </p:par>
                            </p:childTnLst>
                          </p:cTn>
                        </p:par>
                      </p:childTnLst>
                    </p:cTn>
                  </p:par>
                  <p:par>
                    <p:cTn id="320" fill="hold">
                      <p:stCondLst>
                        <p:cond delay="indefinite"/>
                      </p:stCondLst>
                      <p:childTnLst>
                        <p:par>
                          <p:cTn id="321" fill="hold">
                            <p:stCondLst>
                              <p:cond delay="0"/>
                            </p:stCondLst>
                            <p:childTnLst>
                              <p:par>
                                <p:cTn id="322" presetID="22" presetClass="entr" presetSubtype="4" fill="hold" grpId="0" nodeType="clickEffect">
                                  <p:stCondLst>
                                    <p:cond delay="0"/>
                                  </p:stCondLst>
                                  <p:childTnLst>
                                    <p:set>
                                      <p:cBhvr>
                                        <p:cTn id="323" dur="1" fill="hold">
                                          <p:stCondLst>
                                            <p:cond delay="0"/>
                                          </p:stCondLst>
                                        </p:cTn>
                                        <p:tgtEl>
                                          <p:spTgt spid="134"/>
                                        </p:tgtEl>
                                        <p:attrNameLst>
                                          <p:attrName>style.visibility</p:attrName>
                                        </p:attrNameLst>
                                      </p:cBhvr>
                                      <p:to>
                                        <p:strVal val="visible"/>
                                      </p:to>
                                    </p:set>
                                    <p:animEffect transition="in" filter="wipe(down)">
                                      <p:cBhvr>
                                        <p:cTn id="324" dur="500"/>
                                        <p:tgtEl>
                                          <p:spTgt spid="134"/>
                                        </p:tgtEl>
                                      </p:cBhvr>
                                    </p:animEffect>
                                  </p:childTnLst>
                                </p:cTn>
                              </p:par>
                            </p:childTnLst>
                          </p:cTn>
                        </p:par>
                      </p:childTnLst>
                    </p:cTn>
                  </p:par>
                  <p:par>
                    <p:cTn id="325" fill="hold">
                      <p:stCondLst>
                        <p:cond delay="indefinite"/>
                      </p:stCondLst>
                      <p:childTnLst>
                        <p:par>
                          <p:cTn id="326" fill="hold">
                            <p:stCondLst>
                              <p:cond delay="0"/>
                            </p:stCondLst>
                            <p:childTnLst>
                              <p:par>
                                <p:cTn id="327" presetID="22" presetClass="entr" presetSubtype="4" fill="hold" grpId="0" nodeType="clickEffect">
                                  <p:stCondLst>
                                    <p:cond delay="0"/>
                                  </p:stCondLst>
                                  <p:childTnLst>
                                    <p:set>
                                      <p:cBhvr>
                                        <p:cTn id="328" dur="1" fill="hold">
                                          <p:stCondLst>
                                            <p:cond delay="0"/>
                                          </p:stCondLst>
                                        </p:cTn>
                                        <p:tgtEl>
                                          <p:spTgt spid="178"/>
                                        </p:tgtEl>
                                        <p:attrNameLst>
                                          <p:attrName>style.visibility</p:attrName>
                                        </p:attrNameLst>
                                      </p:cBhvr>
                                      <p:to>
                                        <p:strVal val="visible"/>
                                      </p:to>
                                    </p:set>
                                    <p:animEffect transition="in" filter="wipe(down)">
                                      <p:cBhvr>
                                        <p:cTn id="329" dur="500"/>
                                        <p:tgtEl>
                                          <p:spTgt spid="178"/>
                                        </p:tgtEl>
                                      </p:cBhvr>
                                    </p:animEffect>
                                  </p:childTnLst>
                                </p:cTn>
                              </p:par>
                              <p:par>
                                <p:cTn id="330" presetID="22" presetClass="entr" presetSubtype="4" fill="hold" grpId="0" nodeType="withEffect">
                                  <p:stCondLst>
                                    <p:cond delay="0"/>
                                  </p:stCondLst>
                                  <p:childTnLst>
                                    <p:set>
                                      <p:cBhvr>
                                        <p:cTn id="331" dur="1" fill="hold">
                                          <p:stCondLst>
                                            <p:cond delay="0"/>
                                          </p:stCondLst>
                                        </p:cTn>
                                        <p:tgtEl>
                                          <p:spTgt spid="175"/>
                                        </p:tgtEl>
                                        <p:attrNameLst>
                                          <p:attrName>style.visibility</p:attrName>
                                        </p:attrNameLst>
                                      </p:cBhvr>
                                      <p:to>
                                        <p:strVal val="visible"/>
                                      </p:to>
                                    </p:set>
                                    <p:animEffect transition="in" filter="wipe(down)">
                                      <p:cBhvr>
                                        <p:cTn id="332" dur="500"/>
                                        <p:tgtEl>
                                          <p:spTgt spid="175"/>
                                        </p:tgtEl>
                                      </p:cBhvr>
                                    </p:animEffect>
                                  </p:childTnLst>
                                </p:cTn>
                              </p:par>
                            </p:childTnLst>
                          </p:cTn>
                        </p:par>
                      </p:childTnLst>
                    </p:cTn>
                  </p:par>
                  <p:par>
                    <p:cTn id="333" fill="hold">
                      <p:stCondLst>
                        <p:cond delay="indefinite"/>
                      </p:stCondLst>
                      <p:childTnLst>
                        <p:par>
                          <p:cTn id="334" fill="hold">
                            <p:stCondLst>
                              <p:cond delay="0"/>
                            </p:stCondLst>
                            <p:childTnLst>
                              <p:par>
                                <p:cTn id="335" presetID="10" presetClass="exit" presetSubtype="0" fill="hold" nodeType="clickEffect">
                                  <p:stCondLst>
                                    <p:cond delay="0"/>
                                  </p:stCondLst>
                                  <p:childTnLst>
                                    <p:animEffect transition="out" filter="fade">
                                      <p:cBhvr>
                                        <p:cTn id="336" dur="1000"/>
                                        <p:tgtEl>
                                          <p:spTgt spid="124"/>
                                        </p:tgtEl>
                                      </p:cBhvr>
                                    </p:animEffect>
                                    <p:set>
                                      <p:cBhvr>
                                        <p:cTn id="337" dur="1" fill="hold">
                                          <p:stCondLst>
                                            <p:cond delay="999"/>
                                          </p:stCondLst>
                                        </p:cTn>
                                        <p:tgtEl>
                                          <p:spTgt spid="124"/>
                                        </p:tgtEl>
                                        <p:attrNameLst>
                                          <p:attrName>style.visibility</p:attrName>
                                        </p:attrNameLst>
                                      </p:cBhvr>
                                      <p:to>
                                        <p:strVal val="hidden"/>
                                      </p:to>
                                    </p:set>
                                  </p:childTnLst>
                                </p:cTn>
                              </p:par>
                              <p:par>
                                <p:cTn id="338" presetID="10" presetClass="exit" presetSubtype="0" fill="hold" nodeType="withEffect">
                                  <p:stCondLst>
                                    <p:cond delay="0"/>
                                  </p:stCondLst>
                                  <p:childTnLst>
                                    <p:animEffect transition="out" filter="fade">
                                      <p:cBhvr>
                                        <p:cTn id="339" dur="1000"/>
                                        <p:tgtEl>
                                          <p:spTgt spid="126"/>
                                        </p:tgtEl>
                                      </p:cBhvr>
                                    </p:animEffect>
                                    <p:set>
                                      <p:cBhvr>
                                        <p:cTn id="340" dur="1" fill="hold">
                                          <p:stCondLst>
                                            <p:cond delay="999"/>
                                          </p:stCondLst>
                                        </p:cTn>
                                        <p:tgtEl>
                                          <p:spTgt spid="126"/>
                                        </p:tgtEl>
                                        <p:attrNameLst>
                                          <p:attrName>style.visibility</p:attrName>
                                        </p:attrNameLst>
                                      </p:cBhvr>
                                      <p:to>
                                        <p:strVal val="hidden"/>
                                      </p:to>
                                    </p:set>
                                  </p:childTnLst>
                                </p:cTn>
                              </p:par>
                              <p:par>
                                <p:cTn id="341" presetID="10" presetClass="exit" presetSubtype="0" fill="hold" nodeType="withEffect">
                                  <p:stCondLst>
                                    <p:cond delay="0"/>
                                  </p:stCondLst>
                                  <p:childTnLst>
                                    <p:animEffect transition="out" filter="fade">
                                      <p:cBhvr>
                                        <p:cTn id="342" dur="1000"/>
                                        <p:tgtEl>
                                          <p:spTgt spid="127"/>
                                        </p:tgtEl>
                                      </p:cBhvr>
                                    </p:animEffect>
                                    <p:set>
                                      <p:cBhvr>
                                        <p:cTn id="343" dur="1" fill="hold">
                                          <p:stCondLst>
                                            <p:cond delay="999"/>
                                          </p:stCondLst>
                                        </p:cTn>
                                        <p:tgtEl>
                                          <p:spTgt spid="127"/>
                                        </p:tgtEl>
                                        <p:attrNameLst>
                                          <p:attrName>style.visibility</p:attrName>
                                        </p:attrNameLst>
                                      </p:cBhvr>
                                      <p:to>
                                        <p:strVal val="hidden"/>
                                      </p:to>
                                    </p:set>
                                  </p:childTnLst>
                                </p:cTn>
                              </p:par>
                              <p:par>
                                <p:cTn id="344" presetID="10" presetClass="exit" presetSubtype="0" fill="hold" nodeType="withEffect">
                                  <p:stCondLst>
                                    <p:cond delay="0"/>
                                  </p:stCondLst>
                                  <p:childTnLst>
                                    <p:animEffect transition="out" filter="fade">
                                      <p:cBhvr>
                                        <p:cTn id="345" dur="1000"/>
                                        <p:tgtEl>
                                          <p:spTgt spid="186"/>
                                        </p:tgtEl>
                                      </p:cBhvr>
                                    </p:animEffect>
                                    <p:set>
                                      <p:cBhvr>
                                        <p:cTn id="346" dur="1" fill="hold">
                                          <p:stCondLst>
                                            <p:cond delay="999"/>
                                          </p:stCondLst>
                                        </p:cTn>
                                        <p:tgtEl>
                                          <p:spTgt spid="186"/>
                                        </p:tgtEl>
                                        <p:attrNameLst>
                                          <p:attrName>style.visibility</p:attrName>
                                        </p:attrNameLst>
                                      </p:cBhvr>
                                      <p:to>
                                        <p:strVal val="hidden"/>
                                      </p:to>
                                    </p:set>
                                  </p:childTnLst>
                                </p:cTn>
                              </p:par>
                            </p:childTnLst>
                          </p:cTn>
                        </p:par>
                      </p:childTnLst>
                    </p:cTn>
                  </p:par>
                  <p:par>
                    <p:cTn id="347" fill="hold">
                      <p:stCondLst>
                        <p:cond delay="indefinite"/>
                      </p:stCondLst>
                      <p:childTnLst>
                        <p:par>
                          <p:cTn id="348" fill="hold">
                            <p:stCondLst>
                              <p:cond delay="0"/>
                            </p:stCondLst>
                            <p:childTnLst>
                              <p:par>
                                <p:cTn id="349" presetID="22" presetClass="entr" presetSubtype="1" fill="hold" nodeType="clickEffect">
                                  <p:stCondLst>
                                    <p:cond delay="0"/>
                                  </p:stCondLst>
                                  <p:childTnLst>
                                    <p:set>
                                      <p:cBhvr>
                                        <p:cTn id="350" dur="1" fill="hold">
                                          <p:stCondLst>
                                            <p:cond delay="0"/>
                                          </p:stCondLst>
                                        </p:cTn>
                                        <p:tgtEl>
                                          <p:spTgt spid="141"/>
                                        </p:tgtEl>
                                        <p:attrNameLst>
                                          <p:attrName>style.visibility</p:attrName>
                                        </p:attrNameLst>
                                      </p:cBhvr>
                                      <p:to>
                                        <p:strVal val="visible"/>
                                      </p:to>
                                    </p:set>
                                    <p:animEffect transition="in" filter="wipe(up)">
                                      <p:cBhvr>
                                        <p:cTn id="351" dur="500"/>
                                        <p:tgtEl>
                                          <p:spTgt spid="141"/>
                                        </p:tgtEl>
                                      </p:cBhvr>
                                    </p:animEffect>
                                  </p:childTnLst>
                                </p:cTn>
                              </p:par>
                              <p:par>
                                <p:cTn id="352" presetID="22" presetClass="entr" presetSubtype="1" fill="hold" nodeType="withEffect">
                                  <p:stCondLst>
                                    <p:cond delay="0"/>
                                  </p:stCondLst>
                                  <p:childTnLst>
                                    <p:set>
                                      <p:cBhvr>
                                        <p:cTn id="353" dur="1" fill="hold">
                                          <p:stCondLst>
                                            <p:cond delay="0"/>
                                          </p:stCondLst>
                                        </p:cTn>
                                        <p:tgtEl>
                                          <p:spTgt spid="144"/>
                                        </p:tgtEl>
                                        <p:attrNameLst>
                                          <p:attrName>style.visibility</p:attrName>
                                        </p:attrNameLst>
                                      </p:cBhvr>
                                      <p:to>
                                        <p:strVal val="visible"/>
                                      </p:to>
                                    </p:set>
                                    <p:animEffect transition="in" filter="wipe(up)">
                                      <p:cBhvr>
                                        <p:cTn id="354" dur="500"/>
                                        <p:tgtEl>
                                          <p:spTgt spid="144"/>
                                        </p:tgtEl>
                                      </p:cBhvr>
                                    </p:animEffect>
                                  </p:childTnLst>
                                </p:cTn>
                              </p:par>
                            </p:childTnLst>
                          </p:cTn>
                        </p:par>
                      </p:childTnLst>
                    </p:cTn>
                  </p:par>
                  <p:par>
                    <p:cTn id="355" fill="hold">
                      <p:stCondLst>
                        <p:cond delay="indefinite"/>
                      </p:stCondLst>
                      <p:childTnLst>
                        <p:par>
                          <p:cTn id="356" fill="hold">
                            <p:stCondLst>
                              <p:cond delay="0"/>
                            </p:stCondLst>
                            <p:childTnLst>
                              <p:par>
                                <p:cTn id="357" presetID="22" presetClass="entr" presetSubtype="4" fill="hold" nodeType="clickEffect">
                                  <p:stCondLst>
                                    <p:cond delay="0"/>
                                  </p:stCondLst>
                                  <p:childTnLst>
                                    <p:set>
                                      <p:cBhvr>
                                        <p:cTn id="358" dur="1" fill="hold">
                                          <p:stCondLst>
                                            <p:cond delay="0"/>
                                          </p:stCondLst>
                                        </p:cTn>
                                        <p:tgtEl>
                                          <p:spTgt spid="145"/>
                                        </p:tgtEl>
                                        <p:attrNameLst>
                                          <p:attrName>style.visibility</p:attrName>
                                        </p:attrNameLst>
                                      </p:cBhvr>
                                      <p:to>
                                        <p:strVal val="visible"/>
                                      </p:to>
                                    </p:set>
                                    <p:animEffect transition="in" filter="wipe(down)">
                                      <p:cBhvr>
                                        <p:cTn id="359" dur="500"/>
                                        <p:tgtEl>
                                          <p:spTgt spid="145"/>
                                        </p:tgtEl>
                                      </p:cBhvr>
                                    </p:animEffect>
                                  </p:childTnLst>
                                </p:cTn>
                              </p:par>
                            </p:childTnLst>
                          </p:cTn>
                        </p:par>
                      </p:childTnLst>
                    </p:cTn>
                  </p:par>
                  <p:par>
                    <p:cTn id="360" fill="hold">
                      <p:stCondLst>
                        <p:cond delay="indefinite"/>
                      </p:stCondLst>
                      <p:childTnLst>
                        <p:par>
                          <p:cTn id="361" fill="hold">
                            <p:stCondLst>
                              <p:cond delay="0"/>
                            </p:stCondLst>
                            <p:childTnLst>
                              <p:par>
                                <p:cTn id="362" presetID="22" presetClass="entr" presetSubtype="4" fill="hold" grpId="0" nodeType="clickEffect">
                                  <p:stCondLst>
                                    <p:cond delay="0"/>
                                  </p:stCondLst>
                                  <p:childTnLst>
                                    <p:set>
                                      <p:cBhvr>
                                        <p:cTn id="363" dur="1" fill="hold">
                                          <p:stCondLst>
                                            <p:cond delay="0"/>
                                          </p:stCondLst>
                                        </p:cTn>
                                        <p:tgtEl>
                                          <p:spTgt spid="138"/>
                                        </p:tgtEl>
                                        <p:attrNameLst>
                                          <p:attrName>style.visibility</p:attrName>
                                        </p:attrNameLst>
                                      </p:cBhvr>
                                      <p:to>
                                        <p:strVal val="visible"/>
                                      </p:to>
                                    </p:set>
                                    <p:animEffect transition="in" filter="wipe(down)">
                                      <p:cBhvr>
                                        <p:cTn id="364" dur="500"/>
                                        <p:tgtEl>
                                          <p:spTgt spid="138"/>
                                        </p:tgtEl>
                                      </p:cBhvr>
                                    </p:animEffect>
                                  </p:childTnLst>
                                </p:cTn>
                              </p:par>
                            </p:childTnLst>
                          </p:cTn>
                        </p:par>
                      </p:childTnLst>
                    </p:cTn>
                  </p:par>
                  <p:par>
                    <p:cTn id="365" fill="hold">
                      <p:stCondLst>
                        <p:cond delay="indefinite"/>
                      </p:stCondLst>
                      <p:childTnLst>
                        <p:par>
                          <p:cTn id="366" fill="hold">
                            <p:stCondLst>
                              <p:cond delay="0"/>
                            </p:stCondLst>
                            <p:childTnLst>
                              <p:par>
                                <p:cTn id="367" presetID="22" presetClass="entr" presetSubtype="4" fill="hold" nodeType="clickEffect">
                                  <p:stCondLst>
                                    <p:cond delay="0"/>
                                  </p:stCondLst>
                                  <p:childTnLst>
                                    <p:set>
                                      <p:cBhvr>
                                        <p:cTn id="368" dur="1" fill="hold">
                                          <p:stCondLst>
                                            <p:cond delay="0"/>
                                          </p:stCondLst>
                                        </p:cTn>
                                        <p:tgtEl>
                                          <p:spTgt spid="148"/>
                                        </p:tgtEl>
                                        <p:attrNameLst>
                                          <p:attrName>style.visibility</p:attrName>
                                        </p:attrNameLst>
                                      </p:cBhvr>
                                      <p:to>
                                        <p:strVal val="visible"/>
                                      </p:to>
                                    </p:set>
                                    <p:animEffect transition="in" filter="wipe(down)">
                                      <p:cBhvr>
                                        <p:cTn id="369" dur="500"/>
                                        <p:tgtEl>
                                          <p:spTgt spid="148"/>
                                        </p:tgtEl>
                                      </p:cBhvr>
                                    </p:animEffect>
                                  </p:childTnLst>
                                </p:cTn>
                              </p:par>
                            </p:childTnLst>
                          </p:cTn>
                        </p:par>
                      </p:childTnLst>
                    </p:cTn>
                  </p:par>
                  <p:par>
                    <p:cTn id="370" fill="hold">
                      <p:stCondLst>
                        <p:cond delay="indefinite"/>
                      </p:stCondLst>
                      <p:childTnLst>
                        <p:par>
                          <p:cTn id="371" fill="hold">
                            <p:stCondLst>
                              <p:cond delay="0"/>
                            </p:stCondLst>
                            <p:childTnLst>
                              <p:par>
                                <p:cTn id="372" presetID="22" presetClass="entr" presetSubtype="4" fill="hold" grpId="0" nodeType="clickEffect">
                                  <p:stCondLst>
                                    <p:cond delay="0"/>
                                  </p:stCondLst>
                                  <p:childTnLst>
                                    <p:set>
                                      <p:cBhvr>
                                        <p:cTn id="373" dur="1" fill="hold">
                                          <p:stCondLst>
                                            <p:cond delay="0"/>
                                          </p:stCondLst>
                                        </p:cTn>
                                        <p:tgtEl>
                                          <p:spTgt spid="146"/>
                                        </p:tgtEl>
                                        <p:attrNameLst>
                                          <p:attrName>style.visibility</p:attrName>
                                        </p:attrNameLst>
                                      </p:cBhvr>
                                      <p:to>
                                        <p:strVal val="visible"/>
                                      </p:to>
                                    </p:set>
                                    <p:animEffect transition="in" filter="wipe(down)">
                                      <p:cBhvr>
                                        <p:cTn id="374" dur="500"/>
                                        <p:tgtEl>
                                          <p:spTgt spid="146"/>
                                        </p:tgtEl>
                                      </p:cBhvr>
                                    </p:animEffect>
                                  </p:childTnLst>
                                </p:cTn>
                              </p:par>
                            </p:childTnLst>
                          </p:cTn>
                        </p:par>
                      </p:childTnLst>
                    </p:cTn>
                  </p:par>
                  <p:par>
                    <p:cTn id="375" fill="hold">
                      <p:stCondLst>
                        <p:cond delay="indefinite"/>
                      </p:stCondLst>
                      <p:childTnLst>
                        <p:par>
                          <p:cTn id="376" fill="hold">
                            <p:stCondLst>
                              <p:cond delay="0"/>
                            </p:stCondLst>
                            <p:childTnLst>
                              <p:par>
                                <p:cTn id="377" presetID="22" presetClass="entr" presetSubtype="4" fill="hold" grpId="0" nodeType="clickEffect">
                                  <p:stCondLst>
                                    <p:cond delay="0"/>
                                  </p:stCondLst>
                                  <p:childTnLst>
                                    <p:set>
                                      <p:cBhvr>
                                        <p:cTn id="378" dur="1" fill="hold">
                                          <p:stCondLst>
                                            <p:cond delay="0"/>
                                          </p:stCondLst>
                                        </p:cTn>
                                        <p:tgtEl>
                                          <p:spTgt spid="177"/>
                                        </p:tgtEl>
                                        <p:attrNameLst>
                                          <p:attrName>style.visibility</p:attrName>
                                        </p:attrNameLst>
                                      </p:cBhvr>
                                      <p:to>
                                        <p:strVal val="visible"/>
                                      </p:to>
                                    </p:set>
                                    <p:animEffect transition="in" filter="wipe(down)">
                                      <p:cBhvr>
                                        <p:cTn id="379" dur="500"/>
                                        <p:tgtEl>
                                          <p:spTgt spid="177"/>
                                        </p:tgtEl>
                                      </p:cBhvr>
                                    </p:animEffect>
                                  </p:childTnLst>
                                </p:cTn>
                              </p:par>
                              <p:par>
                                <p:cTn id="380" presetID="22" presetClass="entr" presetSubtype="4" fill="hold" grpId="0" nodeType="withEffect">
                                  <p:stCondLst>
                                    <p:cond delay="0"/>
                                  </p:stCondLst>
                                  <p:childTnLst>
                                    <p:set>
                                      <p:cBhvr>
                                        <p:cTn id="381" dur="1" fill="hold">
                                          <p:stCondLst>
                                            <p:cond delay="0"/>
                                          </p:stCondLst>
                                        </p:cTn>
                                        <p:tgtEl>
                                          <p:spTgt spid="176"/>
                                        </p:tgtEl>
                                        <p:attrNameLst>
                                          <p:attrName>style.visibility</p:attrName>
                                        </p:attrNameLst>
                                      </p:cBhvr>
                                      <p:to>
                                        <p:strVal val="visible"/>
                                      </p:to>
                                    </p:set>
                                    <p:animEffect transition="in" filter="wipe(down)">
                                      <p:cBhvr>
                                        <p:cTn id="382" dur="500"/>
                                        <p:tgtEl>
                                          <p:spTgt spid="176"/>
                                        </p:tgtEl>
                                      </p:cBhvr>
                                    </p:animEffect>
                                  </p:childTnLst>
                                </p:cTn>
                              </p:par>
                            </p:childTnLst>
                          </p:cTn>
                        </p:par>
                      </p:childTnLst>
                    </p:cTn>
                  </p:par>
                  <p:par>
                    <p:cTn id="383" fill="hold">
                      <p:stCondLst>
                        <p:cond delay="indefinite"/>
                      </p:stCondLst>
                      <p:childTnLst>
                        <p:par>
                          <p:cTn id="384" fill="hold">
                            <p:stCondLst>
                              <p:cond delay="0"/>
                            </p:stCondLst>
                            <p:childTnLst>
                              <p:par>
                                <p:cTn id="385" presetID="10" presetClass="exit" presetSubtype="0" fill="hold" nodeType="clickEffect">
                                  <p:stCondLst>
                                    <p:cond delay="0"/>
                                  </p:stCondLst>
                                  <p:childTnLst>
                                    <p:animEffect transition="out" filter="fade">
                                      <p:cBhvr>
                                        <p:cTn id="386" dur="2000"/>
                                        <p:tgtEl>
                                          <p:spTgt spid="144"/>
                                        </p:tgtEl>
                                      </p:cBhvr>
                                    </p:animEffect>
                                    <p:set>
                                      <p:cBhvr>
                                        <p:cTn id="387" dur="1" fill="hold">
                                          <p:stCondLst>
                                            <p:cond delay="1999"/>
                                          </p:stCondLst>
                                        </p:cTn>
                                        <p:tgtEl>
                                          <p:spTgt spid="144"/>
                                        </p:tgtEl>
                                        <p:attrNameLst>
                                          <p:attrName>style.visibility</p:attrName>
                                        </p:attrNameLst>
                                      </p:cBhvr>
                                      <p:to>
                                        <p:strVal val="hidden"/>
                                      </p:to>
                                    </p:set>
                                  </p:childTnLst>
                                </p:cTn>
                              </p:par>
                              <p:par>
                                <p:cTn id="388" presetID="10" presetClass="exit" presetSubtype="0" fill="hold" nodeType="withEffect">
                                  <p:stCondLst>
                                    <p:cond delay="0"/>
                                  </p:stCondLst>
                                  <p:childTnLst>
                                    <p:animEffect transition="out" filter="fade">
                                      <p:cBhvr>
                                        <p:cTn id="389" dur="2000"/>
                                        <p:tgtEl>
                                          <p:spTgt spid="141"/>
                                        </p:tgtEl>
                                      </p:cBhvr>
                                    </p:animEffect>
                                    <p:set>
                                      <p:cBhvr>
                                        <p:cTn id="390" dur="1" fill="hold">
                                          <p:stCondLst>
                                            <p:cond delay="1999"/>
                                          </p:stCondLst>
                                        </p:cTn>
                                        <p:tgtEl>
                                          <p:spTgt spid="141"/>
                                        </p:tgtEl>
                                        <p:attrNameLst>
                                          <p:attrName>style.visibility</p:attrName>
                                        </p:attrNameLst>
                                      </p:cBhvr>
                                      <p:to>
                                        <p:strVal val="hidden"/>
                                      </p:to>
                                    </p:set>
                                  </p:childTnLst>
                                </p:cTn>
                              </p:par>
                              <p:par>
                                <p:cTn id="391" presetID="10" presetClass="exit" presetSubtype="0" fill="hold" nodeType="withEffect">
                                  <p:stCondLst>
                                    <p:cond delay="0"/>
                                  </p:stCondLst>
                                  <p:childTnLst>
                                    <p:animEffect transition="out" filter="fade">
                                      <p:cBhvr>
                                        <p:cTn id="392" dur="2000"/>
                                        <p:tgtEl>
                                          <p:spTgt spid="148"/>
                                        </p:tgtEl>
                                      </p:cBhvr>
                                    </p:animEffect>
                                    <p:set>
                                      <p:cBhvr>
                                        <p:cTn id="393" dur="1" fill="hold">
                                          <p:stCondLst>
                                            <p:cond delay="1999"/>
                                          </p:stCondLst>
                                        </p:cTn>
                                        <p:tgtEl>
                                          <p:spTgt spid="148"/>
                                        </p:tgtEl>
                                        <p:attrNameLst>
                                          <p:attrName>style.visibility</p:attrName>
                                        </p:attrNameLst>
                                      </p:cBhvr>
                                      <p:to>
                                        <p:strVal val="hidden"/>
                                      </p:to>
                                    </p:set>
                                  </p:childTnLst>
                                </p:cTn>
                              </p:par>
                              <p:par>
                                <p:cTn id="394" presetID="10" presetClass="exit" presetSubtype="0" fill="hold" nodeType="withEffect">
                                  <p:stCondLst>
                                    <p:cond delay="0"/>
                                  </p:stCondLst>
                                  <p:childTnLst>
                                    <p:animEffect transition="out" filter="fade">
                                      <p:cBhvr>
                                        <p:cTn id="395" dur="2000"/>
                                        <p:tgtEl>
                                          <p:spTgt spid="145"/>
                                        </p:tgtEl>
                                      </p:cBhvr>
                                    </p:animEffect>
                                    <p:set>
                                      <p:cBhvr>
                                        <p:cTn id="396" dur="1" fill="hold">
                                          <p:stCondLst>
                                            <p:cond delay="1999"/>
                                          </p:stCondLst>
                                        </p:cTn>
                                        <p:tgtEl>
                                          <p:spTgt spid="145"/>
                                        </p:tgtEl>
                                        <p:attrNameLst>
                                          <p:attrName>style.visibility</p:attrName>
                                        </p:attrNameLst>
                                      </p:cBhvr>
                                      <p:to>
                                        <p:strVal val="hidden"/>
                                      </p:to>
                                    </p:set>
                                  </p:childTnLst>
                                </p:cTn>
                              </p:par>
                            </p:childTnLst>
                          </p:cTn>
                        </p:par>
                      </p:childTnLst>
                    </p:cTn>
                  </p:par>
                  <p:par>
                    <p:cTn id="397" fill="hold">
                      <p:stCondLst>
                        <p:cond delay="indefinite"/>
                      </p:stCondLst>
                      <p:childTnLst>
                        <p:par>
                          <p:cTn id="398" fill="hold">
                            <p:stCondLst>
                              <p:cond delay="0"/>
                            </p:stCondLst>
                            <p:childTnLst>
                              <p:par>
                                <p:cTn id="399" presetID="1" presetClass="entr" presetSubtype="0" fill="hold" grpId="0" nodeType="clickEffect">
                                  <p:stCondLst>
                                    <p:cond delay="0"/>
                                  </p:stCondLst>
                                  <p:childTnLst>
                                    <p:set>
                                      <p:cBhvr>
                                        <p:cTn id="400" dur="1" fill="hold">
                                          <p:stCondLst>
                                            <p:cond delay="0"/>
                                          </p:stCondLst>
                                        </p:cTn>
                                        <p:tgtEl>
                                          <p:spTgt spid="187"/>
                                        </p:tgtEl>
                                        <p:attrNameLst>
                                          <p:attrName>style.visibility</p:attrName>
                                        </p:attrNameLst>
                                      </p:cBhvr>
                                      <p:to>
                                        <p:strVal val="visible"/>
                                      </p:to>
                                    </p:set>
                                  </p:childTnLst>
                                </p:cTn>
                              </p:par>
                            </p:childTnLst>
                          </p:cTn>
                        </p:par>
                      </p:childTnLst>
                    </p:cTn>
                  </p:par>
                  <p:par>
                    <p:cTn id="401" fill="hold">
                      <p:stCondLst>
                        <p:cond delay="indefinite"/>
                      </p:stCondLst>
                      <p:childTnLst>
                        <p:par>
                          <p:cTn id="402" fill="hold">
                            <p:stCondLst>
                              <p:cond delay="0"/>
                            </p:stCondLst>
                            <p:childTnLst>
                              <p:par>
                                <p:cTn id="403" presetID="22" presetClass="entr" presetSubtype="4" fill="hold" nodeType="clickEffect">
                                  <p:stCondLst>
                                    <p:cond delay="0"/>
                                  </p:stCondLst>
                                  <p:childTnLst>
                                    <p:set>
                                      <p:cBhvr>
                                        <p:cTn id="404" dur="1" fill="hold">
                                          <p:stCondLst>
                                            <p:cond delay="0"/>
                                          </p:stCondLst>
                                        </p:cTn>
                                        <p:tgtEl>
                                          <p:spTgt spid="150"/>
                                        </p:tgtEl>
                                        <p:attrNameLst>
                                          <p:attrName>style.visibility</p:attrName>
                                        </p:attrNameLst>
                                      </p:cBhvr>
                                      <p:to>
                                        <p:strVal val="visible"/>
                                      </p:to>
                                    </p:set>
                                    <p:animEffect transition="in" filter="wipe(down)">
                                      <p:cBhvr>
                                        <p:cTn id="405" dur="500"/>
                                        <p:tgtEl>
                                          <p:spTgt spid="150"/>
                                        </p:tgtEl>
                                      </p:cBhvr>
                                    </p:animEffect>
                                  </p:childTnLst>
                                </p:cTn>
                              </p:par>
                            </p:childTnLst>
                          </p:cTn>
                        </p:par>
                      </p:childTnLst>
                    </p:cTn>
                  </p:par>
                  <p:par>
                    <p:cTn id="406" fill="hold">
                      <p:stCondLst>
                        <p:cond delay="indefinite"/>
                      </p:stCondLst>
                      <p:childTnLst>
                        <p:par>
                          <p:cTn id="407" fill="hold">
                            <p:stCondLst>
                              <p:cond delay="0"/>
                            </p:stCondLst>
                            <p:childTnLst>
                              <p:par>
                                <p:cTn id="408" presetID="22" presetClass="entr" presetSubtype="2" fill="hold" nodeType="clickEffect">
                                  <p:stCondLst>
                                    <p:cond delay="0"/>
                                  </p:stCondLst>
                                  <p:childTnLst>
                                    <p:set>
                                      <p:cBhvr>
                                        <p:cTn id="409" dur="1" fill="hold">
                                          <p:stCondLst>
                                            <p:cond delay="0"/>
                                          </p:stCondLst>
                                        </p:cTn>
                                        <p:tgtEl>
                                          <p:spTgt spid="154"/>
                                        </p:tgtEl>
                                        <p:attrNameLst>
                                          <p:attrName>style.visibility</p:attrName>
                                        </p:attrNameLst>
                                      </p:cBhvr>
                                      <p:to>
                                        <p:strVal val="visible"/>
                                      </p:to>
                                    </p:set>
                                    <p:animEffect transition="in" filter="wipe(right)">
                                      <p:cBhvr>
                                        <p:cTn id="410" dur="500"/>
                                        <p:tgtEl>
                                          <p:spTgt spid="154"/>
                                        </p:tgtEl>
                                      </p:cBhvr>
                                    </p:animEffect>
                                  </p:childTnLst>
                                </p:cTn>
                              </p:par>
                            </p:childTnLst>
                          </p:cTn>
                        </p:par>
                      </p:childTnLst>
                    </p:cTn>
                  </p:par>
                  <p:par>
                    <p:cTn id="411" fill="hold">
                      <p:stCondLst>
                        <p:cond delay="indefinite"/>
                      </p:stCondLst>
                      <p:childTnLst>
                        <p:par>
                          <p:cTn id="412" fill="hold">
                            <p:stCondLst>
                              <p:cond delay="0"/>
                            </p:stCondLst>
                            <p:childTnLst>
                              <p:par>
                                <p:cTn id="413" presetID="22" presetClass="entr" presetSubtype="4" fill="hold" nodeType="clickEffect">
                                  <p:stCondLst>
                                    <p:cond delay="0"/>
                                  </p:stCondLst>
                                  <p:childTnLst>
                                    <p:set>
                                      <p:cBhvr>
                                        <p:cTn id="414" dur="1" fill="hold">
                                          <p:stCondLst>
                                            <p:cond delay="0"/>
                                          </p:stCondLst>
                                        </p:cTn>
                                        <p:tgtEl>
                                          <p:spTgt spid="151"/>
                                        </p:tgtEl>
                                        <p:attrNameLst>
                                          <p:attrName>style.visibility</p:attrName>
                                        </p:attrNameLst>
                                      </p:cBhvr>
                                      <p:to>
                                        <p:strVal val="visible"/>
                                      </p:to>
                                    </p:set>
                                    <p:animEffect transition="in" filter="wipe(down)">
                                      <p:cBhvr>
                                        <p:cTn id="415" dur="500"/>
                                        <p:tgtEl>
                                          <p:spTgt spid="151"/>
                                        </p:tgtEl>
                                      </p:cBhvr>
                                    </p:animEffect>
                                  </p:childTnLst>
                                </p:cTn>
                              </p:par>
                            </p:childTnLst>
                          </p:cTn>
                        </p:par>
                      </p:childTnLst>
                    </p:cTn>
                  </p:par>
                  <p:par>
                    <p:cTn id="416" fill="hold">
                      <p:stCondLst>
                        <p:cond delay="indefinite"/>
                      </p:stCondLst>
                      <p:childTnLst>
                        <p:par>
                          <p:cTn id="417" fill="hold">
                            <p:stCondLst>
                              <p:cond delay="0"/>
                            </p:stCondLst>
                            <p:childTnLst>
                              <p:par>
                                <p:cTn id="418" presetID="22" presetClass="entr" presetSubtype="4" fill="hold" nodeType="clickEffect">
                                  <p:stCondLst>
                                    <p:cond delay="0"/>
                                  </p:stCondLst>
                                  <p:childTnLst>
                                    <p:set>
                                      <p:cBhvr>
                                        <p:cTn id="419" dur="1" fill="hold">
                                          <p:stCondLst>
                                            <p:cond delay="0"/>
                                          </p:stCondLst>
                                        </p:cTn>
                                        <p:tgtEl>
                                          <p:spTgt spid="155"/>
                                        </p:tgtEl>
                                        <p:attrNameLst>
                                          <p:attrName>style.visibility</p:attrName>
                                        </p:attrNameLst>
                                      </p:cBhvr>
                                      <p:to>
                                        <p:strVal val="visible"/>
                                      </p:to>
                                    </p:set>
                                    <p:animEffect transition="in" filter="wipe(down)">
                                      <p:cBhvr>
                                        <p:cTn id="420" dur="500"/>
                                        <p:tgtEl>
                                          <p:spTgt spid="155"/>
                                        </p:tgtEl>
                                      </p:cBhvr>
                                    </p:animEffect>
                                  </p:childTnLst>
                                </p:cTn>
                              </p:par>
                            </p:childTnLst>
                          </p:cTn>
                        </p:par>
                      </p:childTnLst>
                    </p:cTn>
                  </p:par>
                  <p:par>
                    <p:cTn id="421" fill="hold">
                      <p:stCondLst>
                        <p:cond delay="indefinite"/>
                      </p:stCondLst>
                      <p:childTnLst>
                        <p:par>
                          <p:cTn id="422" fill="hold">
                            <p:stCondLst>
                              <p:cond delay="0"/>
                            </p:stCondLst>
                            <p:childTnLst>
                              <p:par>
                                <p:cTn id="423" presetID="18" presetClass="entr" presetSubtype="3" fill="hold" nodeType="clickEffect">
                                  <p:stCondLst>
                                    <p:cond delay="0"/>
                                  </p:stCondLst>
                                  <p:childTnLst>
                                    <p:set>
                                      <p:cBhvr>
                                        <p:cTn id="424" dur="1" fill="hold">
                                          <p:stCondLst>
                                            <p:cond delay="0"/>
                                          </p:stCondLst>
                                        </p:cTn>
                                        <p:tgtEl>
                                          <p:spTgt spid="190"/>
                                        </p:tgtEl>
                                        <p:attrNameLst>
                                          <p:attrName>style.visibility</p:attrName>
                                        </p:attrNameLst>
                                      </p:cBhvr>
                                      <p:to>
                                        <p:strVal val="visible"/>
                                      </p:to>
                                    </p:set>
                                    <p:animEffect transition="in" filter="strips(upRight)">
                                      <p:cBhvr>
                                        <p:cTn id="425" dur="500"/>
                                        <p:tgtEl>
                                          <p:spTgt spid="190"/>
                                        </p:tgtEl>
                                      </p:cBhvr>
                                    </p:animEffect>
                                  </p:childTnLst>
                                </p:cTn>
                              </p:par>
                            </p:childTnLst>
                          </p:cTn>
                        </p:par>
                      </p:childTnLst>
                    </p:cTn>
                  </p:par>
                  <p:par>
                    <p:cTn id="426" fill="hold">
                      <p:stCondLst>
                        <p:cond delay="indefinite"/>
                      </p:stCondLst>
                      <p:childTnLst>
                        <p:par>
                          <p:cTn id="427" fill="hold">
                            <p:stCondLst>
                              <p:cond delay="0"/>
                            </p:stCondLst>
                            <p:childTnLst>
                              <p:par>
                                <p:cTn id="428" presetID="18" presetClass="entr" presetSubtype="3" fill="hold" nodeType="clickEffect">
                                  <p:stCondLst>
                                    <p:cond delay="0"/>
                                  </p:stCondLst>
                                  <p:childTnLst>
                                    <p:set>
                                      <p:cBhvr>
                                        <p:cTn id="429" dur="1" fill="hold">
                                          <p:stCondLst>
                                            <p:cond delay="0"/>
                                          </p:stCondLst>
                                        </p:cTn>
                                        <p:tgtEl>
                                          <p:spTgt spid="193"/>
                                        </p:tgtEl>
                                        <p:attrNameLst>
                                          <p:attrName>style.visibility</p:attrName>
                                        </p:attrNameLst>
                                      </p:cBhvr>
                                      <p:to>
                                        <p:strVal val="visible"/>
                                      </p:to>
                                    </p:set>
                                    <p:animEffect transition="in" filter="strips(upRight)">
                                      <p:cBhvr>
                                        <p:cTn id="430" dur="500"/>
                                        <p:tgtEl>
                                          <p:spTgt spid="193"/>
                                        </p:tgtEl>
                                      </p:cBhvr>
                                    </p:animEffect>
                                  </p:childTnLst>
                                </p:cTn>
                              </p:par>
                            </p:childTnLst>
                          </p:cTn>
                        </p:par>
                      </p:childTnLst>
                    </p:cTn>
                  </p:par>
                  <p:par>
                    <p:cTn id="431" fill="hold">
                      <p:stCondLst>
                        <p:cond delay="indefinite"/>
                      </p:stCondLst>
                      <p:childTnLst>
                        <p:par>
                          <p:cTn id="432" fill="hold">
                            <p:stCondLst>
                              <p:cond delay="0"/>
                            </p:stCondLst>
                            <p:childTnLst>
                              <p:par>
                                <p:cTn id="433" presetID="22" presetClass="entr" presetSubtype="1" fill="hold" nodeType="clickEffect">
                                  <p:stCondLst>
                                    <p:cond delay="0"/>
                                  </p:stCondLst>
                                  <p:childTnLst>
                                    <p:set>
                                      <p:cBhvr>
                                        <p:cTn id="434" dur="1" fill="hold">
                                          <p:stCondLst>
                                            <p:cond delay="0"/>
                                          </p:stCondLst>
                                        </p:cTn>
                                        <p:tgtEl>
                                          <p:spTgt spid="153"/>
                                        </p:tgtEl>
                                        <p:attrNameLst>
                                          <p:attrName>style.visibility</p:attrName>
                                        </p:attrNameLst>
                                      </p:cBhvr>
                                      <p:to>
                                        <p:strVal val="visible"/>
                                      </p:to>
                                    </p:set>
                                    <p:animEffect transition="in" filter="wipe(up)">
                                      <p:cBhvr>
                                        <p:cTn id="435" dur="500"/>
                                        <p:tgtEl>
                                          <p:spTgt spid="153"/>
                                        </p:tgtEl>
                                      </p:cBhvr>
                                    </p:animEffect>
                                  </p:childTnLst>
                                </p:cTn>
                              </p:par>
                            </p:childTnLst>
                          </p:cTn>
                        </p:par>
                      </p:childTnLst>
                    </p:cTn>
                  </p:par>
                  <p:par>
                    <p:cTn id="436" fill="hold">
                      <p:stCondLst>
                        <p:cond delay="indefinite"/>
                      </p:stCondLst>
                      <p:childTnLst>
                        <p:par>
                          <p:cTn id="437" fill="hold">
                            <p:stCondLst>
                              <p:cond delay="0"/>
                            </p:stCondLst>
                            <p:childTnLst>
                              <p:par>
                                <p:cTn id="438" presetID="22" presetClass="entr" presetSubtype="1" fill="hold" nodeType="clickEffect">
                                  <p:stCondLst>
                                    <p:cond delay="0"/>
                                  </p:stCondLst>
                                  <p:childTnLst>
                                    <p:set>
                                      <p:cBhvr>
                                        <p:cTn id="439" dur="1" fill="hold">
                                          <p:stCondLst>
                                            <p:cond delay="0"/>
                                          </p:stCondLst>
                                        </p:cTn>
                                        <p:tgtEl>
                                          <p:spTgt spid="152"/>
                                        </p:tgtEl>
                                        <p:attrNameLst>
                                          <p:attrName>style.visibility</p:attrName>
                                        </p:attrNameLst>
                                      </p:cBhvr>
                                      <p:to>
                                        <p:strVal val="visible"/>
                                      </p:to>
                                    </p:set>
                                    <p:animEffect transition="in" filter="wipe(up)">
                                      <p:cBhvr>
                                        <p:cTn id="440" dur="500"/>
                                        <p:tgtEl>
                                          <p:spTgt spid="152"/>
                                        </p:tgtEl>
                                      </p:cBhvr>
                                    </p:animEffect>
                                  </p:childTnLst>
                                </p:cTn>
                              </p:par>
                            </p:childTnLst>
                          </p:cTn>
                        </p:par>
                      </p:childTnLst>
                    </p:cTn>
                  </p:par>
                  <p:par>
                    <p:cTn id="441" fill="hold">
                      <p:stCondLst>
                        <p:cond delay="indefinite"/>
                      </p:stCondLst>
                      <p:childTnLst>
                        <p:par>
                          <p:cTn id="442" fill="hold">
                            <p:stCondLst>
                              <p:cond delay="0"/>
                            </p:stCondLst>
                            <p:childTnLst>
                              <p:par>
                                <p:cTn id="443" presetID="18" presetClass="entr" presetSubtype="12" fill="hold" nodeType="clickEffect">
                                  <p:stCondLst>
                                    <p:cond delay="0"/>
                                  </p:stCondLst>
                                  <p:childTnLst>
                                    <p:set>
                                      <p:cBhvr>
                                        <p:cTn id="444" dur="1" fill="hold">
                                          <p:stCondLst>
                                            <p:cond delay="0"/>
                                          </p:stCondLst>
                                        </p:cTn>
                                        <p:tgtEl>
                                          <p:spTgt spid="192"/>
                                        </p:tgtEl>
                                        <p:attrNameLst>
                                          <p:attrName>style.visibility</p:attrName>
                                        </p:attrNameLst>
                                      </p:cBhvr>
                                      <p:to>
                                        <p:strVal val="visible"/>
                                      </p:to>
                                    </p:set>
                                    <p:animEffect transition="in" filter="strips(downLeft)">
                                      <p:cBhvr>
                                        <p:cTn id="445" dur="500"/>
                                        <p:tgtEl>
                                          <p:spTgt spid="192"/>
                                        </p:tgtEl>
                                      </p:cBhvr>
                                    </p:animEffect>
                                  </p:childTnLst>
                                </p:cTn>
                              </p:par>
                            </p:childTnLst>
                          </p:cTn>
                        </p:par>
                      </p:childTnLst>
                    </p:cTn>
                  </p:par>
                  <p:par>
                    <p:cTn id="446" fill="hold">
                      <p:stCondLst>
                        <p:cond delay="indefinite"/>
                      </p:stCondLst>
                      <p:childTnLst>
                        <p:par>
                          <p:cTn id="447" fill="hold">
                            <p:stCondLst>
                              <p:cond delay="0"/>
                            </p:stCondLst>
                            <p:childTnLst>
                              <p:par>
                                <p:cTn id="448" presetID="18" presetClass="entr" presetSubtype="12" fill="hold" nodeType="clickEffect">
                                  <p:stCondLst>
                                    <p:cond delay="0"/>
                                  </p:stCondLst>
                                  <p:childTnLst>
                                    <p:set>
                                      <p:cBhvr>
                                        <p:cTn id="449" dur="1" fill="hold">
                                          <p:stCondLst>
                                            <p:cond delay="0"/>
                                          </p:stCondLst>
                                        </p:cTn>
                                        <p:tgtEl>
                                          <p:spTgt spid="191"/>
                                        </p:tgtEl>
                                        <p:attrNameLst>
                                          <p:attrName>style.visibility</p:attrName>
                                        </p:attrNameLst>
                                      </p:cBhvr>
                                      <p:to>
                                        <p:strVal val="visible"/>
                                      </p:to>
                                    </p:set>
                                    <p:animEffect transition="in" filter="strips(downLeft)">
                                      <p:cBhvr>
                                        <p:cTn id="450" dur="500"/>
                                        <p:tgtEl>
                                          <p:spTgt spid="191"/>
                                        </p:tgtEl>
                                      </p:cBhvr>
                                    </p:animEffect>
                                  </p:childTnLst>
                                </p:cTn>
                              </p:par>
                            </p:childTnLst>
                          </p:cTn>
                        </p:par>
                      </p:childTnLst>
                    </p:cTn>
                  </p:par>
                  <p:par>
                    <p:cTn id="451" fill="hold">
                      <p:stCondLst>
                        <p:cond delay="indefinite"/>
                      </p:stCondLst>
                      <p:childTnLst>
                        <p:par>
                          <p:cTn id="452" fill="hold">
                            <p:stCondLst>
                              <p:cond delay="0"/>
                            </p:stCondLst>
                            <p:childTnLst>
                              <p:par>
                                <p:cTn id="453" presetID="3" presetClass="exit" presetSubtype="10" fill="hold" nodeType="clickEffect">
                                  <p:stCondLst>
                                    <p:cond delay="0"/>
                                  </p:stCondLst>
                                  <p:childTnLst>
                                    <p:animEffect transition="out" filter="blinds(horizontal)">
                                      <p:cBhvr>
                                        <p:cTn id="454" dur="500"/>
                                        <p:tgtEl>
                                          <p:spTgt spid="117"/>
                                        </p:tgtEl>
                                      </p:cBhvr>
                                    </p:animEffect>
                                    <p:set>
                                      <p:cBhvr>
                                        <p:cTn id="455" dur="1" fill="hold">
                                          <p:stCondLst>
                                            <p:cond delay="499"/>
                                          </p:stCondLst>
                                        </p:cTn>
                                        <p:tgtEl>
                                          <p:spTgt spid="117"/>
                                        </p:tgtEl>
                                        <p:attrNameLst>
                                          <p:attrName>style.visibility</p:attrName>
                                        </p:attrNameLst>
                                      </p:cBhvr>
                                      <p:to>
                                        <p:strVal val="hidden"/>
                                      </p:to>
                                    </p:set>
                                  </p:childTnLst>
                                </p:cTn>
                              </p:par>
                              <p:par>
                                <p:cTn id="456" presetID="22" presetClass="entr" presetSubtype="4" fill="hold" nodeType="withEffect">
                                  <p:stCondLst>
                                    <p:cond delay="0"/>
                                  </p:stCondLst>
                                  <p:childTnLst>
                                    <p:set>
                                      <p:cBhvr>
                                        <p:cTn id="457" dur="1" fill="hold">
                                          <p:stCondLst>
                                            <p:cond delay="0"/>
                                          </p:stCondLst>
                                        </p:cTn>
                                        <p:tgtEl>
                                          <p:spTgt spid="181"/>
                                        </p:tgtEl>
                                        <p:attrNameLst>
                                          <p:attrName>style.visibility</p:attrName>
                                        </p:attrNameLst>
                                      </p:cBhvr>
                                      <p:to>
                                        <p:strVal val="visible"/>
                                      </p:to>
                                    </p:set>
                                    <p:animEffect transition="in" filter="wipe(down)">
                                      <p:cBhvr>
                                        <p:cTn id="458" dur="500"/>
                                        <p:tgtEl>
                                          <p:spTgt spid="181"/>
                                        </p:tgtEl>
                                      </p:cBhvr>
                                    </p:animEffect>
                                  </p:childTnLst>
                                </p:cTn>
                              </p:par>
                              <p:par>
                                <p:cTn id="459" presetID="22" presetClass="entr" presetSubtype="4" fill="hold" nodeType="withEffect">
                                  <p:stCondLst>
                                    <p:cond delay="0"/>
                                  </p:stCondLst>
                                  <p:childTnLst>
                                    <p:set>
                                      <p:cBhvr>
                                        <p:cTn id="460" dur="1" fill="hold">
                                          <p:stCondLst>
                                            <p:cond delay="0"/>
                                          </p:stCondLst>
                                        </p:cTn>
                                        <p:tgtEl>
                                          <p:spTgt spid="182"/>
                                        </p:tgtEl>
                                        <p:attrNameLst>
                                          <p:attrName>style.visibility</p:attrName>
                                        </p:attrNameLst>
                                      </p:cBhvr>
                                      <p:to>
                                        <p:strVal val="visible"/>
                                      </p:to>
                                    </p:set>
                                    <p:animEffect transition="in" filter="wipe(down)">
                                      <p:cBhvr>
                                        <p:cTn id="461" dur="500"/>
                                        <p:tgtEl>
                                          <p:spTgt spid="182"/>
                                        </p:tgtEl>
                                      </p:cBhvr>
                                    </p:animEffect>
                                  </p:childTnLst>
                                </p:cTn>
                              </p:par>
                              <p:par>
                                <p:cTn id="462" presetID="22" presetClass="entr" presetSubtype="4" fill="hold" nodeType="withEffect">
                                  <p:stCondLst>
                                    <p:cond delay="0"/>
                                  </p:stCondLst>
                                  <p:childTnLst>
                                    <p:set>
                                      <p:cBhvr>
                                        <p:cTn id="463" dur="1" fill="hold">
                                          <p:stCondLst>
                                            <p:cond delay="0"/>
                                          </p:stCondLst>
                                        </p:cTn>
                                        <p:tgtEl>
                                          <p:spTgt spid="183"/>
                                        </p:tgtEl>
                                        <p:attrNameLst>
                                          <p:attrName>style.visibility</p:attrName>
                                        </p:attrNameLst>
                                      </p:cBhvr>
                                      <p:to>
                                        <p:strVal val="visible"/>
                                      </p:to>
                                    </p:set>
                                    <p:animEffect transition="in" filter="wipe(down)">
                                      <p:cBhvr>
                                        <p:cTn id="464" dur="500"/>
                                        <p:tgtEl>
                                          <p:spTgt spid="183"/>
                                        </p:tgtEl>
                                      </p:cBhvr>
                                    </p:animEffect>
                                  </p:childTnLst>
                                </p:cTn>
                              </p:par>
                              <p:par>
                                <p:cTn id="465" presetID="22" presetClass="entr" presetSubtype="4" fill="hold" nodeType="withEffect">
                                  <p:stCondLst>
                                    <p:cond delay="0"/>
                                  </p:stCondLst>
                                  <p:childTnLst>
                                    <p:set>
                                      <p:cBhvr>
                                        <p:cTn id="466" dur="1" fill="hold">
                                          <p:stCondLst>
                                            <p:cond delay="0"/>
                                          </p:stCondLst>
                                        </p:cTn>
                                        <p:tgtEl>
                                          <p:spTgt spid="184"/>
                                        </p:tgtEl>
                                        <p:attrNameLst>
                                          <p:attrName>style.visibility</p:attrName>
                                        </p:attrNameLst>
                                      </p:cBhvr>
                                      <p:to>
                                        <p:strVal val="visible"/>
                                      </p:to>
                                    </p:set>
                                    <p:animEffect transition="in" filter="wipe(down)">
                                      <p:cBhvr>
                                        <p:cTn id="467" dur="500"/>
                                        <p:tgtEl>
                                          <p:spTgt spid="184"/>
                                        </p:tgtEl>
                                      </p:cBhvr>
                                    </p:animEffect>
                                  </p:childTnLst>
                                </p:cTn>
                              </p:par>
                              <p:par>
                                <p:cTn id="468" presetID="10" presetClass="entr" presetSubtype="0" fill="hold" nodeType="withEffect">
                                  <p:stCondLst>
                                    <p:cond delay="0"/>
                                  </p:stCondLst>
                                  <p:childTnLst>
                                    <p:set>
                                      <p:cBhvr>
                                        <p:cTn id="469" dur="1" fill="hold">
                                          <p:stCondLst>
                                            <p:cond delay="0"/>
                                          </p:stCondLst>
                                        </p:cTn>
                                        <p:tgtEl>
                                          <p:spTgt spid="202"/>
                                        </p:tgtEl>
                                        <p:attrNameLst>
                                          <p:attrName>style.visibility</p:attrName>
                                        </p:attrNameLst>
                                      </p:cBhvr>
                                      <p:to>
                                        <p:strVal val="visible"/>
                                      </p:to>
                                    </p:set>
                                    <p:animEffect transition="in" filter="fade">
                                      <p:cBhvr>
                                        <p:cTn id="470" dur="500"/>
                                        <p:tgtEl>
                                          <p:spTgt spid="202"/>
                                        </p:tgtEl>
                                      </p:cBhvr>
                                    </p:animEffect>
                                  </p:childTnLst>
                                </p:cTn>
                              </p:par>
                            </p:childTnLst>
                          </p:cTn>
                        </p:par>
                      </p:childTnLst>
                    </p:cTn>
                  </p:par>
                  <p:par>
                    <p:cTn id="471" fill="hold">
                      <p:stCondLst>
                        <p:cond delay="indefinite"/>
                      </p:stCondLst>
                      <p:childTnLst>
                        <p:par>
                          <p:cTn id="472" fill="hold">
                            <p:stCondLst>
                              <p:cond delay="0"/>
                            </p:stCondLst>
                            <p:childTnLst>
                              <p:par>
                                <p:cTn id="473" presetID="10" presetClass="entr" presetSubtype="0" fill="hold" nodeType="clickEffect">
                                  <p:stCondLst>
                                    <p:cond delay="0"/>
                                  </p:stCondLst>
                                  <p:childTnLst>
                                    <p:set>
                                      <p:cBhvr>
                                        <p:cTn id="474" dur="1" fill="hold">
                                          <p:stCondLst>
                                            <p:cond delay="0"/>
                                          </p:stCondLst>
                                        </p:cTn>
                                        <p:tgtEl>
                                          <p:spTgt spid="198"/>
                                        </p:tgtEl>
                                        <p:attrNameLst>
                                          <p:attrName>style.visibility</p:attrName>
                                        </p:attrNameLst>
                                      </p:cBhvr>
                                      <p:to>
                                        <p:strVal val="visible"/>
                                      </p:to>
                                    </p:set>
                                    <p:animEffect transition="in" filter="fade">
                                      <p:cBhvr>
                                        <p:cTn id="475" dur="500"/>
                                        <p:tgtEl>
                                          <p:spTgt spid="198"/>
                                        </p:tgtEl>
                                      </p:cBhvr>
                                    </p:animEffect>
                                  </p:childTnLst>
                                </p:cTn>
                              </p:par>
                            </p:childTnLst>
                          </p:cTn>
                        </p:par>
                      </p:childTnLst>
                    </p:cTn>
                  </p:par>
                  <p:par>
                    <p:cTn id="476" fill="hold">
                      <p:stCondLst>
                        <p:cond delay="indefinite"/>
                      </p:stCondLst>
                      <p:childTnLst>
                        <p:par>
                          <p:cTn id="477" fill="hold">
                            <p:stCondLst>
                              <p:cond delay="0"/>
                            </p:stCondLst>
                            <p:childTnLst>
                              <p:par>
                                <p:cTn id="478" presetID="10" presetClass="entr" presetSubtype="0" fill="hold" nodeType="clickEffect">
                                  <p:stCondLst>
                                    <p:cond delay="0"/>
                                  </p:stCondLst>
                                  <p:childTnLst>
                                    <p:set>
                                      <p:cBhvr>
                                        <p:cTn id="479" dur="1" fill="hold">
                                          <p:stCondLst>
                                            <p:cond delay="0"/>
                                          </p:stCondLst>
                                        </p:cTn>
                                        <p:tgtEl>
                                          <p:spTgt spid="194"/>
                                        </p:tgtEl>
                                        <p:attrNameLst>
                                          <p:attrName>style.visibility</p:attrName>
                                        </p:attrNameLst>
                                      </p:cBhvr>
                                      <p:to>
                                        <p:strVal val="visible"/>
                                      </p:to>
                                    </p:set>
                                    <p:animEffect transition="in" filter="fade">
                                      <p:cBhvr>
                                        <p:cTn id="480" dur="500"/>
                                        <p:tgtEl>
                                          <p:spTgt spid="194"/>
                                        </p:tgtEl>
                                      </p:cBhvr>
                                    </p:animEffect>
                                  </p:childTnLst>
                                </p:cTn>
                              </p:par>
                              <p:par>
                                <p:cTn id="481" presetID="10" presetClass="entr" presetSubtype="0" fill="hold" nodeType="withEffect">
                                  <p:stCondLst>
                                    <p:cond delay="0"/>
                                  </p:stCondLst>
                                  <p:childTnLst>
                                    <p:set>
                                      <p:cBhvr>
                                        <p:cTn id="482" dur="1" fill="hold">
                                          <p:stCondLst>
                                            <p:cond delay="0"/>
                                          </p:stCondLst>
                                        </p:cTn>
                                        <p:tgtEl>
                                          <p:spTgt spid="197"/>
                                        </p:tgtEl>
                                        <p:attrNameLst>
                                          <p:attrName>style.visibility</p:attrName>
                                        </p:attrNameLst>
                                      </p:cBhvr>
                                      <p:to>
                                        <p:strVal val="visible"/>
                                      </p:to>
                                    </p:set>
                                    <p:animEffect transition="in" filter="fade">
                                      <p:cBhvr>
                                        <p:cTn id="483" dur="500"/>
                                        <p:tgtEl>
                                          <p:spTgt spid="197"/>
                                        </p:tgtEl>
                                      </p:cBhvr>
                                    </p:animEffect>
                                  </p:childTnLst>
                                </p:cTn>
                              </p:par>
                              <p:par>
                                <p:cTn id="484" presetID="10" presetClass="entr" presetSubtype="0" fill="hold" nodeType="withEffect">
                                  <p:stCondLst>
                                    <p:cond delay="0"/>
                                  </p:stCondLst>
                                  <p:childTnLst>
                                    <p:set>
                                      <p:cBhvr>
                                        <p:cTn id="485" dur="1" fill="hold">
                                          <p:stCondLst>
                                            <p:cond delay="0"/>
                                          </p:stCondLst>
                                        </p:cTn>
                                        <p:tgtEl>
                                          <p:spTgt spid="196"/>
                                        </p:tgtEl>
                                        <p:attrNameLst>
                                          <p:attrName>style.visibility</p:attrName>
                                        </p:attrNameLst>
                                      </p:cBhvr>
                                      <p:to>
                                        <p:strVal val="visible"/>
                                      </p:to>
                                    </p:set>
                                    <p:animEffect transition="in" filter="fade">
                                      <p:cBhvr>
                                        <p:cTn id="486" dur="500"/>
                                        <p:tgtEl>
                                          <p:spTgt spid="196"/>
                                        </p:tgtEl>
                                      </p:cBhvr>
                                    </p:animEffect>
                                  </p:childTnLst>
                                </p:cTn>
                              </p:par>
                              <p:par>
                                <p:cTn id="487" presetID="10" presetClass="entr" presetSubtype="0" fill="hold" nodeType="withEffect">
                                  <p:stCondLst>
                                    <p:cond delay="0"/>
                                  </p:stCondLst>
                                  <p:childTnLst>
                                    <p:set>
                                      <p:cBhvr>
                                        <p:cTn id="488" dur="1" fill="hold">
                                          <p:stCondLst>
                                            <p:cond delay="0"/>
                                          </p:stCondLst>
                                        </p:cTn>
                                        <p:tgtEl>
                                          <p:spTgt spid="195"/>
                                        </p:tgtEl>
                                        <p:attrNameLst>
                                          <p:attrName>style.visibility</p:attrName>
                                        </p:attrNameLst>
                                      </p:cBhvr>
                                      <p:to>
                                        <p:strVal val="visible"/>
                                      </p:to>
                                    </p:set>
                                    <p:animEffect transition="in" filter="fade">
                                      <p:cBhvr>
                                        <p:cTn id="489"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34" grpId="0" animBg="1"/>
      <p:bldP spid="135" grpId="0" animBg="1"/>
      <p:bldP spid="136" grpId="0" animBg="1"/>
      <p:bldP spid="137" grpId="0" animBg="1"/>
      <p:bldP spid="138" grpId="0" animBg="1"/>
      <p:bldP spid="139" grpId="0" animBg="1"/>
      <p:bldP spid="146" grpId="0" animBg="1"/>
      <p:bldP spid="147" grpId="0" animBg="1"/>
      <p:bldP spid="156" grpId="0"/>
      <p:bldP spid="157" grpId="0"/>
      <p:bldP spid="158" grpId="0"/>
      <p:bldP spid="159" grpId="0"/>
      <p:bldP spid="160" grpId="0"/>
      <p:bldP spid="161" grpId="0"/>
      <p:bldP spid="162" grpId="0"/>
      <p:bldP spid="163" grpId="0"/>
      <p:bldP spid="164" grpId="0"/>
      <p:bldP spid="165" grpId="0"/>
      <p:bldP spid="166" grpId="0"/>
      <p:bldP spid="167" grpId="0"/>
      <p:bldP spid="168" grpId="0"/>
      <p:bldP spid="169" grpId="0"/>
      <p:bldP spid="170" grpId="0"/>
      <p:bldP spid="171" grpId="0"/>
      <p:bldP spid="172" grpId="0"/>
      <p:bldP spid="173" grpId="0"/>
      <p:bldP spid="174" grpId="0"/>
      <p:bldP spid="175" grpId="0"/>
      <p:bldP spid="176" grpId="0"/>
      <p:bldP spid="177" grpId="0"/>
      <p:bldP spid="178" grpId="0"/>
      <p:bldP spid="179" grpId="0"/>
      <p:bldP spid="180" grpId="0"/>
      <p:bldP spid="185" grpId="0"/>
      <p:bldP spid="187" grpId="0"/>
      <p:bldP spid="201" grpId="0"/>
      <p:bldP spid="203" grpId="0"/>
      <p:bldP spid="204" grpId="0"/>
      <p:bldP spid="10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36166"/>
            <a:ext cx="7886700" cy="1059234"/>
          </a:xfrm>
          <a:noFill/>
        </p:spPr>
        <p:txBody>
          <a:bodyPr>
            <a:noAutofit/>
          </a:bodyPr>
          <a:lstStyle/>
          <a:p>
            <a:pPr algn="l"/>
            <a:r>
              <a:rPr lang="en-US" sz="4000" b="1" dirty="0">
                <a:solidFill>
                  <a:srgbClr val="C00000"/>
                </a:solidFill>
                <a:latin typeface="+mn-lt"/>
              </a:rPr>
              <a:t>Intersection of a Plane &amp; a Cone</a:t>
            </a:r>
          </a:p>
        </p:txBody>
      </p:sp>
      <p:sp>
        <p:nvSpPr>
          <p:cNvPr id="93" name="Content Placeholder 2"/>
          <p:cNvSpPr txBox="1">
            <a:spLocks/>
          </p:cNvSpPr>
          <p:nvPr/>
        </p:nvSpPr>
        <p:spPr>
          <a:xfrm>
            <a:off x="583920" y="1523172"/>
            <a:ext cx="8301662" cy="571500"/>
          </a:xfrm>
          <a:prstGeom prst="rect">
            <a:avLst/>
          </a:prstGeom>
          <a:noFill/>
        </p:spPr>
        <p:txBody>
          <a:bodyPr vert="horz" lIns="68580" tIns="34290" rIns="68580" bIns="3429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r>
              <a:rPr lang="en-US" sz="1950" b="1" dirty="0">
                <a:solidFill>
                  <a:sysClr val="windowText" lastClr="000000"/>
                </a:solidFill>
                <a:latin typeface="Calibri"/>
              </a:rPr>
              <a:t>Method 1</a:t>
            </a:r>
            <a:r>
              <a:rPr lang="en-US" sz="1800" dirty="0">
                <a:solidFill>
                  <a:sysClr val="windowText" lastClr="000000"/>
                </a:solidFill>
                <a:latin typeface="Calibri"/>
              </a:rPr>
              <a:t>: </a:t>
            </a:r>
            <a:r>
              <a:rPr lang="en-US" sz="2100" b="1" u="sng" dirty="0">
                <a:solidFill>
                  <a:sysClr val="windowText" lastClr="000000"/>
                </a:solidFill>
                <a:latin typeface="Calibri"/>
              </a:rPr>
              <a:t>Selected Line Method</a:t>
            </a:r>
            <a:r>
              <a:rPr lang="en-US" sz="2100" b="1" dirty="0">
                <a:solidFill>
                  <a:sysClr val="windowText" lastClr="000000"/>
                </a:solidFill>
                <a:latin typeface="Calibri"/>
              </a:rPr>
              <a:t> </a:t>
            </a:r>
            <a:r>
              <a:rPr lang="en-US" sz="1800" dirty="0">
                <a:solidFill>
                  <a:sysClr val="windowText" lastClr="000000"/>
                </a:solidFill>
                <a:latin typeface="Calibri"/>
              </a:rPr>
              <a:t>- </a:t>
            </a:r>
            <a:r>
              <a:rPr lang="en-US" sz="1800" b="1" dirty="0">
                <a:solidFill>
                  <a:srgbClr val="FF0000"/>
                </a:solidFill>
                <a:latin typeface="Calibri"/>
              </a:rPr>
              <a:t>When an edge view (EV) of the plane is available!</a:t>
            </a:r>
            <a:endParaRPr lang="en-US" sz="1800" b="1" dirty="0">
              <a:solidFill>
                <a:sysClr val="windowText" lastClr="000000"/>
              </a:solidFill>
              <a:latin typeface="Calibri"/>
            </a:endParaRPr>
          </a:p>
        </p:txBody>
      </p:sp>
      <p:sp>
        <p:nvSpPr>
          <p:cNvPr id="94" name="Oval 38"/>
          <p:cNvSpPr>
            <a:spLocks noChangeArrowheads="1"/>
          </p:cNvSpPr>
          <p:nvPr/>
        </p:nvSpPr>
        <p:spPr bwMode="auto">
          <a:xfrm>
            <a:off x="5240653" y="2050465"/>
            <a:ext cx="1641872" cy="1646634"/>
          </a:xfrm>
          <a:prstGeom prst="ellipse">
            <a:avLst/>
          </a:prstGeom>
          <a:solidFill>
            <a:srgbClr val="969696"/>
          </a:solidFill>
          <a:ln w="9525">
            <a:solidFill>
              <a:sysClr val="windowText" lastClr="000000"/>
            </a:solidFill>
            <a:round/>
            <a:headEnd/>
            <a:tailEnd/>
          </a:ln>
        </p:spPr>
        <p:txBody>
          <a:bodyPr wrap="none" anchor="ctr"/>
          <a:lstStyle/>
          <a:p>
            <a:pPr algn="ctr" defTabSz="685800">
              <a:defRPr/>
            </a:pPr>
            <a:endParaRPr lang="en-US" sz="1350" kern="0">
              <a:solidFill>
                <a:srgbClr val="0033CC"/>
              </a:solidFill>
              <a:latin typeface="Arial" charset="0"/>
            </a:endParaRPr>
          </a:p>
        </p:txBody>
      </p:sp>
      <p:sp>
        <p:nvSpPr>
          <p:cNvPr id="95" name="Oval 39"/>
          <p:cNvSpPr>
            <a:spLocks noChangeArrowheads="1"/>
          </p:cNvSpPr>
          <p:nvPr/>
        </p:nvSpPr>
        <p:spPr bwMode="auto">
          <a:xfrm>
            <a:off x="5326377" y="2306449"/>
            <a:ext cx="1128713" cy="1156097"/>
          </a:xfrm>
          <a:prstGeom prst="ellipse">
            <a:avLst/>
          </a:prstGeom>
          <a:solidFill>
            <a:srgbClr val="00B0F0"/>
          </a:solidFill>
          <a:ln w="28575">
            <a:solidFill>
              <a:srgbClr val="FF0000"/>
            </a:solidFill>
            <a:round/>
            <a:headEnd/>
            <a:tailEnd/>
          </a:ln>
        </p:spPr>
        <p:txBody>
          <a:bodyPr wrap="none" anchor="ctr"/>
          <a:lstStyle/>
          <a:p>
            <a:pPr defTabSz="685800">
              <a:defRPr/>
            </a:pPr>
            <a:endParaRPr lang="en-US" sz="1350" kern="0">
              <a:solidFill>
                <a:prstClr val="black"/>
              </a:solidFill>
            </a:endParaRPr>
          </a:p>
        </p:txBody>
      </p:sp>
      <p:sp>
        <p:nvSpPr>
          <p:cNvPr id="96" name="Line 40"/>
          <p:cNvSpPr>
            <a:spLocks noChangeShapeType="1"/>
          </p:cNvSpPr>
          <p:nvPr/>
        </p:nvSpPr>
        <p:spPr bwMode="auto">
          <a:xfrm>
            <a:off x="6060993" y="2020022"/>
            <a:ext cx="0" cy="1681163"/>
          </a:xfrm>
          <a:prstGeom prst="line">
            <a:avLst/>
          </a:prstGeom>
          <a:noFill/>
          <a:ln w="9525">
            <a:solidFill>
              <a:sysClr val="windowText" lastClr="000000"/>
            </a:solidFill>
            <a:round/>
            <a:headEnd/>
            <a:tailEnd/>
          </a:ln>
        </p:spPr>
        <p:txBody>
          <a:bodyPr/>
          <a:lstStyle/>
          <a:p>
            <a:pPr defTabSz="685800">
              <a:defRPr/>
            </a:pPr>
            <a:endParaRPr lang="en-US" sz="1350" kern="0">
              <a:solidFill>
                <a:prstClr val="black"/>
              </a:solidFill>
            </a:endParaRPr>
          </a:p>
        </p:txBody>
      </p:sp>
      <p:sp>
        <p:nvSpPr>
          <p:cNvPr id="97" name="Line 41"/>
          <p:cNvSpPr>
            <a:spLocks noChangeShapeType="1"/>
          </p:cNvSpPr>
          <p:nvPr/>
        </p:nvSpPr>
        <p:spPr bwMode="auto">
          <a:xfrm>
            <a:off x="5240653" y="2855327"/>
            <a:ext cx="1641872" cy="0"/>
          </a:xfrm>
          <a:prstGeom prst="line">
            <a:avLst/>
          </a:prstGeom>
          <a:noFill/>
          <a:ln w="9525">
            <a:solidFill>
              <a:sysClr val="windowText" lastClr="000000"/>
            </a:solidFill>
            <a:round/>
            <a:headEnd/>
            <a:tailEnd/>
          </a:ln>
        </p:spPr>
        <p:txBody>
          <a:bodyPr/>
          <a:lstStyle/>
          <a:p>
            <a:pPr defTabSz="685800">
              <a:defRPr/>
            </a:pPr>
            <a:endParaRPr lang="en-US" sz="1350" kern="0">
              <a:solidFill>
                <a:prstClr val="black"/>
              </a:solidFill>
            </a:endParaRPr>
          </a:p>
        </p:txBody>
      </p:sp>
      <p:sp>
        <p:nvSpPr>
          <p:cNvPr id="98" name="Line 42"/>
          <p:cNvSpPr>
            <a:spLocks noChangeShapeType="1"/>
          </p:cNvSpPr>
          <p:nvPr/>
        </p:nvSpPr>
        <p:spPr bwMode="auto">
          <a:xfrm flipH="1">
            <a:off x="5359715" y="2435037"/>
            <a:ext cx="1437085" cy="841772"/>
          </a:xfrm>
          <a:prstGeom prst="line">
            <a:avLst/>
          </a:prstGeom>
          <a:noFill/>
          <a:ln w="9525">
            <a:solidFill>
              <a:sysClr val="windowText" lastClr="000000"/>
            </a:solidFill>
            <a:round/>
            <a:headEnd/>
            <a:tailEnd/>
          </a:ln>
        </p:spPr>
        <p:txBody>
          <a:bodyPr/>
          <a:lstStyle/>
          <a:p>
            <a:pPr defTabSz="685800">
              <a:defRPr/>
            </a:pPr>
            <a:endParaRPr lang="en-US" sz="1350" kern="0">
              <a:solidFill>
                <a:prstClr val="black"/>
              </a:solidFill>
            </a:endParaRPr>
          </a:p>
        </p:txBody>
      </p:sp>
      <p:sp>
        <p:nvSpPr>
          <p:cNvPr id="99" name="Line 43"/>
          <p:cNvSpPr>
            <a:spLocks noChangeShapeType="1"/>
          </p:cNvSpPr>
          <p:nvPr/>
        </p:nvSpPr>
        <p:spPr bwMode="auto">
          <a:xfrm flipH="1" flipV="1">
            <a:off x="5344237" y="2446943"/>
            <a:ext cx="1437084" cy="840581"/>
          </a:xfrm>
          <a:prstGeom prst="line">
            <a:avLst/>
          </a:prstGeom>
          <a:noFill/>
          <a:ln w="9525">
            <a:solidFill>
              <a:sysClr val="windowText" lastClr="000000"/>
            </a:solidFill>
            <a:round/>
            <a:headEnd/>
            <a:tailEnd/>
          </a:ln>
        </p:spPr>
        <p:txBody>
          <a:bodyPr/>
          <a:lstStyle/>
          <a:p>
            <a:pPr defTabSz="685800">
              <a:defRPr/>
            </a:pPr>
            <a:endParaRPr lang="en-US" sz="1350" kern="0">
              <a:solidFill>
                <a:prstClr val="black"/>
              </a:solidFill>
            </a:endParaRPr>
          </a:p>
        </p:txBody>
      </p:sp>
      <p:sp>
        <p:nvSpPr>
          <p:cNvPr id="100" name="Line 44"/>
          <p:cNvSpPr>
            <a:spLocks noChangeShapeType="1"/>
          </p:cNvSpPr>
          <p:nvPr/>
        </p:nvSpPr>
        <p:spPr bwMode="auto">
          <a:xfrm flipH="1">
            <a:off x="5650228" y="2137380"/>
            <a:ext cx="821531" cy="1471613"/>
          </a:xfrm>
          <a:prstGeom prst="line">
            <a:avLst/>
          </a:prstGeom>
          <a:noFill/>
          <a:ln w="9525">
            <a:solidFill>
              <a:sysClr val="windowText" lastClr="000000"/>
            </a:solidFill>
            <a:round/>
            <a:headEnd/>
            <a:tailEnd/>
          </a:ln>
        </p:spPr>
        <p:txBody>
          <a:bodyPr/>
          <a:lstStyle/>
          <a:p>
            <a:pPr defTabSz="685800">
              <a:defRPr/>
            </a:pPr>
            <a:endParaRPr lang="en-US" sz="1350" kern="0">
              <a:solidFill>
                <a:prstClr val="black"/>
              </a:solidFill>
            </a:endParaRPr>
          </a:p>
        </p:txBody>
      </p:sp>
      <p:sp>
        <p:nvSpPr>
          <p:cNvPr id="101" name="Line 45"/>
          <p:cNvSpPr>
            <a:spLocks noChangeShapeType="1"/>
          </p:cNvSpPr>
          <p:nvPr/>
        </p:nvSpPr>
        <p:spPr bwMode="auto">
          <a:xfrm>
            <a:off x="5633559" y="2189768"/>
            <a:ext cx="835819" cy="1373981"/>
          </a:xfrm>
          <a:prstGeom prst="line">
            <a:avLst/>
          </a:prstGeom>
          <a:noFill/>
          <a:ln w="9525">
            <a:solidFill>
              <a:sysClr val="windowText" lastClr="000000"/>
            </a:solidFill>
            <a:round/>
            <a:headEnd/>
            <a:tailEnd/>
          </a:ln>
        </p:spPr>
        <p:txBody>
          <a:bodyPr/>
          <a:lstStyle/>
          <a:p>
            <a:pPr defTabSz="685800">
              <a:defRPr/>
            </a:pPr>
            <a:endParaRPr lang="en-US" sz="1350" kern="0">
              <a:solidFill>
                <a:prstClr val="black"/>
              </a:solidFill>
            </a:endParaRPr>
          </a:p>
        </p:txBody>
      </p:sp>
      <p:sp>
        <p:nvSpPr>
          <p:cNvPr id="102" name="AutoShape 46"/>
          <p:cNvSpPr>
            <a:spLocks noChangeArrowheads="1"/>
          </p:cNvSpPr>
          <p:nvPr/>
        </p:nvSpPr>
        <p:spPr bwMode="auto">
          <a:xfrm>
            <a:off x="5240652" y="4190326"/>
            <a:ext cx="1676400" cy="1488281"/>
          </a:xfrm>
          <a:prstGeom prst="triangle">
            <a:avLst>
              <a:gd name="adj" fmla="val 50000"/>
            </a:avLst>
          </a:prstGeom>
          <a:solidFill>
            <a:srgbClr val="969696"/>
          </a:solidFill>
          <a:ln w="9525">
            <a:solidFill>
              <a:sysClr val="windowText" lastClr="000000"/>
            </a:solidFill>
            <a:miter lim="800000"/>
            <a:headEnd/>
            <a:tailEnd/>
          </a:ln>
        </p:spPr>
        <p:txBody>
          <a:bodyPr wrap="none" anchor="ctr"/>
          <a:lstStyle/>
          <a:p>
            <a:pPr defTabSz="685800">
              <a:defRPr/>
            </a:pPr>
            <a:endParaRPr lang="en-US" sz="1350" kern="0">
              <a:solidFill>
                <a:prstClr val="black"/>
              </a:solidFill>
            </a:endParaRPr>
          </a:p>
        </p:txBody>
      </p:sp>
      <p:sp>
        <p:nvSpPr>
          <p:cNvPr id="103" name="Line 47"/>
          <p:cNvSpPr>
            <a:spLocks noChangeShapeType="1"/>
          </p:cNvSpPr>
          <p:nvPr/>
        </p:nvSpPr>
        <p:spPr bwMode="auto">
          <a:xfrm flipH="1">
            <a:off x="5343046" y="4206994"/>
            <a:ext cx="717947" cy="1471613"/>
          </a:xfrm>
          <a:prstGeom prst="line">
            <a:avLst/>
          </a:prstGeom>
          <a:noFill/>
          <a:ln w="9525">
            <a:solidFill>
              <a:sysClr val="windowText" lastClr="000000"/>
            </a:solidFill>
            <a:round/>
            <a:headEnd/>
            <a:tailEnd/>
          </a:ln>
        </p:spPr>
        <p:txBody>
          <a:bodyPr/>
          <a:lstStyle/>
          <a:p>
            <a:pPr defTabSz="685800">
              <a:defRPr/>
            </a:pPr>
            <a:endParaRPr lang="en-US" sz="1350" kern="0">
              <a:solidFill>
                <a:prstClr val="black"/>
              </a:solidFill>
            </a:endParaRPr>
          </a:p>
        </p:txBody>
      </p:sp>
      <p:sp>
        <p:nvSpPr>
          <p:cNvPr id="104" name="Line 48"/>
          <p:cNvSpPr>
            <a:spLocks noChangeShapeType="1"/>
          </p:cNvSpPr>
          <p:nvPr/>
        </p:nvSpPr>
        <p:spPr bwMode="auto">
          <a:xfrm flipH="1">
            <a:off x="5650227" y="4206994"/>
            <a:ext cx="410766" cy="1471613"/>
          </a:xfrm>
          <a:prstGeom prst="line">
            <a:avLst/>
          </a:prstGeom>
          <a:noFill/>
          <a:ln w="9525">
            <a:solidFill>
              <a:sysClr val="windowText" lastClr="000000"/>
            </a:solidFill>
            <a:round/>
            <a:headEnd/>
            <a:tailEnd/>
          </a:ln>
        </p:spPr>
        <p:txBody>
          <a:bodyPr/>
          <a:lstStyle/>
          <a:p>
            <a:pPr defTabSz="685800">
              <a:defRPr/>
            </a:pPr>
            <a:endParaRPr lang="en-US" sz="1350" kern="0">
              <a:solidFill>
                <a:prstClr val="black"/>
              </a:solidFill>
            </a:endParaRPr>
          </a:p>
        </p:txBody>
      </p:sp>
      <p:sp>
        <p:nvSpPr>
          <p:cNvPr id="105" name="Line 49"/>
          <p:cNvSpPr>
            <a:spLocks noChangeShapeType="1"/>
          </p:cNvSpPr>
          <p:nvPr/>
        </p:nvSpPr>
        <p:spPr bwMode="auto">
          <a:xfrm>
            <a:off x="6060993" y="4206994"/>
            <a:ext cx="0" cy="1471613"/>
          </a:xfrm>
          <a:prstGeom prst="line">
            <a:avLst/>
          </a:prstGeom>
          <a:noFill/>
          <a:ln w="9525">
            <a:solidFill>
              <a:sysClr val="windowText" lastClr="000000"/>
            </a:solidFill>
            <a:round/>
            <a:headEnd/>
            <a:tailEnd/>
          </a:ln>
        </p:spPr>
        <p:txBody>
          <a:bodyPr/>
          <a:lstStyle/>
          <a:p>
            <a:pPr defTabSz="685800">
              <a:defRPr/>
            </a:pPr>
            <a:endParaRPr lang="en-US" sz="1350" kern="0">
              <a:solidFill>
                <a:prstClr val="black"/>
              </a:solidFill>
            </a:endParaRPr>
          </a:p>
        </p:txBody>
      </p:sp>
      <p:sp>
        <p:nvSpPr>
          <p:cNvPr id="106" name="Line 50"/>
          <p:cNvSpPr>
            <a:spLocks noChangeShapeType="1"/>
          </p:cNvSpPr>
          <p:nvPr/>
        </p:nvSpPr>
        <p:spPr bwMode="auto">
          <a:xfrm>
            <a:off x="6078852" y="4206994"/>
            <a:ext cx="409575" cy="1471613"/>
          </a:xfrm>
          <a:prstGeom prst="line">
            <a:avLst/>
          </a:prstGeom>
          <a:noFill/>
          <a:ln w="9525">
            <a:solidFill>
              <a:sysClr val="windowText" lastClr="000000"/>
            </a:solidFill>
            <a:round/>
            <a:headEnd/>
            <a:tailEnd/>
          </a:ln>
        </p:spPr>
        <p:txBody>
          <a:bodyPr/>
          <a:lstStyle/>
          <a:p>
            <a:pPr defTabSz="685800">
              <a:defRPr/>
            </a:pPr>
            <a:endParaRPr lang="en-US" sz="1350" kern="0">
              <a:solidFill>
                <a:prstClr val="black"/>
              </a:solidFill>
            </a:endParaRPr>
          </a:p>
        </p:txBody>
      </p:sp>
      <p:sp>
        <p:nvSpPr>
          <p:cNvPr id="107" name="Line 51"/>
          <p:cNvSpPr>
            <a:spLocks noChangeShapeType="1"/>
          </p:cNvSpPr>
          <p:nvPr/>
        </p:nvSpPr>
        <p:spPr bwMode="auto">
          <a:xfrm>
            <a:off x="6069328" y="4209376"/>
            <a:ext cx="746522" cy="1466850"/>
          </a:xfrm>
          <a:prstGeom prst="line">
            <a:avLst/>
          </a:prstGeom>
          <a:noFill/>
          <a:ln w="9525">
            <a:solidFill>
              <a:sysClr val="windowText" lastClr="000000"/>
            </a:solidFill>
            <a:round/>
            <a:headEnd/>
            <a:tailEnd/>
          </a:ln>
        </p:spPr>
        <p:txBody>
          <a:bodyPr/>
          <a:lstStyle/>
          <a:p>
            <a:pPr defTabSz="685800">
              <a:defRPr/>
            </a:pPr>
            <a:endParaRPr lang="en-US" sz="1350" kern="0">
              <a:solidFill>
                <a:prstClr val="black"/>
              </a:solidFill>
            </a:endParaRPr>
          </a:p>
        </p:txBody>
      </p:sp>
      <p:sp>
        <p:nvSpPr>
          <p:cNvPr id="108" name="Line 52"/>
          <p:cNvSpPr>
            <a:spLocks noChangeShapeType="1"/>
          </p:cNvSpPr>
          <p:nvPr/>
        </p:nvSpPr>
        <p:spPr bwMode="auto">
          <a:xfrm flipV="1">
            <a:off x="5130079" y="4512819"/>
            <a:ext cx="1950244" cy="1156097"/>
          </a:xfrm>
          <a:prstGeom prst="line">
            <a:avLst/>
          </a:prstGeom>
          <a:noFill/>
          <a:ln w="28575">
            <a:solidFill>
              <a:srgbClr val="FF0000"/>
            </a:solidFill>
            <a:round/>
            <a:headEnd/>
            <a:tailEnd/>
          </a:ln>
        </p:spPr>
        <p:txBody>
          <a:bodyPr/>
          <a:lstStyle/>
          <a:p>
            <a:pPr defTabSz="685800">
              <a:defRPr/>
            </a:pPr>
            <a:endParaRPr lang="en-US" sz="1350" kern="0">
              <a:solidFill>
                <a:prstClr val="black"/>
              </a:solidFill>
            </a:endParaRPr>
          </a:p>
        </p:txBody>
      </p:sp>
      <p:sp>
        <p:nvSpPr>
          <p:cNvPr id="109" name="Text Box 53"/>
          <p:cNvSpPr txBox="1">
            <a:spLocks noChangeArrowheads="1"/>
          </p:cNvSpPr>
          <p:nvPr/>
        </p:nvSpPr>
        <p:spPr bwMode="auto">
          <a:xfrm>
            <a:off x="5062058" y="2755315"/>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1</a:t>
            </a:r>
          </a:p>
        </p:txBody>
      </p:sp>
      <p:sp>
        <p:nvSpPr>
          <p:cNvPr id="110" name="Text Box 54"/>
          <p:cNvSpPr txBox="1">
            <a:spLocks noChangeArrowheads="1"/>
          </p:cNvSpPr>
          <p:nvPr/>
        </p:nvSpPr>
        <p:spPr bwMode="auto">
          <a:xfrm>
            <a:off x="5164452" y="2283828"/>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2</a:t>
            </a:r>
          </a:p>
        </p:txBody>
      </p:sp>
      <p:sp>
        <p:nvSpPr>
          <p:cNvPr id="111" name="Text Box 55"/>
          <p:cNvSpPr txBox="1">
            <a:spLocks noChangeArrowheads="1"/>
          </p:cNvSpPr>
          <p:nvPr/>
        </p:nvSpPr>
        <p:spPr bwMode="auto">
          <a:xfrm>
            <a:off x="5481368" y="1986848"/>
            <a:ext cx="263214" cy="276999"/>
          </a:xfrm>
          <a:prstGeom prst="rect">
            <a:avLst/>
          </a:prstGeom>
          <a:noFill/>
          <a:ln w="9525">
            <a:noFill/>
            <a:miter lim="800000"/>
            <a:headEnd/>
            <a:tailEnd/>
          </a:ln>
        </p:spPr>
        <p:txBody>
          <a:bodyPr wrap="none">
            <a:spAutoFit/>
          </a:bodyPr>
          <a:lstStyle/>
          <a:p>
            <a:r>
              <a:rPr lang="en-US" sz="1200" dirty="0">
                <a:solidFill>
                  <a:prstClr val="black"/>
                </a:solidFill>
                <a:cs typeface="Times New Roman" pitchFamily="18" charset="0"/>
              </a:rPr>
              <a:t>3</a:t>
            </a:r>
          </a:p>
        </p:txBody>
      </p:sp>
      <p:sp>
        <p:nvSpPr>
          <p:cNvPr id="112" name="Text Box 56"/>
          <p:cNvSpPr txBox="1">
            <a:spLocks noChangeArrowheads="1"/>
          </p:cNvSpPr>
          <p:nvPr/>
        </p:nvSpPr>
        <p:spPr bwMode="auto">
          <a:xfrm>
            <a:off x="5960980" y="1792099"/>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4</a:t>
            </a:r>
          </a:p>
        </p:txBody>
      </p:sp>
      <p:sp>
        <p:nvSpPr>
          <p:cNvPr id="113" name="Text Box 57"/>
          <p:cNvSpPr txBox="1">
            <a:spLocks noChangeArrowheads="1"/>
          </p:cNvSpPr>
          <p:nvPr/>
        </p:nvSpPr>
        <p:spPr bwMode="auto">
          <a:xfrm>
            <a:off x="6409846" y="1931403"/>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5</a:t>
            </a:r>
          </a:p>
        </p:txBody>
      </p:sp>
      <p:sp>
        <p:nvSpPr>
          <p:cNvPr id="114" name="Text Box 58"/>
          <p:cNvSpPr txBox="1">
            <a:spLocks noChangeArrowheads="1"/>
          </p:cNvSpPr>
          <p:nvPr/>
        </p:nvSpPr>
        <p:spPr bwMode="auto">
          <a:xfrm>
            <a:off x="6751555" y="2302878"/>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6</a:t>
            </a:r>
          </a:p>
        </p:txBody>
      </p:sp>
      <p:sp>
        <p:nvSpPr>
          <p:cNvPr id="115" name="Text Box 59"/>
          <p:cNvSpPr txBox="1">
            <a:spLocks noChangeArrowheads="1"/>
          </p:cNvSpPr>
          <p:nvPr/>
        </p:nvSpPr>
        <p:spPr bwMode="auto">
          <a:xfrm>
            <a:off x="6844424" y="2746981"/>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7</a:t>
            </a:r>
          </a:p>
        </p:txBody>
      </p:sp>
      <p:sp>
        <p:nvSpPr>
          <p:cNvPr id="116" name="Text Box 60"/>
          <p:cNvSpPr txBox="1">
            <a:spLocks noChangeArrowheads="1"/>
          </p:cNvSpPr>
          <p:nvPr/>
        </p:nvSpPr>
        <p:spPr bwMode="auto">
          <a:xfrm>
            <a:off x="6769414" y="3204181"/>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8</a:t>
            </a:r>
          </a:p>
        </p:txBody>
      </p:sp>
      <p:sp>
        <p:nvSpPr>
          <p:cNvPr id="117" name="Text Box 61"/>
          <p:cNvSpPr txBox="1">
            <a:spLocks noChangeArrowheads="1"/>
          </p:cNvSpPr>
          <p:nvPr/>
        </p:nvSpPr>
        <p:spPr bwMode="auto">
          <a:xfrm>
            <a:off x="6390796" y="3563749"/>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9</a:t>
            </a:r>
          </a:p>
        </p:txBody>
      </p:sp>
      <p:sp>
        <p:nvSpPr>
          <p:cNvPr id="118" name="Text Box 62"/>
          <p:cNvSpPr txBox="1">
            <a:spLocks noChangeArrowheads="1"/>
          </p:cNvSpPr>
          <p:nvPr/>
        </p:nvSpPr>
        <p:spPr bwMode="auto">
          <a:xfrm>
            <a:off x="5925262" y="3675668"/>
            <a:ext cx="341760"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10</a:t>
            </a:r>
          </a:p>
        </p:txBody>
      </p:sp>
      <p:sp>
        <p:nvSpPr>
          <p:cNvPr id="119" name="Text Box 63"/>
          <p:cNvSpPr txBox="1">
            <a:spLocks noChangeArrowheads="1"/>
          </p:cNvSpPr>
          <p:nvPr/>
        </p:nvSpPr>
        <p:spPr bwMode="auto">
          <a:xfrm>
            <a:off x="5489493" y="3567322"/>
            <a:ext cx="341760"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11</a:t>
            </a:r>
          </a:p>
        </p:txBody>
      </p:sp>
      <p:sp>
        <p:nvSpPr>
          <p:cNvPr id="120" name="Text Box 64"/>
          <p:cNvSpPr txBox="1">
            <a:spLocks noChangeArrowheads="1"/>
          </p:cNvSpPr>
          <p:nvPr/>
        </p:nvSpPr>
        <p:spPr bwMode="auto">
          <a:xfrm>
            <a:off x="5132306" y="3211324"/>
            <a:ext cx="341760"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12</a:t>
            </a:r>
          </a:p>
        </p:txBody>
      </p:sp>
      <p:sp>
        <p:nvSpPr>
          <p:cNvPr id="121" name="Text Box 65"/>
          <p:cNvSpPr txBox="1">
            <a:spLocks noChangeArrowheads="1"/>
          </p:cNvSpPr>
          <p:nvPr/>
        </p:nvSpPr>
        <p:spPr bwMode="auto">
          <a:xfrm>
            <a:off x="5782387" y="2670780"/>
            <a:ext cx="263214" cy="300082"/>
          </a:xfrm>
          <a:prstGeom prst="rect">
            <a:avLst/>
          </a:prstGeom>
          <a:noFill/>
          <a:ln w="9525">
            <a:noFill/>
            <a:miter lim="800000"/>
            <a:headEnd/>
            <a:tailEnd/>
          </a:ln>
        </p:spPr>
        <p:txBody>
          <a:bodyPr wrap="none">
            <a:spAutoFit/>
          </a:bodyPr>
          <a:lstStyle/>
          <a:p>
            <a:r>
              <a:rPr lang="en-US" sz="1350">
                <a:solidFill>
                  <a:prstClr val="black"/>
                </a:solidFill>
                <a:cs typeface="Times New Roman" pitchFamily="18" charset="0"/>
              </a:rPr>
              <a:t>v</a:t>
            </a:r>
          </a:p>
        </p:txBody>
      </p:sp>
      <p:sp>
        <p:nvSpPr>
          <p:cNvPr id="122" name="Text Box 66"/>
          <p:cNvSpPr txBox="1">
            <a:spLocks noChangeArrowheads="1"/>
          </p:cNvSpPr>
          <p:nvPr/>
        </p:nvSpPr>
        <p:spPr bwMode="auto">
          <a:xfrm>
            <a:off x="5897877" y="4076025"/>
            <a:ext cx="263214" cy="300082"/>
          </a:xfrm>
          <a:prstGeom prst="rect">
            <a:avLst/>
          </a:prstGeom>
          <a:noFill/>
          <a:ln w="9525">
            <a:noFill/>
            <a:miter lim="800000"/>
            <a:headEnd/>
            <a:tailEnd/>
          </a:ln>
        </p:spPr>
        <p:txBody>
          <a:bodyPr wrap="none">
            <a:spAutoFit/>
          </a:bodyPr>
          <a:lstStyle/>
          <a:p>
            <a:r>
              <a:rPr lang="en-US" sz="1350">
                <a:solidFill>
                  <a:prstClr val="black"/>
                </a:solidFill>
                <a:cs typeface="Times New Roman" pitchFamily="18" charset="0"/>
              </a:rPr>
              <a:t>v</a:t>
            </a:r>
          </a:p>
        </p:txBody>
      </p:sp>
      <p:sp>
        <p:nvSpPr>
          <p:cNvPr id="123" name="Text Box 67"/>
          <p:cNvSpPr txBox="1">
            <a:spLocks noChangeArrowheads="1"/>
          </p:cNvSpPr>
          <p:nvPr/>
        </p:nvSpPr>
        <p:spPr bwMode="auto">
          <a:xfrm>
            <a:off x="5130079" y="5670427"/>
            <a:ext cx="263214" cy="276999"/>
          </a:xfrm>
          <a:prstGeom prst="rect">
            <a:avLst/>
          </a:prstGeom>
          <a:noFill/>
          <a:ln w="9525">
            <a:noFill/>
            <a:miter lim="800000"/>
            <a:headEnd/>
            <a:tailEnd/>
          </a:ln>
        </p:spPr>
        <p:txBody>
          <a:bodyPr wrap="none">
            <a:spAutoFit/>
          </a:bodyPr>
          <a:lstStyle/>
          <a:p>
            <a:r>
              <a:rPr lang="en-US" sz="1200" dirty="0">
                <a:solidFill>
                  <a:prstClr val="black"/>
                </a:solidFill>
                <a:cs typeface="Times New Roman" pitchFamily="18" charset="0"/>
              </a:rPr>
              <a:t>1</a:t>
            </a:r>
          </a:p>
        </p:txBody>
      </p:sp>
      <p:sp>
        <p:nvSpPr>
          <p:cNvPr id="124" name="Text Box 68"/>
          <p:cNvSpPr txBox="1">
            <a:spLocks noChangeArrowheads="1"/>
          </p:cNvSpPr>
          <p:nvPr/>
        </p:nvSpPr>
        <p:spPr bwMode="auto">
          <a:xfrm>
            <a:off x="5319233" y="5487622"/>
            <a:ext cx="263214" cy="276999"/>
          </a:xfrm>
          <a:prstGeom prst="rect">
            <a:avLst/>
          </a:prstGeom>
          <a:noFill/>
          <a:ln w="9525">
            <a:noFill/>
            <a:miter lim="800000"/>
            <a:headEnd/>
            <a:tailEnd/>
          </a:ln>
        </p:spPr>
        <p:txBody>
          <a:bodyPr wrap="none">
            <a:spAutoFit/>
          </a:bodyPr>
          <a:lstStyle/>
          <a:p>
            <a:r>
              <a:rPr lang="en-US" sz="1200" dirty="0">
                <a:solidFill>
                  <a:prstClr val="black"/>
                </a:solidFill>
                <a:cs typeface="Times New Roman" pitchFamily="18" charset="0"/>
              </a:rPr>
              <a:t>2</a:t>
            </a:r>
          </a:p>
        </p:txBody>
      </p:sp>
      <p:sp>
        <p:nvSpPr>
          <p:cNvPr id="125" name="Text Box 69"/>
          <p:cNvSpPr txBox="1">
            <a:spLocks noChangeArrowheads="1"/>
          </p:cNvSpPr>
          <p:nvPr/>
        </p:nvSpPr>
        <p:spPr bwMode="auto">
          <a:xfrm>
            <a:off x="5620462" y="5490488"/>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3</a:t>
            </a:r>
          </a:p>
        </p:txBody>
      </p:sp>
      <p:sp>
        <p:nvSpPr>
          <p:cNvPr id="126" name="Text Box 70"/>
          <p:cNvSpPr txBox="1">
            <a:spLocks noChangeArrowheads="1"/>
          </p:cNvSpPr>
          <p:nvPr/>
        </p:nvSpPr>
        <p:spPr bwMode="auto">
          <a:xfrm>
            <a:off x="5908593" y="5483344"/>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4</a:t>
            </a:r>
          </a:p>
        </p:txBody>
      </p:sp>
      <p:sp>
        <p:nvSpPr>
          <p:cNvPr id="127" name="Text Box 71"/>
          <p:cNvSpPr txBox="1">
            <a:spLocks noChangeArrowheads="1"/>
          </p:cNvSpPr>
          <p:nvPr/>
        </p:nvSpPr>
        <p:spPr bwMode="auto">
          <a:xfrm>
            <a:off x="6307452" y="5482153"/>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5</a:t>
            </a:r>
          </a:p>
        </p:txBody>
      </p:sp>
      <p:sp>
        <p:nvSpPr>
          <p:cNvPr id="128" name="Text Box 72"/>
          <p:cNvSpPr txBox="1">
            <a:spLocks noChangeArrowheads="1"/>
          </p:cNvSpPr>
          <p:nvPr/>
        </p:nvSpPr>
        <p:spPr bwMode="auto">
          <a:xfrm>
            <a:off x="6607489" y="5494060"/>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6</a:t>
            </a:r>
          </a:p>
        </p:txBody>
      </p:sp>
      <p:sp>
        <p:nvSpPr>
          <p:cNvPr id="129" name="Text Box 73"/>
          <p:cNvSpPr txBox="1">
            <a:spLocks noChangeArrowheads="1"/>
          </p:cNvSpPr>
          <p:nvPr/>
        </p:nvSpPr>
        <p:spPr bwMode="auto">
          <a:xfrm>
            <a:off x="6886096" y="5576213"/>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7</a:t>
            </a:r>
          </a:p>
        </p:txBody>
      </p:sp>
      <p:sp>
        <p:nvSpPr>
          <p:cNvPr id="130" name="Text Box 74"/>
          <p:cNvSpPr txBox="1">
            <a:spLocks noChangeArrowheads="1"/>
          </p:cNvSpPr>
          <p:nvPr/>
        </p:nvSpPr>
        <p:spPr bwMode="auto">
          <a:xfrm>
            <a:off x="6714646" y="5645269"/>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8</a:t>
            </a:r>
          </a:p>
        </p:txBody>
      </p:sp>
      <p:sp>
        <p:nvSpPr>
          <p:cNvPr id="131" name="Text Box 75"/>
          <p:cNvSpPr txBox="1">
            <a:spLocks noChangeArrowheads="1"/>
          </p:cNvSpPr>
          <p:nvPr/>
        </p:nvSpPr>
        <p:spPr bwMode="auto">
          <a:xfrm>
            <a:off x="6397939" y="5655985"/>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9</a:t>
            </a:r>
          </a:p>
        </p:txBody>
      </p:sp>
      <p:sp>
        <p:nvSpPr>
          <p:cNvPr id="132" name="Text Box 76"/>
          <p:cNvSpPr txBox="1">
            <a:spLocks noChangeArrowheads="1"/>
          </p:cNvSpPr>
          <p:nvPr/>
        </p:nvSpPr>
        <p:spPr bwMode="auto">
          <a:xfrm>
            <a:off x="5920499" y="5670272"/>
            <a:ext cx="341760"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10</a:t>
            </a:r>
          </a:p>
        </p:txBody>
      </p:sp>
      <p:sp>
        <p:nvSpPr>
          <p:cNvPr id="133" name="Text Box 77"/>
          <p:cNvSpPr txBox="1">
            <a:spLocks noChangeArrowheads="1"/>
          </p:cNvSpPr>
          <p:nvPr/>
        </p:nvSpPr>
        <p:spPr bwMode="auto">
          <a:xfrm>
            <a:off x="5516877" y="5663128"/>
            <a:ext cx="341760"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11</a:t>
            </a:r>
          </a:p>
        </p:txBody>
      </p:sp>
      <p:sp>
        <p:nvSpPr>
          <p:cNvPr id="134" name="Text Box 78"/>
          <p:cNvSpPr txBox="1">
            <a:spLocks noChangeArrowheads="1"/>
          </p:cNvSpPr>
          <p:nvPr/>
        </p:nvSpPr>
        <p:spPr bwMode="auto">
          <a:xfrm>
            <a:off x="5241344" y="5660791"/>
            <a:ext cx="341760" cy="276999"/>
          </a:xfrm>
          <a:prstGeom prst="rect">
            <a:avLst/>
          </a:prstGeom>
          <a:noFill/>
          <a:ln w="9525">
            <a:noFill/>
            <a:miter lim="800000"/>
            <a:headEnd/>
            <a:tailEnd/>
          </a:ln>
        </p:spPr>
        <p:txBody>
          <a:bodyPr wrap="none">
            <a:spAutoFit/>
          </a:bodyPr>
          <a:lstStyle/>
          <a:p>
            <a:r>
              <a:rPr lang="en-US" sz="1200" dirty="0">
                <a:solidFill>
                  <a:prstClr val="black"/>
                </a:solidFill>
                <a:cs typeface="Times New Roman" pitchFamily="18" charset="0"/>
              </a:rPr>
              <a:t>12</a:t>
            </a:r>
          </a:p>
        </p:txBody>
      </p:sp>
      <p:sp>
        <p:nvSpPr>
          <p:cNvPr id="135" name="Text Box 79"/>
          <p:cNvSpPr txBox="1">
            <a:spLocks noChangeArrowheads="1"/>
          </p:cNvSpPr>
          <p:nvPr/>
        </p:nvSpPr>
        <p:spPr bwMode="auto">
          <a:xfrm>
            <a:off x="5146987" y="5374781"/>
            <a:ext cx="177380" cy="276999"/>
          </a:xfrm>
          <a:prstGeom prst="rect">
            <a:avLst/>
          </a:prstGeom>
          <a:noFill/>
          <a:ln w="9525">
            <a:noFill/>
            <a:miter lim="800000"/>
            <a:headEnd/>
            <a:tailEnd/>
          </a:ln>
        </p:spPr>
        <p:txBody>
          <a:bodyPr wrap="square">
            <a:spAutoFit/>
          </a:bodyPr>
          <a:lstStyle/>
          <a:p>
            <a:r>
              <a:rPr lang="en-US" sz="1200" dirty="0">
                <a:solidFill>
                  <a:srgbClr val="0033CC"/>
                </a:solidFill>
                <a:cs typeface="Times New Roman" pitchFamily="18" charset="0"/>
              </a:rPr>
              <a:t>a</a:t>
            </a:r>
          </a:p>
        </p:txBody>
      </p:sp>
      <p:sp>
        <p:nvSpPr>
          <p:cNvPr id="136" name="Text Box 80"/>
          <p:cNvSpPr txBox="1">
            <a:spLocks noChangeArrowheads="1"/>
          </p:cNvSpPr>
          <p:nvPr/>
        </p:nvSpPr>
        <p:spPr bwMode="auto">
          <a:xfrm>
            <a:off x="5292245" y="5284506"/>
            <a:ext cx="264816" cy="276999"/>
          </a:xfrm>
          <a:prstGeom prst="rect">
            <a:avLst/>
          </a:prstGeom>
          <a:noFill/>
          <a:ln w="9525">
            <a:noFill/>
            <a:miter lim="800000"/>
            <a:headEnd/>
            <a:tailEnd/>
          </a:ln>
        </p:spPr>
        <p:txBody>
          <a:bodyPr wrap="none">
            <a:spAutoFit/>
          </a:bodyPr>
          <a:lstStyle/>
          <a:p>
            <a:r>
              <a:rPr lang="en-US" sz="1200" dirty="0">
                <a:solidFill>
                  <a:srgbClr val="0033CC"/>
                </a:solidFill>
                <a:cs typeface="Times New Roman" pitchFamily="18" charset="0"/>
              </a:rPr>
              <a:t>b</a:t>
            </a:r>
          </a:p>
        </p:txBody>
      </p:sp>
      <p:sp>
        <p:nvSpPr>
          <p:cNvPr id="137" name="Text Box 81"/>
          <p:cNvSpPr txBox="1">
            <a:spLocks noChangeArrowheads="1"/>
          </p:cNvSpPr>
          <p:nvPr/>
        </p:nvSpPr>
        <p:spPr bwMode="auto">
          <a:xfrm>
            <a:off x="5611183" y="5096748"/>
            <a:ext cx="250390" cy="276999"/>
          </a:xfrm>
          <a:prstGeom prst="rect">
            <a:avLst/>
          </a:prstGeom>
          <a:noFill/>
          <a:ln w="9525">
            <a:noFill/>
            <a:miter lim="800000"/>
            <a:headEnd/>
            <a:tailEnd/>
          </a:ln>
        </p:spPr>
        <p:txBody>
          <a:bodyPr wrap="none">
            <a:spAutoFit/>
          </a:bodyPr>
          <a:lstStyle/>
          <a:p>
            <a:r>
              <a:rPr lang="en-US" sz="1200" dirty="0">
                <a:solidFill>
                  <a:srgbClr val="0033CC"/>
                </a:solidFill>
                <a:cs typeface="Times New Roman" pitchFamily="18" charset="0"/>
              </a:rPr>
              <a:t>c</a:t>
            </a:r>
          </a:p>
        </p:txBody>
      </p:sp>
      <p:sp>
        <p:nvSpPr>
          <p:cNvPr id="138" name="Text Box 82"/>
          <p:cNvSpPr txBox="1">
            <a:spLocks noChangeArrowheads="1"/>
          </p:cNvSpPr>
          <p:nvPr/>
        </p:nvSpPr>
        <p:spPr bwMode="auto">
          <a:xfrm>
            <a:off x="5390849" y="5424963"/>
            <a:ext cx="142697" cy="276999"/>
          </a:xfrm>
          <a:prstGeom prst="rect">
            <a:avLst/>
          </a:prstGeom>
          <a:noFill/>
          <a:ln w="9525">
            <a:noFill/>
            <a:miter lim="800000"/>
            <a:headEnd/>
            <a:tailEnd/>
          </a:ln>
        </p:spPr>
        <p:txBody>
          <a:bodyPr wrap="square">
            <a:spAutoFit/>
          </a:bodyPr>
          <a:lstStyle/>
          <a:p>
            <a:r>
              <a:rPr lang="en-US" sz="1200" dirty="0">
                <a:solidFill>
                  <a:srgbClr val="0033CC"/>
                </a:solidFill>
                <a:cs typeface="Times New Roman" pitchFamily="18" charset="0"/>
              </a:rPr>
              <a:t>l</a:t>
            </a:r>
          </a:p>
        </p:txBody>
      </p:sp>
      <p:sp>
        <p:nvSpPr>
          <p:cNvPr id="139" name="Text Box 83"/>
          <p:cNvSpPr txBox="1">
            <a:spLocks noChangeArrowheads="1"/>
          </p:cNvSpPr>
          <p:nvPr/>
        </p:nvSpPr>
        <p:spPr bwMode="auto">
          <a:xfrm>
            <a:off x="5680780" y="5262193"/>
            <a:ext cx="255198" cy="276999"/>
          </a:xfrm>
          <a:prstGeom prst="rect">
            <a:avLst/>
          </a:prstGeom>
          <a:noFill/>
          <a:ln w="9525">
            <a:noFill/>
            <a:miter lim="800000"/>
            <a:headEnd/>
            <a:tailEnd/>
          </a:ln>
        </p:spPr>
        <p:txBody>
          <a:bodyPr wrap="none">
            <a:spAutoFit/>
          </a:bodyPr>
          <a:lstStyle/>
          <a:p>
            <a:r>
              <a:rPr lang="en-US" sz="1200" dirty="0">
                <a:solidFill>
                  <a:srgbClr val="0033CC"/>
                </a:solidFill>
                <a:cs typeface="Times New Roman" pitchFamily="18" charset="0"/>
              </a:rPr>
              <a:t>k</a:t>
            </a:r>
          </a:p>
        </p:txBody>
      </p:sp>
      <p:sp>
        <p:nvSpPr>
          <p:cNvPr id="140" name="Text Box 84"/>
          <p:cNvSpPr txBox="1">
            <a:spLocks noChangeArrowheads="1"/>
          </p:cNvSpPr>
          <p:nvPr/>
        </p:nvSpPr>
        <p:spPr bwMode="auto">
          <a:xfrm>
            <a:off x="5887868" y="4934466"/>
            <a:ext cx="264816" cy="276999"/>
          </a:xfrm>
          <a:prstGeom prst="rect">
            <a:avLst/>
          </a:prstGeom>
          <a:noFill/>
          <a:ln w="9525">
            <a:noFill/>
            <a:miter lim="800000"/>
            <a:headEnd/>
            <a:tailEnd/>
          </a:ln>
        </p:spPr>
        <p:txBody>
          <a:bodyPr wrap="none">
            <a:spAutoFit/>
          </a:bodyPr>
          <a:lstStyle/>
          <a:p>
            <a:r>
              <a:rPr lang="en-US" sz="1200" dirty="0">
                <a:solidFill>
                  <a:srgbClr val="0033CC"/>
                </a:solidFill>
                <a:cs typeface="Times New Roman" pitchFamily="18" charset="0"/>
              </a:rPr>
              <a:t>d</a:t>
            </a:r>
          </a:p>
        </p:txBody>
      </p:sp>
      <p:sp>
        <p:nvSpPr>
          <p:cNvPr id="141" name="Text Box 85"/>
          <p:cNvSpPr txBox="1">
            <a:spLocks noChangeArrowheads="1"/>
          </p:cNvSpPr>
          <p:nvPr/>
        </p:nvSpPr>
        <p:spPr bwMode="auto">
          <a:xfrm>
            <a:off x="6015156" y="5074042"/>
            <a:ext cx="221536" cy="276999"/>
          </a:xfrm>
          <a:prstGeom prst="rect">
            <a:avLst/>
          </a:prstGeom>
          <a:noFill/>
          <a:ln w="9525">
            <a:noFill/>
            <a:miter lim="800000"/>
            <a:headEnd/>
            <a:tailEnd/>
          </a:ln>
        </p:spPr>
        <p:txBody>
          <a:bodyPr wrap="none">
            <a:spAutoFit/>
          </a:bodyPr>
          <a:lstStyle/>
          <a:p>
            <a:r>
              <a:rPr lang="en-US" sz="1200" dirty="0">
                <a:solidFill>
                  <a:srgbClr val="0033CC"/>
                </a:solidFill>
                <a:cs typeface="Times New Roman" pitchFamily="18" charset="0"/>
              </a:rPr>
              <a:t>j</a:t>
            </a:r>
          </a:p>
        </p:txBody>
      </p:sp>
      <p:sp>
        <p:nvSpPr>
          <p:cNvPr id="142" name="Text Box 86"/>
          <p:cNvSpPr txBox="1">
            <a:spLocks noChangeArrowheads="1"/>
          </p:cNvSpPr>
          <p:nvPr/>
        </p:nvSpPr>
        <p:spPr bwMode="auto">
          <a:xfrm>
            <a:off x="6135112" y="4802075"/>
            <a:ext cx="261610" cy="276999"/>
          </a:xfrm>
          <a:prstGeom prst="rect">
            <a:avLst/>
          </a:prstGeom>
          <a:noFill/>
          <a:ln w="9525">
            <a:noFill/>
            <a:miter lim="800000"/>
            <a:headEnd/>
            <a:tailEnd/>
          </a:ln>
        </p:spPr>
        <p:txBody>
          <a:bodyPr wrap="none">
            <a:spAutoFit/>
          </a:bodyPr>
          <a:lstStyle/>
          <a:p>
            <a:r>
              <a:rPr lang="en-US" sz="1200">
                <a:solidFill>
                  <a:srgbClr val="0033CC"/>
                </a:solidFill>
                <a:cs typeface="Times New Roman" pitchFamily="18" charset="0"/>
              </a:rPr>
              <a:t>e</a:t>
            </a:r>
          </a:p>
        </p:txBody>
      </p:sp>
      <p:sp>
        <p:nvSpPr>
          <p:cNvPr id="143" name="Text Box 87"/>
          <p:cNvSpPr txBox="1">
            <a:spLocks noChangeArrowheads="1"/>
          </p:cNvSpPr>
          <p:nvPr/>
        </p:nvSpPr>
        <p:spPr bwMode="auto">
          <a:xfrm>
            <a:off x="6260293" y="4907565"/>
            <a:ext cx="219932" cy="276999"/>
          </a:xfrm>
          <a:prstGeom prst="rect">
            <a:avLst/>
          </a:prstGeom>
          <a:noFill/>
          <a:ln w="9525">
            <a:noFill/>
            <a:miter lim="800000"/>
            <a:headEnd/>
            <a:tailEnd/>
          </a:ln>
        </p:spPr>
        <p:txBody>
          <a:bodyPr wrap="none">
            <a:spAutoFit/>
          </a:bodyPr>
          <a:lstStyle/>
          <a:p>
            <a:r>
              <a:rPr lang="en-US" sz="1200">
                <a:solidFill>
                  <a:srgbClr val="0033CC"/>
                </a:solidFill>
                <a:cs typeface="Times New Roman" pitchFamily="18" charset="0"/>
              </a:rPr>
              <a:t>i</a:t>
            </a:r>
          </a:p>
        </p:txBody>
      </p:sp>
      <p:sp>
        <p:nvSpPr>
          <p:cNvPr id="144" name="Text Box 88"/>
          <p:cNvSpPr txBox="1">
            <a:spLocks noChangeArrowheads="1"/>
          </p:cNvSpPr>
          <p:nvPr/>
        </p:nvSpPr>
        <p:spPr bwMode="auto">
          <a:xfrm>
            <a:off x="6264105" y="4761659"/>
            <a:ext cx="231154" cy="276999"/>
          </a:xfrm>
          <a:prstGeom prst="rect">
            <a:avLst/>
          </a:prstGeom>
          <a:noFill/>
          <a:ln w="9525">
            <a:noFill/>
            <a:miter lim="800000"/>
            <a:headEnd/>
            <a:tailEnd/>
          </a:ln>
        </p:spPr>
        <p:txBody>
          <a:bodyPr wrap="none">
            <a:spAutoFit/>
          </a:bodyPr>
          <a:lstStyle/>
          <a:p>
            <a:r>
              <a:rPr lang="en-US" sz="1200" dirty="0">
                <a:solidFill>
                  <a:srgbClr val="0033CC"/>
                </a:solidFill>
                <a:cs typeface="Times New Roman" pitchFamily="18" charset="0"/>
              </a:rPr>
              <a:t>f</a:t>
            </a:r>
          </a:p>
        </p:txBody>
      </p:sp>
      <p:sp>
        <p:nvSpPr>
          <p:cNvPr id="145" name="Text Box 89"/>
          <p:cNvSpPr txBox="1">
            <a:spLocks noChangeArrowheads="1"/>
          </p:cNvSpPr>
          <p:nvPr/>
        </p:nvSpPr>
        <p:spPr bwMode="auto">
          <a:xfrm>
            <a:off x="6390821" y="4820440"/>
            <a:ext cx="264816" cy="276999"/>
          </a:xfrm>
          <a:prstGeom prst="rect">
            <a:avLst/>
          </a:prstGeom>
          <a:noFill/>
          <a:ln w="9525">
            <a:noFill/>
            <a:miter lim="800000"/>
            <a:headEnd/>
            <a:tailEnd/>
          </a:ln>
        </p:spPr>
        <p:txBody>
          <a:bodyPr wrap="none">
            <a:spAutoFit/>
          </a:bodyPr>
          <a:lstStyle/>
          <a:p>
            <a:r>
              <a:rPr lang="en-US" sz="1200" dirty="0">
                <a:solidFill>
                  <a:srgbClr val="0033CC"/>
                </a:solidFill>
                <a:cs typeface="Times New Roman" pitchFamily="18" charset="0"/>
              </a:rPr>
              <a:t>h</a:t>
            </a:r>
          </a:p>
        </p:txBody>
      </p:sp>
      <p:sp>
        <p:nvSpPr>
          <p:cNvPr id="146" name="Text Box 90"/>
          <p:cNvSpPr txBox="1">
            <a:spLocks noChangeArrowheads="1"/>
          </p:cNvSpPr>
          <p:nvPr/>
        </p:nvSpPr>
        <p:spPr bwMode="auto">
          <a:xfrm>
            <a:off x="6382360" y="4618785"/>
            <a:ext cx="256802" cy="276999"/>
          </a:xfrm>
          <a:prstGeom prst="rect">
            <a:avLst/>
          </a:prstGeom>
          <a:noFill/>
          <a:ln w="9525">
            <a:noFill/>
            <a:miter lim="800000"/>
            <a:headEnd/>
            <a:tailEnd/>
          </a:ln>
        </p:spPr>
        <p:txBody>
          <a:bodyPr wrap="none">
            <a:spAutoFit/>
          </a:bodyPr>
          <a:lstStyle/>
          <a:p>
            <a:r>
              <a:rPr lang="en-US" sz="1200" dirty="0">
                <a:solidFill>
                  <a:srgbClr val="0033CC"/>
                </a:solidFill>
                <a:cs typeface="Times New Roman" pitchFamily="18" charset="0"/>
              </a:rPr>
              <a:t>g</a:t>
            </a:r>
          </a:p>
        </p:txBody>
      </p:sp>
      <p:sp>
        <p:nvSpPr>
          <p:cNvPr id="147" name="Text Box 91"/>
          <p:cNvSpPr txBox="1">
            <a:spLocks noChangeArrowheads="1"/>
          </p:cNvSpPr>
          <p:nvPr/>
        </p:nvSpPr>
        <p:spPr bwMode="auto">
          <a:xfrm>
            <a:off x="0" y="1825172"/>
            <a:ext cx="5000146" cy="4293483"/>
          </a:xfrm>
          <a:prstGeom prst="rect">
            <a:avLst/>
          </a:prstGeom>
          <a:noFill/>
          <a:ln w="9525">
            <a:noFill/>
            <a:miter lim="800000"/>
            <a:headEnd/>
            <a:tailEnd/>
          </a:ln>
        </p:spPr>
        <p:txBody>
          <a:bodyPr wrap="square">
            <a:spAutoFit/>
          </a:bodyPr>
          <a:lstStyle/>
          <a:p>
            <a:pPr marL="257175" indent="-257175" defTabSz="685800">
              <a:buFont typeface="+mj-lt"/>
              <a:buAutoNum type="arabicParenR"/>
              <a:defRPr/>
            </a:pPr>
            <a:r>
              <a:rPr lang="en-US" sz="1950" b="1" kern="0" dirty="0">
                <a:solidFill>
                  <a:srgbClr val="0070C0"/>
                </a:solidFill>
              </a:rPr>
              <a:t>In FP, the cone is seen as a triangle and the plane as Edge View.</a:t>
            </a:r>
          </a:p>
          <a:p>
            <a:pPr marL="257175" indent="-257175" defTabSz="685800">
              <a:buFont typeface="+mj-lt"/>
              <a:buAutoNum type="arabicParenR"/>
              <a:defRPr/>
            </a:pPr>
            <a:r>
              <a:rPr lang="en-US" sz="1950" b="1" kern="0" dirty="0">
                <a:solidFill>
                  <a:srgbClr val="00B050"/>
                </a:solidFill>
              </a:rPr>
              <a:t>Draw lines V-1, V-2 , etc. called </a:t>
            </a:r>
            <a:r>
              <a:rPr lang="en-US" sz="1950" b="1" kern="0" dirty="0">
                <a:solidFill>
                  <a:srgbClr val="FF0000"/>
                </a:solidFill>
              </a:rPr>
              <a:t>‘</a:t>
            </a:r>
            <a:r>
              <a:rPr lang="en-US" sz="1950" b="1" i="1" kern="0" dirty="0">
                <a:solidFill>
                  <a:srgbClr val="FF0000"/>
                </a:solidFill>
              </a:rPr>
              <a:t>elements</a:t>
            </a:r>
            <a:r>
              <a:rPr lang="en-US" sz="1950" b="1" kern="0" dirty="0">
                <a:solidFill>
                  <a:srgbClr val="FF0000"/>
                </a:solidFill>
              </a:rPr>
              <a:t>’ </a:t>
            </a:r>
            <a:r>
              <a:rPr lang="en-US" sz="1950" b="1" kern="0" dirty="0">
                <a:solidFill>
                  <a:srgbClr val="00B050"/>
                </a:solidFill>
              </a:rPr>
              <a:t>or </a:t>
            </a:r>
            <a:r>
              <a:rPr lang="en-US" sz="1950" b="1" kern="0" dirty="0">
                <a:solidFill>
                  <a:srgbClr val="FF0000"/>
                </a:solidFill>
              </a:rPr>
              <a:t>‘</a:t>
            </a:r>
            <a:r>
              <a:rPr lang="en-US" sz="1950" b="1" i="1" kern="0" dirty="0">
                <a:solidFill>
                  <a:srgbClr val="FF0000"/>
                </a:solidFill>
              </a:rPr>
              <a:t>generators</a:t>
            </a:r>
            <a:r>
              <a:rPr lang="en-US" sz="1950" b="1" kern="0" dirty="0">
                <a:solidFill>
                  <a:srgbClr val="FF0000"/>
                </a:solidFill>
              </a:rPr>
              <a:t>’ </a:t>
            </a:r>
            <a:r>
              <a:rPr lang="en-US" sz="1950" b="1" kern="0" dirty="0">
                <a:solidFill>
                  <a:srgbClr val="00B050"/>
                </a:solidFill>
              </a:rPr>
              <a:t>in top and front views.</a:t>
            </a:r>
          </a:p>
          <a:p>
            <a:pPr marL="257175" indent="-257175" defTabSz="685800">
              <a:buFont typeface="+mj-lt"/>
              <a:buAutoNum type="arabicParenR"/>
              <a:defRPr/>
            </a:pPr>
            <a:r>
              <a:rPr lang="en-US" sz="1950" b="1" kern="0" dirty="0">
                <a:solidFill>
                  <a:srgbClr val="0070C0"/>
                </a:solidFill>
              </a:rPr>
              <a:t>The points of </a:t>
            </a:r>
            <a:r>
              <a:rPr lang="en-US" sz="1950" b="1" kern="0" dirty="0">
                <a:solidFill>
                  <a:srgbClr val="FF0000"/>
                </a:solidFill>
              </a:rPr>
              <a:t>intersection of ‘generators’ and EV</a:t>
            </a:r>
            <a:r>
              <a:rPr lang="en-US" sz="1950" b="1" kern="0" dirty="0">
                <a:solidFill>
                  <a:srgbClr val="0070C0"/>
                </a:solidFill>
              </a:rPr>
              <a:t> give the </a:t>
            </a:r>
            <a:r>
              <a:rPr lang="en-US" sz="1950" b="1" i="1" kern="0" dirty="0">
                <a:solidFill>
                  <a:srgbClr val="FF0000"/>
                </a:solidFill>
              </a:rPr>
              <a:t>‘line of intersection’ </a:t>
            </a:r>
            <a:r>
              <a:rPr lang="en-US" sz="1950" b="1" kern="0" dirty="0">
                <a:solidFill>
                  <a:srgbClr val="0070C0"/>
                </a:solidFill>
              </a:rPr>
              <a:t>of plane and cone in FP.</a:t>
            </a:r>
          </a:p>
          <a:p>
            <a:pPr marL="257175" indent="-257175" defTabSz="685800">
              <a:buFont typeface="+mj-lt"/>
              <a:buAutoNum type="arabicParenR"/>
              <a:defRPr/>
            </a:pPr>
            <a:r>
              <a:rPr lang="en-US" sz="1950" b="1" kern="0" dirty="0">
                <a:solidFill>
                  <a:srgbClr val="00B050"/>
                </a:solidFill>
              </a:rPr>
              <a:t>Locate the points of intersection (</a:t>
            </a:r>
            <a:r>
              <a:rPr lang="en-US" sz="1950" b="1" i="1" kern="0" dirty="0">
                <a:solidFill>
                  <a:srgbClr val="00B050"/>
                </a:solidFill>
              </a:rPr>
              <a:t>e</a:t>
            </a:r>
            <a:r>
              <a:rPr lang="en-US" sz="1950" b="1" kern="0" dirty="0">
                <a:solidFill>
                  <a:srgbClr val="00B050"/>
                </a:solidFill>
              </a:rPr>
              <a:t> and </a:t>
            </a:r>
            <a:r>
              <a:rPr lang="en-US" sz="1950" b="1" i="1" kern="0" dirty="0" err="1">
                <a:solidFill>
                  <a:srgbClr val="00B050"/>
                </a:solidFill>
              </a:rPr>
              <a:t>i</a:t>
            </a:r>
            <a:r>
              <a:rPr lang="en-US" sz="1950" b="1" kern="0" dirty="0">
                <a:solidFill>
                  <a:srgbClr val="00B050"/>
                </a:solidFill>
              </a:rPr>
              <a:t>) in the HP.</a:t>
            </a:r>
          </a:p>
          <a:p>
            <a:pPr marL="257175" indent="-257175" defTabSz="685800">
              <a:buFont typeface="+mj-lt"/>
              <a:buAutoNum type="arabicParenR"/>
              <a:defRPr/>
            </a:pPr>
            <a:r>
              <a:rPr lang="en-US" sz="1950" b="1" kern="0" dirty="0">
                <a:solidFill>
                  <a:srgbClr val="0070C0"/>
                </a:solidFill>
              </a:rPr>
              <a:t>Similarly, locate all other points of intersection in top view and draw the</a:t>
            </a:r>
            <a:r>
              <a:rPr lang="en-US" sz="1950" b="1" i="1" kern="0" dirty="0">
                <a:solidFill>
                  <a:srgbClr val="0070C0"/>
                </a:solidFill>
              </a:rPr>
              <a:t> </a:t>
            </a:r>
            <a:r>
              <a:rPr lang="en-US" sz="1950" b="1" i="1" kern="0" dirty="0">
                <a:solidFill>
                  <a:srgbClr val="FF0000"/>
                </a:solidFill>
              </a:rPr>
              <a:t>‘curve of intersection.’</a:t>
            </a:r>
          </a:p>
          <a:p>
            <a:pPr marL="257175" indent="-257175" defTabSz="685800">
              <a:buFont typeface="+mj-lt"/>
              <a:buAutoNum type="arabicParenR"/>
              <a:defRPr/>
            </a:pPr>
            <a:r>
              <a:rPr lang="en-US" sz="1950" b="1" kern="0" dirty="0">
                <a:solidFill>
                  <a:srgbClr val="00B050"/>
                </a:solidFill>
              </a:rPr>
              <a:t>What will be the shape of the ‘curve of intersection’ in top view?</a:t>
            </a:r>
          </a:p>
        </p:txBody>
      </p:sp>
      <p:sp>
        <p:nvSpPr>
          <p:cNvPr id="148" name="Text Box 92"/>
          <p:cNvSpPr txBox="1">
            <a:spLocks noChangeArrowheads="1"/>
          </p:cNvSpPr>
          <p:nvPr/>
        </p:nvSpPr>
        <p:spPr bwMode="auto">
          <a:xfrm>
            <a:off x="6697978" y="4796353"/>
            <a:ext cx="1250663" cy="369332"/>
          </a:xfrm>
          <a:prstGeom prst="rect">
            <a:avLst/>
          </a:prstGeom>
          <a:noFill/>
          <a:ln w="9525">
            <a:noFill/>
            <a:miter lim="800000"/>
            <a:headEnd/>
            <a:tailEnd/>
          </a:ln>
        </p:spPr>
        <p:txBody>
          <a:bodyPr wrap="none">
            <a:spAutoFit/>
          </a:bodyPr>
          <a:lstStyle/>
          <a:p>
            <a:pPr defTabSz="685800">
              <a:defRPr/>
            </a:pPr>
            <a:r>
              <a:rPr lang="en-US" b="1" kern="0" dirty="0">
                <a:solidFill>
                  <a:prstClr val="black"/>
                </a:solidFill>
              </a:rPr>
              <a:t>Plane in </a:t>
            </a:r>
            <a:r>
              <a:rPr lang="en-US" b="1" kern="0" dirty="0" err="1">
                <a:solidFill>
                  <a:prstClr val="black"/>
                </a:solidFill>
              </a:rPr>
              <a:t>EV</a:t>
            </a:r>
            <a:endParaRPr lang="en-US" b="1" kern="0" dirty="0">
              <a:solidFill>
                <a:prstClr val="black"/>
              </a:solidFill>
            </a:endParaRPr>
          </a:p>
        </p:txBody>
      </p:sp>
      <p:sp>
        <p:nvSpPr>
          <p:cNvPr id="149" name="Line 93"/>
          <p:cNvSpPr>
            <a:spLocks noChangeShapeType="1"/>
          </p:cNvSpPr>
          <p:nvPr/>
        </p:nvSpPr>
        <p:spPr bwMode="auto">
          <a:xfrm flipH="1" flipV="1">
            <a:off x="6926577" y="4567753"/>
            <a:ext cx="114300" cy="228600"/>
          </a:xfrm>
          <a:prstGeom prst="line">
            <a:avLst/>
          </a:prstGeom>
          <a:noFill/>
          <a:ln w="25400">
            <a:solidFill>
              <a:sysClr val="windowText" lastClr="000000"/>
            </a:solidFill>
            <a:round/>
            <a:headEnd/>
            <a:tailEnd type="triangle" w="med" len="med"/>
          </a:ln>
        </p:spPr>
        <p:txBody>
          <a:bodyPr/>
          <a:lstStyle/>
          <a:p>
            <a:pPr defTabSz="685800">
              <a:defRPr/>
            </a:pPr>
            <a:endParaRPr lang="en-US" sz="1350" kern="0">
              <a:solidFill>
                <a:prstClr val="black"/>
              </a:solidFill>
            </a:endParaRPr>
          </a:p>
        </p:txBody>
      </p:sp>
      <p:sp>
        <p:nvSpPr>
          <p:cNvPr id="150" name="Rectangle 94"/>
          <p:cNvSpPr>
            <a:spLocks noChangeArrowheads="1"/>
          </p:cNvSpPr>
          <p:nvPr/>
        </p:nvSpPr>
        <p:spPr bwMode="auto">
          <a:xfrm>
            <a:off x="6755127" y="4796353"/>
            <a:ext cx="1143000" cy="253916"/>
          </a:xfrm>
          <a:prstGeom prst="rect">
            <a:avLst/>
          </a:prstGeom>
          <a:noFill/>
          <a:ln w="9525">
            <a:noFill/>
            <a:miter lim="800000"/>
            <a:headEnd/>
            <a:tailEnd/>
          </a:ln>
        </p:spPr>
        <p:txBody>
          <a:bodyPr wrap="none" anchor="ctr"/>
          <a:lstStyle/>
          <a:p>
            <a:pPr defTabSz="685800">
              <a:defRPr/>
            </a:pPr>
            <a:endParaRPr lang="en-US" sz="1350" kern="0">
              <a:solidFill>
                <a:prstClr val="black"/>
              </a:solidFill>
            </a:endParaRPr>
          </a:p>
        </p:txBody>
      </p:sp>
      <p:sp>
        <p:nvSpPr>
          <p:cNvPr id="151" name="Oval 95"/>
          <p:cNvSpPr>
            <a:spLocks noChangeArrowheads="1"/>
          </p:cNvSpPr>
          <p:nvPr/>
        </p:nvSpPr>
        <p:spPr bwMode="auto">
          <a:xfrm>
            <a:off x="6271544" y="4965394"/>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52" name="Line 96"/>
          <p:cNvSpPr>
            <a:spLocks noChangeShapeType="1"/>
          </p:cNvSpPr>
          <p:nvPr/>
        </p:nvSpPr>
        <p:spPr bwMode="auto">
          <a:xfrm flipH="1" flipV="1">
            <a:off x="6303846" y="2477899"/>
            <a:ext cx="0" cy="2538554"/>
          </a:xfrm>
          <a:prstGeom prst="line">
            <a:avLst/>
          </a:prstGeom>
          <a:noFill/>
          <a:ln w="12700">
            <a:solidFill>
              <a:srgbClr val="0070C0"/>
            </a:solidFill>
            <a:round/>
            <a:headEnd type="none" w="med" len="med"/>
            <a:tailEnd type="none" w="med" len="med"/>
          </a:ln>
        </p:spPr>
        <p:txBody>
          <a:bodyPr/>
          <a:lstStyle/>
          <a:p>
            <a:pPr defTabSz="685800">
              <a:defRPr/>
            </a:pPr>
            <a:endParaRPr lang="en-US" sz="1350" kern="0">
              <a:solidFill>
                <a:prstClr val="black"/>
              </a:solidFill>
            </a:endParaRPr>
          </a:p>
        </p:txBody>
      </p:sp>
      <p:sp>
        <p:nvSpPr>
          <p:cNvPr id="153" name="Oval 97"/>
          <p:cNvSpPr>
            <a:spLocks noChangeArrowheads="1"/>
          </p:cNvSpPr>
          <p:nvPr/>
        </p:nvSpPr>
        <p:spPr bwMode="auto">
          <a:xfrm>
            <a:off x="6269543" y="2435036"/>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54" name="Oval 98"/>
          <p:cNvSpPr>
            <a:spLocks noChangeArrowheads="1"/>
          </p:cNvSpPr>
          <p:nvPr/>
        </p:nvSpPr>
        <p:spPr bwMode="auto">
          <a:xfrm>
            <a:off x="6274659" y="3241362"/>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55" name="Text Box 99"/>
          <p:cNvSpPr txBox="1">
            <a:spLocks noChangeArrowheads="1"/>
          </p:cNvSpPr>
          <p:nvPr/>
        </p:nvSpPr>
        <p:spPr bwMode="auto">
          <a:xfrm>
            <a:off x="6115762" y="3125599"/>
            <a:ext cx="219932" cy="276999"/>
          </a:xfrm>
          <a:prstGeom prst="rect">
            <a:avLst/>
          </a:prstGeom>
          <a:noFill/>
          <a:ln w="9525">
            <a:noFill/>
            <a:miter lim="800000"/>
            <a:headEnd/>
            <a:tailEnd/>
          </a:ln>
        </p:spPr>
        <p:txBody>
          <a:bodyPr wrap="none">
            <a:spAutoFit/>
          </a:bodyPr>
          <a:lstStyle/>
          <a:p>
            <a:r>
              <a:rPr lang="en-US" sz="1200">
                <a:solidFill>
                  <a:srgbClr val="0033CC"/>
                </a:solidFill>
                <a:cs typeface="Times New Roman" pitchFamily="18" charset="0"/>
              </a:rPr>
              <a:t>i</a:t>
            </a:r>
          </a:p>
        </p:txBody>
      </p:sp>
      <p:sp>
        <p:nvSpPr>
          <p:cNvPr id="156" name="Text Box 100"/>
          <p:cNvSpPr txBox="1">
            <a:spLocks noChangeArrowheads="1"/>
          </p:cNvSpPr>
          <p:nvPr/>
        </p:nvSpPr>
        <p:spPr bwMode="auto">
          <a:xfrm>
            <a:off x="6074089" y="2345740"/>
            <a:ext cx="261610" cy="276999"/>
          </a:xfrm>
          <a:prstGeom prst="rect">
            <a:avLst/>
          </a:prstGeom>
          <a:noFill/>
          <a:ln w="9525">
            <a:noFill/>
            <a:miter lim="800000"/>
            <a:headEnd/>
            <a:tailEnd/>
          </a:ln>
        </p:spPr>
        <p:txBody>
          <a:bodyPr wrap="none">
            <a:spAutoFit/>
          </a:bodyPr>
          <a:lstStyle/>
          <a:p>
            <a:r>
              <a:rPr lang="en-US" sz="1200" dirty="0">
                <a:solidFill>
                  <a:srgbClr val="0033CC"/>
                </a:solidFill>
                <a:cs typeface="Times New Roman" pitchFamily="18" charset="0"/>
              </a:rPr>
              <a:t>e</a:t>
            </a:r>
          </a:p>
        </p:txBody>
      </p:sp>
      <p:sp>
        <p:nvSpPr>
          <p:cNvPr id="157" name="Oval 101"/>
          <p:cNvSpPr>
            <a:spLocks noChangeArrowheads="1"/>
          </p:cNvSpPr>
          <p:nvPr/>
        </p:nvSpPr>
        <p:spPr bwMode="auto">
          <a:xfrm>
            <a:off x="5679993" y="2295734"/>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58" name="Oval 102"/>
          <p:cNvSpPr>
            <a:spLocks noChangeArrowheads="1"/>
          </p:cNvSpPr>
          <p:nvPr/>
        </p:nvSpPr>
        <p:spPr bwMode="auto">
          <a:xfrm>
            <a:off x="5422818" y="2477899"/>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59" name="Oval 103"/>
          <p:cNvSpPr>
            <a:spLocks noChangeArrowheads="1"/>
          </p:cNvSpPr>
          <p:nvPr/>
        </p:nvSpPr>
        <p:spPr bwMode="auto">
          <a:xfrm>
            <a:off x="5294420" y="2826815"/>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60" name="Oval 104"/>
          <p:cNvSpPr>
            <a:spLocks noChangeArrowheads="1"/>
          </p:cNvSpPr>
          <p:nvPr/>
        </p:nvSpPr>
        <p:spPr bwMode="auto">
          <a:xfrm>
            <a:off x="5412102" y="3199418"/>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61" name="Oval 105"/>
          <p:cNvSpPr>
            <a:spLocks noChangeArrowheads="1"/>
          </p:cNvSpPr>
          <p:nvPr/>
        </p:nvSpPr>
        <p:spPr bwMode="auto">
          <a:xfrm>
            <a:off x="5719283" y="3406586"/>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62" name="Oval 106"/>
          <p:cNvSpPr>
            <a:spLocks noChangeArrowheads="1"/>
          </p:cNvSpPr>
          <p:nvPr/>
        </p:nvSpPr>
        <p:spPr bwMode="auto">
          <a:xfrm>
            <a:off x="6026465" y="3385155"/>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63" name="Oval 107"/>
          <p:cNvSpPr>
            <a:spLocks noChangeArrowheads="1"/>
          </p:cNvSpPr>
          <p:nvPr/>
        </p:nvSpPr>
        <p:spPr bwMode="auto">
          <a:xfrm>
            <a:off x="6033608" y="2299305"/>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64" name="Oval 108"/>
          <p:cNvSpPr>
            <a:spLocks noChangeArrowheads="1"/>
          </p:cNvSpPr>
          <p:nvPr/>
        </p:nvSpPr>
        <p:spPr bwMode="auto">
          <a:xfrm>
            <a:off x="6372937" y="2635061"/>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65" name="Oval 109"/>
          <p:cNvSpPr>
            <a:spLocks noChangeArrowheads="1"/>
          </p:cNvSpPr>
          <p:nvPr/>
        </p:nvSpPr>
        <p:spPr bwMode="auto">
          <a:xfrm>
            <a:off x="6412227" y="2820799"/>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66" name="Oval 110"/>
          <p:cNvSpPr>
            <a:spLocks noChangeArrowheads="1"/>
          </p:cNvSpPr>
          <p:nvPr/>
        </p:nvSpPr>
        <p:spPr bwMode="auto">
          <a:xfrm>
            <a:off x="6376508" y="3035111"/>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67" name="Text Box 112"/>
          <p:cNvSpPr txBox="1">
            <a:spLocks noChangeArrowheads="1"/>
          </p:cNvSpPr>
          <p:nvPr/>
        </p:nvSpPr>
        <p:spPr bwMode="auto">
          <a:xfrm>
            <a:off x="5181121" y="2620612"/>
            <a:ext cx="258404" cy="276999"/>
          </a:xfrm>
          <a:prstGeom prst="rect">
            <a:avLst/>
          </a:prstGeom>
          <a:noFill/>
          <a:ln w="9525">
            <a:noFill/>
            <a:miter lim="800000"/>
            <a:headEnd/>
            <a:tailEnd/>
          </a:ln>
        </p:spPr>
        <p:txBody>
          <a:bodyPr wrap="none">
            <a:spAutoFit/>
          </a:bodyPr>
          <a:lstStyle/>
          <a:p>
            <a:r>
              <a:rPr lang="en-US" sz="1200" dirty="0">
                <a:solidFill>
                  <a:srgbClr val="0033CC"/>
                </a:solidFill>
                <a:cs typeface="Times New Roman" pitchFamily="18" charset="0"/>
              </a:rPr>
              <a:t>a</a:t>
            </a:r>
          </a:p>
        </p:txBody>
      </p:sp>
      <p:sp>
        <p:nvSpPr>
          <p:cNvPr id="168" name="Text Box 113"/>
          <p:cNvSpPr txBox="1">
            <a:spLocks noChangeArrowheads="1"/>
          </p:cNvSpPr>
          <p:nvPr/>
        </p:nvSpPr>
        <p:spPr bwMode="auto">
          <a:xfrm>
            <a:off x="5327568" y="2280256"/>
            <a:ext cx="264816" cy="276999"/>
          </a:xfrm>
          <a:prstGeom prst="rect">
            <a:avLst/>
          </a:prstGeom>
          <a:noFill/>
          <a:ln w="9525">
            <a:noFill/>
            <a:miter lim="800000"/>
            <a:headEnd/>
            <a:tailEnd/>
          </a:ln>
        </p:spPr>
        <p:txBody>
          <a:bodyPr wrap="none">
            <a:spAutoFit/>
          </a:bodyPr>
          <a:lstStyle/>
          <a:p>
            <a:r>
              <a:rPr lang="en-US" sz="1200">
                <a:solidFill>
                  <a:srgbClr val="0033CC"/>
                </a:solidFill>
                <a:cs typeface="Times New Roman" pitchFamily="18" charset="0"/>
              </a:rPr>
              <a:t>b</a:t>
            </a:r>
          </a:p>
        </p:txBody>
      </p:sp>
      <p:sp>
        <p:nvSpPr>
          <p:cNvPr id="169" name="Text Box 114"/>
          <p:cNvSpPr txBox="1">
            <a:spLocks noChangeArrowheads="1"/>
          </p:cNvSpPr>
          <p:nvPr/>
        </p:nvSpPr>
        <p:spPr bwMode="auto">
          <a:xfrm>
            <a:off x="5645464" y="2101662"/>
            <a:ext cx="250390" cy="276999"/>
          </a:xfrm>
          <a:prstGeom prst="rect">
            <a:avLst/>
          </a:prstGeom>
          <a:noFill/>
          <a:ln w="9525">
            <a:noFill/>
            <a:miter lim="800000"/>
            <a:headEnd/>
            <a:tailEnd/>
          </a:ln>
        </p:spPr>
        <p:txBody>
          <a:bodyPr wrap="none">
            <a:spAutoFit/>
          </a:bodyPr>
          <a:lstStyle/>
          <a:p>
            <a:r>
              <a:rPr lang="en-US" sz="1200">
                <a:solidFill>
                  <a:srgbClr val="0033CC"/>
                </a:solidFill>
                <a:cs typeface="Times New Roman" pitchFamily="18" charset="0"/>
              </a:rPr>
              <a:t>c</a:t>
            </a:r>
          </a:p>
        </p:txBody>
      </p:sp>
      <p:sp>
        <p:nvSpPr>
          <p:cNvPr id="170" name="Text Box 115"/>
          <p:cNvSpPr txBox="1">
            <a:spLocks noChangeArrowheads="1"/>
          </p:cNvSpPr>
          <p:nvPr/>
        </p:nvSpPr>
        <p:spPr bwMode="auto">
          <a:xfrm>
            <a:off x="5894306" y="2112378"/>
            <a:ext cx="264816" cy="276999"/>
          </a:xfrm>
          <a:prstGeom prst="rect">
            <a:avLst/>
          </a:prstGeom>
          <a:noFill/>
          <a:ln w="9525">
            <a:noFill/>
            <a:miter lim="800000"/>
            <a:headEnd/>
            <a:tailEnd/>
          </a:ln>
        </p:spPr>
        <p:txBody>
          <a:bodyPr wrap="none">
            <a:spAutoFit/>
          </a:bodyPr>
          <a:lstStyle/>
          <a:p>
            <a:r>
              <a:rPr lang="en-US" sz="1200" dirty="0">
                <a:solidFill>
                  <a:srgbClr val="0033CC"/>
                </a:solidFill>
                <a:cs typeface="Times New Roman" pitchFamily="18" charset="0"/>
              </a:rPr>
              <a:t>d</a:t>
            </a:r>
          </a:p>
        </p:txBody>
      </p:sp>
      <p:sp>
        <p:nvSpPr>
          <p:cNvPr id="171" name="Text Box 116"/>
          <p:cNvSpPr txBox="1">
            <a:spLocks noChangeArrowheads="1"/>
          </p:cNvSpPr>
          <p:nvPr/>
        </p:nvSpPr>
        <p:spPr bwMode="auto">
          <a:xfrm>
            <a:off x="6321739" y="2433847"/>
            <a:ext cx="231154" cy="276999"/>
          </a:xfrm>
          <a:prstGeom prst="rect">
            <a:avLst/>
          </a:prstGeom>
          <a:noFill/>
          <a:ln w="9525">
            <a:noFill/>
            <a:miter lim="800000"/>
            <a:headEnd/>
            <a:tailEnd/>
          </a:ln>
        </p:spPr>
        <p:txBody>
          <a:bodyPr wrap="none">
            <a:spAutoFit/>
          </a:bodyPr>
          <a:lstStyle/>
          <a:p>
            <a:r>
              <a:rPr lang="en-US" sz="1200">
                <a:solidFill>
                  <a:srgbClr val="0033CC"/>
                </a:solidFill>
                <a:cs typeface="Times New Roman" pitchFamily="18" charset="0"/>
              </a:rPr>
              <a:t>f</a:t>
            </a:r>
          </a:p>
        </p:txBody>
      </p:sp>
      <p:sp>
        <p:nvSpPr>
          <p:cNvPr id="172" name="Text Box 117"/>
          <p:cNvSpPr txBox="1">
            <a:spLocks noChangeArrowheads="1"/>
          </p:cNvSpPr>
          <p:nvPr/>
        </p:nvSpPr>
        <p:spPr bwMode="auto">
          <a:xfrm>
            <a:off x="6409846" y="2630299"/>
            <a:ext cx="256802" cy="276999"/>
          </a:xfrm>
          <a:prstGeom prst="rect">
            <a:avLst/>
          </a:prstGeom>
          <a:noFill/>
          <a:ln w="9525">
            <a:noFill/>
            <a:miter lim="800000"/>
            <a:headEnd/>
            <a:tailEnd/>
          </a:ln>
        </p:spPr>
        <p:txBody>
          <a:bodyPr wrap="none">
            <a:spAutoFit/>
          </a:bodyPr>
          <a:lstStyle/>
          <a:p>
            <a:r>
              <a:rPr lang="en-US" sz="1200">
                <a:solidFill>
                  <a:srgbClr val="0033CC"/>
                </a:solidFill>
                <a:cs typeface="Times New Roman" pitchFamily="18" charset="0"/>
              </a:rPr>
              <a:t>g</a:t>
            </a:r>
          </a:p>
        </p:txBody>
      </p:sp>
      <p:sp>
        <p:nvSpPr>
          <p:cNvPr id="173" name="Text Box 118"/>
          <p:cNvSpPr txBox="1">
            <a:spLocks noChangeArrowheads="1"/>
          </p:cNvSpPr>
          <p:nvPr/>
        </p:nvSpPr>
        <p:spPr bwMode="auto">
          <a:xfrm>
            <a:off x="6382462" y="2881522"/>
            <a:ext cx="264816" cy="276999"/>
          </a:xfrm>
          <a:prstGeom prst="rect">
            <a:avLst/>
          </a:prstGeom>
          <a:noFill/>
          <a:ln w="9525">
            <a:noFill/>
            <a:miter lim="800000"/>
            <a:headEnd/>
            <a:tailEnd/>
          </a:ln>
        </p:spPr>
        <p:txBody>
          <a:bodyPr wrap="none">
            <a:spAutoFit/>
          </a:bodyPr>
          <a:lstStyle/>
          <a:p>
            <a:r>
              <a:rPr lang="en-US" sz="1200">
                <a:solidFill>
                  <a:srgbClr val="0033CC"/>
                </a:solidFill>
                <a:cs typeface="Times New Roman" pitchFamily="18" charset="0"/>
              </a:rPr>
              <a:t>h</a:t>
            </a:r>
          </a:p>
        </p:txBody>
      </p:sp>
      <p:sp>
        <p:nvSpPr>
          <p:cNvPr id="174" name="Text Box 119"/>
          <p:cNvSpPr txBox="1">
            <a:spLocks noChangeArrowheads="1"/>
          </p:cNvSpPr>
          <p:nvPr/>
        </p:nvSpPr>
        <p:spPr bwMode="auto">
          <a:xfrm>
            <a:off x="5922881" y="3374440"/>
            <a:ext cx="221536" cy="276999"/>
          </a:xfrm>
          <a:prstGeom prst="rect">
            <a:avLst/>
          </a:prstGeom>
          <a:noFill/>
          <a:ln w="9525">
            <a:noFill/>
            <a:miter lim="800000"/>
            <a:headEnd/>
            <a:tailEnd/>
          </a:ln>
        </p:spPr>
        <p:txBody>
          <a:bodyPr wrap="none">
            <a:spAutoFit/>
          </a:bodyPr>
          <a:lstStyle/>
          <a:p>
            <a:r>
              <a:rPr lang="en-US" sz="1200" dirty="0">
                <a:solidFill>
                  <a:srgbClr val="0033CC"/>
                </a:solidFill>
                <a:cs typeface="Times New Roman" pitchFamily="18" charset="0"/>
              </a:rPr>
              <a:t>j</a:t>
            </a:r>
          </a:p>
        </p:txBody>
      </p:sp>
      <p:sp>
        <p:nvSpPr>
          <p:cNvPr id="175" name="Text Box 120"/>
          <p:cNvSpPr txBox="1">
            <a:spLocks noChangeArrowheads="1"/>
          </p:cNvSpPr>
          <p:nvPr/>
        </p:nvSpPr>
        <p:spPr bwMode="auto">
          <a:xfrm>
            <a:off x="5571646" y="3357772"/>
            <a:ext cx="255198" cy="276999"/>
          </a:xfrm>
          <a:prstGeom prst="rect">
            <a:avLst/>
          </a:prstGeom>
          <a:noFill/>
          <a:ln w="9525">
            <a:noFill/>
            <a:miter lim="800000"/>
            <a:headEnd/>
            <a:tailEnd/>
          </a:ln>
        </p:spPr>
        <p:txBody>
          <a:bodyPr wrap="none">
            <a:spAutoFit/>
          </a:bodyPr>
          <a:lstStyle/>
          <a:p>
            <a:r>
              <a:rPr lang="en-US" sz="1200">
                <a:solidFill>
                  <a:srgbClr val="0033CC"/>
                </a:solidFill>
                <a:cs typeface="Times New Roman" pitchFamily="18" charset="0"/>
              </a:rPr>
              <a:t>k</a:t>
            </a:r>
          </a:p>
        </p:txBody>
      </p:sp>
      <p:sp>
        <p:nvSpPr>
          <p:cNvPr id="176" name="Text Box 121"/>
          <p:cNvSpPr txBox="1">
            <a:spLocks noChangeArrowheads="1"/>
          </p:cNvSpPr>
          <p:nvPr/>
        </p:nvSpPr>
        <p:spPr bwMode="auto">
          <a:xfrm>
            <a:off x="5263274" y="3093453"/>
            <a:ext cx="219932" cy="276999"/>
          </a:xfrm>
          <a:prstGeom prst="rect">
            <a:avLst/>
          </a:prstGeom>
          <a:noFill/>
          <a:ln w="9525">
            <a:noFill/>
            <a:miter lim="800000"/>
            <a:headEnd/>
            <a:tailEnd/>
          </a:ln>
        </p:spPr>
        <p:txBody>
          <a:bodyPr wrap="none">
            <a:spAutoFit/>
          </a:bodyPr>
          <a:lstStyle/>
          <a:p>
            <a:r>
              <a:rPr lang="en-US" sz="1200">
                <a:solidFill>
                  <a:srgbClr val="0033CC"/>
                </a:solidFill>
                <a:cs typeface="Times New Roman" pitchFamily="18" charset="0"/>
              </a:rPr>
              <a:t>l</a:t>
            </a:r>
          </a:p>
        </p:txBody>
      </p:sp>
      <p:pic>
        <p:nvPicPr>
          <p:cNvPr id="177" name="Picture 2" descr="C:\Documents and Settings\admin\Desktop\22.bmp"/>
          <p:cNvPicPr>
            <a:picLocks noChangeAspect="1" noChangeArrowheads="1"/>
          </p:cNvPicPr>
          <p:nvPr/>
        </p:nvPicPr>
        <p:blipFill>
          <a:blip r:embed="rId2"/>
          <a:srcRect l="11825" t="18571" r="54089" b="17143"/>
          <a:stretch>
            <a:fillRect/>
          </a:stretch>
        </p:blipFill>
        <p:spPr bwMode="auto">
          <a:xfrm>
            <a:off x="7093691" y="2008351"/>
            <a:ext cx="2000250" cy="1836965"/>
          </a:xfrm>
          <a:prstGeom prst="rect">
            <a:avLst/>
          </a:prstGeom>
          <a:noFill/>
        </p:spPr>
      </p:pic>
      <p:sp>
        <p:nvSpPr>
          <p:cNvPr id="178" name="Oval 177"/>
          <p:cNvSpPr/>
          <p:nvPr/>
        </p:nvSpPr>
        <p:spPr>
          <a:xfrm>
            <a:off x="6046937" y="2849027"/>
            <a:ext cx="34289" cy="34289"/>
          </a:xfrm>
          <a:prstGeom prst="ellipse">
            <a:avLst/>
          </a:prstGeom>
          <a:solidFill>
            <a:srgbClr val="FF33CC"/>
          </a:solidFill>
          <a:ln w="12700" cap="flat" cmpd="sng" algn="ctr">
            <a:solidFill>
              <a:sysClr val="windowText" lastClr="000000"/>
            </a:solidFill>
            <a:prstDash val="solid"/>
          </a:ln>
          <a:effectLst/>
        </p:spPr>
        <p:txBody>
          <a:bodyPr rtlCol="0" anchor="ctr"/>
          <a:lstStyle/>
          <a:p>
            <a:pPr algn="ctr" defTabSz="685800">
              <a:defRPr/>
            </a:pPr>
            <a:endParaRPr lang="en-US" sz="1350" kern="0">
              <a:solidFill>
                <a:prstClr val="white"/>
              </a:solidFill>
              <a:latin typeface="Calibri"/>
            </a:endParaRPr>
          </a:p>
        </p:txBody>
      </p:sp>
      <p:cxnSp>
        <p:nvCxnSpPr>
          <p:cNvPr id="8" name="Straight Connector 7"/>
          <p:cNvCxnSpPr/>
          <p:nvPr/>
        </p:nvCxnSpPr>
        <p:spPr>
          <a:xfrm>
            <a:off x="4691189" y="3997647"/>
            <a:ext cx="3108756" cy="0"/>
          </a:xfrm>
          <a:prstGeom prst="line">
            <a:avLst/>
          </a:prstGeom>
          <a:ln w="28575">
            <a:solidFill>
              <a:srgbClr val="C00000"/>
            </a:solidFill>
            <a:prstDash val="lgDash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65931" y="3738480"/>
            <a:ext cx="385042" cy="300082"/>
          </a:xfrm>
          <a:prstGeom prst="rect">
            <a:avLst/>
          </a:prstGeom>
          <a:noFill/>
        </p:spPr>
        <p:txBody>
          <a:bodyPr wrap="none" rtlCol="0">
            <a:spAutoFit/>
          </a:bodyPr>
          <a:lstStyle/>
          <a:p>
            <a:r>
              <a:rPr lang="en-US" sz="1350" b="1" dirty="0"/>
              <a:t>HP</a:t>
            </a:r>
          </a:p>
        </p:txBody>
      </p:sp>
      <p:sp>
        <p:nvSpPr>
          <p:cNvPr id="179" name="TextBox 178"/>
          <p:cNvSpPr txBox="1"/>
          <p:nvPr/>
        </p:nvSpPr>
        <p:spPr>
          <a:xfrm>
            <a:off x="7057168" y="4012428"/>
            <a:ext cx="356188" cy="300082"/>
          </a:xfrm>
          <a:prstGeom prst="rect">
            <a:avLst/>
          </a:prstGeom>
          <a:noFill/>
        </p:spPr>
        <p:txBody>
          <a:bodyPr wrap="none" rtlCol="0">
            <a:spAutoFit/>
          </a:bodyPr>
          <a:lstStyle/>
          <a:p>
            <a:r>
              <a:rPr lang="en-US" sz="1350" b="1" dirty="0"/>
              <a:t>FP</a:t>
            </a:r>
          </a:p>
        </p:txBody>
      </p:sp>
    </p:spTree>
    <p:extLst>
      <p:ext uri="{BB962C8B-B14F-4D97-AF65-F5344CB8AC3E}">
        <p14:creationId xmlns:p14="http://schemas.microsoft.com/office/powerpoint/2010/main" val="57428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diamond(in)">
                                      <p:cBhvr>
                                        <p:cTn id="15" dur="500"/>
                                        <p:tgtEl>
                                          <p:spTgt spid="102"/>
                                        </p:tgtEl>
                                      </p:cBhvr>
                                    </p:animEffect>
                                  </p:childTnLst>
                                </p:cTn>
                              </p:par>
                              <p:par>
                                <p:cTn id="16" presetID="8" presetClass="entr" presetSubtype="16" fill="hold" nodeType="withEffect">
                                  <p:stCondLst>
                                    <p:cond delay="0"/>
                                  </p:stCondLst>
                                  <p:childTnLst>
                                    <p:set>
                                      <p:cBhvr>
                                        <p:cTn id="17" dur="1" fill="hold">
                                          <p:stCondLst>
                                            <p:cond delay="0"/>
                                          </p:stCondLst>
                                        </p:cTn>
                                        <p:tgtEl>
                                          <p:spTgt spid="94"/>
                                        </p:tgtEl>
                                        <p:attrNameLst>
                                          <p:attrName>style.visibility</p:attrName>
                                        </p:attrNameLst>
                                      </p:cBhvr>
                                      <p:to>
                                        <p:strVal val="visible"/>
                                      </p:to>
                                    </p:set>
                                    <p:animEffect transition="in" filter="diamond(in)">
                                      <p:cBhvr>
                                        <p:cTn id="18" dur="500"/>
                                        <p:tgtEl>
                                          <p:spTgt spid="94"/>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178"/>
                                        </p:tgtEl>
                                        <p:attrNameLst>
                                          <p:attrName>style.visibility</p:attrName>
                                        </p:attrNameLst>
                                      </p:cBhvr>
                                      <p:to>
                                        <p:strVal val="visible"/>
                                      </p:to>
                                    </p:set>
                                  </p:childTnLst>
                                </p:cTn>
                              </p:par>
                              <p:par>
                                <p:cTn id="21" presetID="8" presetClass="entr" presetSubtype="16" fill="hold" grpId="0" nodeType="withEffect">
                                  <p:stCondLst>
                                    <p:cond delay="0"/>
                                  </p:stCondLst>
                                  <p:childTnLst>
                                    <p:set>
                                      <p:cBhvr>
                                        <p:cTn id="22" dur="1" fill="hold">
                                          <p:stCondLst>
                                            <p:cond delay="0"/>
                                          </p:stCondLst>
                                        </p:cTn>
                                        <p:tgtEl>
                                          <p:spTgt spid="122"/>
                                        </p:tgtEl>
                                        <p:attrNameLst>
                                          <p:attrName>style.visibility</p:attrName>
                                        </p:attrNameLst>
                                      </p:cBhvr>
                                      <p:to>
                                        <p:strVal val="visible"/>
                                      </p:to>
                                    </p:set>
                                    <p:animEffect transition="in" filter="diamond(in)">
                                      <p:cBhvr>
                                        <p:cTn id="23" dur="500"/>
                                        <p:tgtEl>
                                          <p:spTgt spid="122"/>
                                        </p:tgtEl>
                                      </p:cBhvr>
                                    </p:animEffect>
                                  </p:childTnLst>
                                </p:cTn>
                              </p:par>
                              <p:par>
                                <p:cTn id="24" presetID="8" presetClass="entr" presetSubtype="16" fill="hold" grpId="0" nodeType="withEffect">
                                  <p:stCondLst>
                                    <p:cond delay="0"/>
                                  </p:stCondLst>
                                  <p:childTnLst>
                                    <p:set>
                                      <p:cBhvr>
                                        <p:cTn id="25" dur="1" fill="hold">
                                          <p:stCondLst>
                                            <p:cond delay="0"/>
                                          </p:stCondLst>
                                        </p:cTn>
                                        <p:tgtEl>
                                          <p:spTgt spid="121"/>
                                        </p:tgtEl>
                                        <p:attrNameLst>
                                          <p:attrName>style.visibility</p:attrName>
                                        </p:attrNameLst>
                                      </p:cBhvr>
                                      <p:to>
                                        <p:strVal val="visible"/>
                                      </p:to>
                                    </p:set>
                                    <p:animEffect transition="in" filter="diamond(in)">
                                      <p:cBhvr>
                                        <p:cTn id="26" dur="500"/>
                                        <p:tgtEl>
                                          <p:spTgt spid="121"/>
                                        </p:tgtEl>
                                      </p:cBhvr>
                                    </p:animEffect>
                                  </p:childTnLst>
                                </p:cTn>
                              </p:par>
                              <p:par>
                                <p:cTn id="27" presetID="18" presetClass="entr" presetSubtype="12"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strips(downLeft)">
                                      <p:cBhvr>
                                        <p:cTn id="29" dur="500"/>
                                        <p:tgtEl>
                                          <p:spTgt spid="108"/>
                                        </p:tgtEl>
                                      </p:cBhvr>
                                    </p:animEffect>
                                  </p:childTnLst>
                                </p:cTn>
                              </p:par>
                              <p:par>
                                <p:cTn id="30" presetID="18" presetClass="entr" presetSubtype="9" fill="hold" grpId="0" nodeType="withEffect">
                                  <p:stCondLst>
                                    <p:cond delay="0"/>
                                  </p:stCondLst>
                                  <p:childTnLst>
                                    <p:set>
                                      <p:cBhvr>
                                        <p:cTn id="31" dur="1" fill="hold">
                                          <p:stCondLst>
                                            <p:cond delay="0"/>
                                          </p:stCondLst>
                                        </p:cTn>
                                        <p:tgtEl>
                                          <p:spTgt spid="149"/>
                                        </p:tgtEl>
                                        <p:attrNameLst>
                                          <p:attrName>style.visibility</p:attrName>
                                        </p:attrNameLst>
                                      </p:cBhvr>
                                      <p:to>
                                        <p:strVal val="visible"/>
                                      </p:to>
                                    </p:set>
                                    <p:animEffect transition="in" filter="strips(upLeft)">
                                      <p:cBhvr>
                                        <p:cTn id="32" dur="500"/>
                                        <p:tgtEl>
                                          <p:spTgt spid="149"/>
                                        </p:tgtEl>
                                      </p:cBhvr>
                                    </p:animEffect>
                                  </p:childTnLst>
                                </p:cTn>
                              </p:par>
                              <p:par>
                                <p:cTn id="33" presetID="8" presetClass="entr" presetSubtype="16" fill="hold" grpId="0" nodeType="withEffect">
                                  <p:stCondLst>
                                    <p:cond delay="0"/>
                                  </p:stCondLst>
                                  <p:childTnLst>
                                    <p:set>
                                      <p:cBhvr>
                                        <p:cTn id="34" dur="1" fill="hold">
                                          <p:stCondLst>
                                            <p:cond delay="0"/>
                                          </p:stCondLst>
                                        </p:cTn>
                                        <p:tgtEl>
                                          <p:spTgt spid="148"/>
                                        </p:tgtEl>
                                        <p:attrNameLst>
                                          <p:attrName>style.visibility</p:attrName>
                                        </p:attrNameLst>
                                      </p:cBhvr>
                                      <p:to>
                                        <p:strVal val="visible"/>
                                      </p:to>
                                    </p:set>
                                    <p:animEffect transition="in" filter="diamond(in)">
                                      <p:cBhvr>
                                        <p:cTn id="35" dur="500"/>
                                        <p:tgtEl>
                                          <p:spTgt spid="14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47">
                                            <p:txEl>
                                              <p:pRg st="0" end="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47">
                                            <p:txEl>
                                              <p:pRg st="1" end="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8" presetClass="entr" presetSubtype="12" fill="hold" grpId="0" nodeType="clickEffect">
                                  <p:stCondLst>
                                    <p:cond delay="0"/>
                                  </p:stCondLst>
                                  <p:childTnLst>
                                    <p:set>
                                      <p:cBhvr>
                                        <p:cTn id="47" dur="1" fill="hold">
                                          <p:stCondLst>
                                            <p:cond delay="0"/>
                                          </p:stCondLst>
                                        </p:cTn>
                                        <p:tgtEl>
                                          <p:spTgt spid="96"/>
                                        </p:tgtEl>
                                        <p:attrNameLst>
                                          <p:attrName>style.visibility</p:attrName>
                                        </p:attrNameLst>
                                      </p:cBhvr>
                                      <p:to>
                                        <p:strVal val="visible"/>
                                      </p:to>
                                    </p:set>
                                    <p:animEffect transition="in" filter="strips(downLeft)">
                                      <p:cBhvr>
                                        <p:cTn id="48" dur="1000"/>
                                        <p:tgtEl>
                                          <p:spTgt spid="96"/>
                                        </p:tgtEl>
                                      </p:cBhvr>
                                    </p:animEffect>
                                  </p:childTnLst>
                                </p:cTn>
                              </p:par>
                              <p:par>
                                <p:cTn id="49" presetID="18" presetClass="entr" presetSubtype="12" fill="hold" grpId="0" nodeType="with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strips(downLeft)">
                                      <p:cBhvr>
                                        <p:cTn id="51" dur="1000"/>
                                        <p:tgtEl>
                                          <p:spTgt spid="100"/>
                                        </p:tgtEl>
                                      </p:cBhvr>
                                    </p:animEffect>
                                  </p:childTnLst>
                                </p:cTn>
                              </p:par>
                              <p:par>
                                <p:cTn id="52" presetID="18" presetClass="entr" presetSubtype="12" fill="hold" grpId="0" nodeType="withEffect">
                                  <p:stCondLst>
                                    <p:cond delay="0"/>
                                  </p:stCondLst>
                                  <p:childTnLst>
                                    <p:set>
                                      <p:cBhvr>
                                        <p:cTn id="53" dur="1" fill="hold">
                                          <p:stCondLst>
                                            <p:cond delay="0"/>
                                          </p:stCondLst>
                                        </p:cTn>
                                        <p:tgtEl>
                                          <p:spTgt spid="98"/>
                                        </p:tgtEl>
                                        <p:attrNameLst>
                                          <p:attrName>style.visibility</p:attrName>
                                        </p:attrNameLst>
                                      </p:cBhvr>
                                      <p:to>
                                        <p:strVal val="visible"/>
                                      </p:to>
                                    </p:set>
                                    <p:animEffect transition="in" filter="strips(downLeft)">
                                      <p:cBhvr>
                                        <p:cTn id="54" dur="1000"/>
                                        <p:tgtEl>
                                          <p:spTgt spid="98"/>
                                        </p:tgtEl>
                                      </p:cBhvr>
                                    </p:animEffect>
                                  </p:childTnLst>
                                </p:cTn>
                              </p:par>
                              <p:par>
                                <p:cTn id="55" presetID="18" presetClass="entr" presetSubtype="12" fill="hold" grpId="0" nodeType="with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strips(downLeft)">
                                      <p:cBhvr>
                                        <p:cTn id="57" dur="1000"/>
                                        <p:tgtEl>
                                          <p:spTgt spid="97"/>
                                        </p:tgtEl>
                                      </p:cBhvr>
                                    </p:animEffect>
                                  </p:childTnLst>
                                </p:cTn>
                              </p:par>
                              <p:par>
                                <p:cTn id="58" presetID="18" presetClass="entr" presetSubtype="12" fill="hold" grpId="0" nodeType="withEffect">
                                  <p:stCondLst>
                                    <p:cond delay="0"/>
                                  </p:stCondLst>
                                  <p:childTnLst>
                                    <p:set>
                                      <p:cBhvr>
                                        <p:cTn id="59" dur="1" fill="hold">
                                          <p:stCondLst>
                                            <p:cond delay="0"/>
                                          </p:stCondLst>
                                        </p:cTn>
                                        <p:tgtEl>
                                          <p:spTgt spid="99"/>
                                        </p:tgtEl>
                                        <p:attrNameLst>
                                          <p:attrName>style.visibility</p:attrName>
                                        </p:attrNameLst>
                                      </p:cBhvr>
                                      <p:to>
                                        <p:strVal val="visible"/>
                                      </p:to>
                                    </p:set>
                                    <p:animEffect transition="in" filter="strips(downLeft)">
                                      <p:cBhvr>
                                        <p:cTn id="60" dur="1000"/>
                                        <p:tgtEl>
                                          <p:spTgt spid="99"/>
                                        </p:tgtEl>
                                      </p:cBhvr>
                                    </p:animEffect>
                                  </p:childTnLst>
                                </p:cTn>
                              </p:par>
                              <p:par>
                                <p:cTn id="61" presetID="18" presetClass="entr" presetSubtype="12" fill="hold" grpId="0" nodeType="withEffect">
                                  <p:stCondLst>
                                    <p:cond delay="0"/>
                                  </p:stCondLst>
                                  <p:childTnLst>
                                    <p:set>
                                      <p:cBhvr>
                                        <p:cTn id="62" dur="1" fill="hold">
                                          <p:stCondLst>
                                            <p:cond delay="0"/>
                                          </p:stCondLst>
                                        </p:cTn>
                                        <p:tgtEl>
                                          <p:spTgt spid="101"/>
                                        </p:tgtEl>
                                        <p:attrNameLst>
                                          <p:attrName>style.visibility</p:attrName>
                                        </p:attrNameLst>
                                      </p:cBhvr>
                                      <p:to>
                                        <p:strVal val="visible"/>
                                      </p:to>
                                    </p:set>
                                    <p:animEffect transition="in" filter="strips(downLeft)">
                                      <p:cBhvr>
                                        <p:cTn id="63" dur="1000"/>
                                        <p:tgtEl>
                                          <p:spTgt spid="101"/>
                                        </p:tgtEl>
                                      </p:cBhvr>
                                    </p:animEffect>
                                  </p:childTnLst>
                                </p:cTn>
                              </p:par>
                            </p:childTnLst>
                          </p:cTn>
                        </p:par>
                      </p:childTnLst>
                    </p:cTn>
                  </p:par>
                  <p:par>
                    <p:cTn id="64" fill="hold">
                      <p:stCondLst>
                        <p:cond delay="indefinite"/>
                      </p:stCondLst>
                      <p:childTnLst>
                        <p:par>
                          <p:cTn id="65" fill="hold">
                            <p:stCondLst>
                              <p:cond delay="0"/>
                            </p:stCondLst>
                            <p:childTnLst>
                              <p:par>
                                <p:cTn id="66" presetID="18" presetClass="entr" presetSubtype="12" fill="hold" grpId="0" nodeType="clickEffect">
                                  <p:stCondLst>
                                    <p:cond delay="0"/>
                                  </p:stCondLst>
                                  <p:childTnLst>
                                    <p:set>
                                      <p:cBhvr>
                                        <p:cTn id="67" dur="1" fill="hold">
                                          <p:stCondLst>
                                            <p:cond delay="0"/>
                                          </p:stCondLst>
                                        </p:cTn>
                                        <p:tgtEl>
                                          <p:spTgt spid="107"/>
                                        </p:tgtEl>
                                        <p:attrNameLst>
                                          <p:attrName>style.visibility</p:attrName>
                                        </p:attrNameLst>
                                      </p:cBhvr>
                                      <p:to>
                                        <p:strVal val="visible"/>
                                      </p:to>
                                    </p:set>
                                    <p:animEffect transition="in" filter="strips(downLeft)">
                                      <p:cBhvr>
                                        <p:cTn id="68" dur="1000"/>
                                        <p:tgtEl>
                                          <p:spTgt spid="107"/>
                                        </p:tgtEl>
                                      </p:cBhvr>
                                    </p:animEffect>
                                  </p:childTnLst>
                                </p:cTn>
                              </p:par>
                              <p:par>
                                <p:cTn id="69" presetID="18" presetClass="entr" presetSubtype="12" fill="hold" grpId="0" nodeType="withEffect">
                                  <p:stCondLst>
                                    <p:cond delay="0"/>
                                  </p:stCondLst>
                                  <p:childTnLst>
                                    <p:set>
                                      <p:cBhvr>
                                        <p:cTn id="70" dur="1" fill="hold">
                                          <p:stCondLst>
                                            <p:cond delay="0"/>
                                          </p:stCondLst>
                                        </p:cTn>
                                        <p:tgtEl>
                                          <p:spTgt spid="106"/>
                                        </p:tgtEl>
                                        <p:attrNameLst>
                                          <p:attrName>style.visibility</p:attrName>
                                        </p:attrNameLst>
                                      </p:cBhvr>
                                      <p:to>
                                        <p:strVal val="visible"/>
                                      </p:to>
                                    </p:set>
                                    <p:animEffect transition="in" filter="strips(downLeft)">
                                      <p:cBhvr>
                                        <p:cTn id="71" dur="1000"/>
                                        <p:tgtEl>
                                          <p:spTgt spid="106"/>
                                        </p:tgtEl>
                                      </p:cBhvr>
                                    </p:animEffect>
                                  </p:childTnLst>
                                </p:cTn>
                              </p:par>
                              <p:par>
                                <p:cTn id="72" presetID="18" presetClass="entr" presetSubtype="12" fill="hold" grpId="0" nodeType="withEffect">
                                  <p:stCondLst>
                                    <p:cond delay="0"/>
                                  </p:stCondLst>
                                  <p:childTnLst>
                                    <p:set>
                                      <p:cBhvr>
                                        <p:cTn id="73" dur="1" fill="hold">
                                          <p:stCondLst>
                                            <p:cond delay="0"/>
                                          </p:stCondLst>
                                        </p:cTn>
                                        <p:tgtEl>
                                          <p:spTgt spid="105"/>
                                        </p:tgtEl>
                                        <p:attrNameLst>
                                          <p:attrName>style.visibility</p:attrName>
                                        </p:attrNameLst>
                                      </p:cBhvr>
                                      <p:to>
                                        <p:strVal val="visible"/>
                                      </p:to>
                                    </p:set>
                                    <p:animEffect transition="in" filter="strips(downLeft)">
                                      <p:cBhvr>
                                        <p:cTn id="74" dur="1000"/>
                                        <p:tgtEl>
                                          <p:spTgt spid="105"/>
                                        </p:tgtEl>
                                      </p:cBhvr>
                                    </p:animEffect>
                                  </p:childTnLst>
                                </p:cTn>
                              </p:par>
                              <p:par>
                                <p:cTn id="75" presetID="18" presetClass="entr" presetSubtype="12" fill="hold" grpId="0" nodeType="withEffect">
                                  <p:stCondLst>
                                    <p:cond delay="0"/>
                                  </p:stCondLst>
                                  <p:childTnLst>
                                    <p:set>
                                      <p:cBhvr>
                                        <p:cTn id="76" dur="1" fill="hold">
                                          <p:stCondLst>
                                            <p:cond delay="0"/>
                                          </p:stCondLst>
                                        </p:cTn>
                                        <p:tgtEl>
                                          <p:spTgt spid="104"/>
                                        </p:tgtEl>
                                        <p:attrNameLst>
                                          <p:attrName>style.visibility</p:attrName>
                                        </p:attrNameLst>
                                      </p:cBhvr>
                                      <p:to>
                                        <p:strVal val="visible"/>
                                      </p:to>
                                    </p:set>
                                    <p:animEffect transition="in" filter="strips(downLeft)">
                                      <p:cBhvr>
                                        <p:cTn id="77" dur="1000"/>
                                        <p:tgtEl>
                                          <p:spTgt spid="104"/>
                                        </p:tgtEl>
                                      </p:cBhvr>
                                    </p:animEffect>
                                  </p:childTnLst>
                                </p:cTn>
                              </p:par>
                              <p:par>
                                <p:cTn id="78" presetID="18" presetClass="entr" presetSubtype="12" fill="hold" grpId="0" nodeType="withEffect">
                                  <p:stCondLst>
                                    <p:cond delay="0"/>
                                  </p:stCondLst>
                                  <p:childTnLst>
                                    <p:set>
                                      <p:cBhvr>
                                        <p:cTn id="79" dur="1" fill="hold">
                                          <p:stCondLst>
                                            <p:cond delay="0"/>
                                          </p:stCondLst>
                                        </p:cTn>
                                        <p:tgtEl>
                                          <p:spTgt spid="103"/>
                                        </p:tgtEl>
                                        <p:attrNameLst>
                                          <p:attrName>style.visibility</p:attrName>
                                        </p:attrNameLst>
                                      </p:cBhvr>
                                      <p:to>
                                        <p:strVal val="visible"/>
                                      </p:to>
                                    </p:set>
                                    <p:animEffect transition="in" filter="strips(downLeft)">
                                      <p:cBhvr>
                                        <p:cTn id="80" dur="1000"/>
                                        <p:tgtEl>
                                          <p:spTgt spid="103"/>
                                        </p:tgtEl>
                                      </p:cBhvr>
                                    </p:animEffect>
                                  </p:childTnLst>
                                </p:cTn>
                              </p:par>
                            </p:childTnLst>
                          </p:cTn>
                        </p:par>
                      </p:childTnLst>
                    </p:cTn>
                  </p:par>
                  <p:par>
                    <p:cTn id="81" fill="hold">
                      <p:stCondLst>
                        <p:cond delay="indefinite"/>
                      </p:stCondLst>
                      <p:childTnLst>
                        <p:par>
                          <p:cTn id="82" fill="hold">
                            <p:stCondLst>
                              <p:cond delay="0"/>
                            </p:stCondLst>
                            <p:childTnLst>
                              <p:par>
                                <p:cTn id="83" presetID="8" presetClass="entr" presetSubtype="16" fill="hold" grpId="0" nodeType="clickEffect">
                                  <p:stCondLst>
                                    <p:cond delay="0"/>
                                  </p:stCondLst>
                                  <p:childTnLst>
                                    <p:set>
                                      <p:cBhvr>
                                        <p:cTn id="84" dur="1" fill="hold">
                                          <p:stCondLst>
                                            <p:cond delay="0"/>
                                          </p:stCondLst>
                                        </p:cTn>
                                        <p:tgtEl>
                                          <p:spTgt spid="112"/>
                                        </p:tgtEl>
                                        <p:attrNameLst>
                                          <p:attrName>style.visibility</p:attrName>
                                        </p:attrNameLst>
                                      </p:cBhvr>
                                      <p:to>
                                        <p:strVal val="visible"/>
                                      </p:to>
                                    </p:set>
                                    <p:animEffect transition="in" filter="diamond(in)">
                                      <p:cBhvr>
                                        <p:cTn id="85" dur="500"/>
                                        <p:tgtEl>
                                          <p:spTgt spid="112"/>
                                        </p:tgtEl>
                                      </p:cBhvr>
                                    </p:animEffect>
                                  </p:childTnLst>
                                </p:cTn>
                              </p:par>
                              <p:par>
                                <p:cTn id="86" presetID="8" presetClass="entr" presetSubtype="16" fill="hold" grpId="0" nodeType="withEffect">
                                  <p:stCondLst>
                                    <p:cond delay="0"/>
                                  </p:stCondLst>
                                  <p:childTnLst>
                                    <p:set>
                                      <p:cBhvr>
                                        <p:cTn id="87" dur="1" fill="hold">
                                          <p:stCondLst>
                                            <p:cond delay="0"/>
                                          </p:stCondLst>
                                        </p:cTn>
                                        <p:tgtEl>
                                          <p:spTgt spid="113"/>
                                        </p:tgtEl>
                                        <p:attrNameLst>
                                          <p:attrName>style.visibility</p:attrName>
                                        </p:attrNameLst>
                                      </p:cBhvr>
                                      <p:to>
                                        <p:strVal val="visible"/>
                                      </p:to>
                                    </p:set>
                                    <p:animEffect transition="in" filter="diamond(in)">
                                      <p:cBhvr>
                                        <p:cTn id="88" dur="500"/>
                                        <p:tgtEl>
                                          <p:spTgt spid="113"/>
                                        </p:tgtEl>
                                      </p:cBhvr>
                                    </p:animEffect>
                                  </p:childTnLst>
                                </p:cTn>
                              </p:par>
                              <p:par>
                                <p:cTn id="89" presetID="8" presetClass="entr" presetSubtype="16" fill="hold" grpId="0" nodeType="withEffect">
                                  <p:stCondLst>
                                    <p:cond delay="0"/>
                                  </p:stCondLst>
                                  <p:childTnLst>
                                    <p:set>
                                      <p:cBhvr>
                                        <p:cTn id="90" dur="1" fill="hold">
                                          <p:stCondLst>
                                            <p:cond delay="0"/>
                                          </p:stCondLst>
                                        </p:cTn>
                                        <p:tgtEl>
                                          <p:spTgt spid="114"/>
                                        </p:tgtEl>
                                        <p:attrNameLst>
                                          <p:attrName>style.visibility</p:attrName>
                                        </p:attrNameLst>
                                      </p:cBhvr>
                                      <p:to>
                                        <p:strVal val="visible"/>
                                      </p:to>
                                    </p:set>
                                    <p:animEffect transition="in" filter="diamond(in)">
                                      <p:cBhvr>
                                        <p:cTn id="91" dur="500"/>
                                        <p:tgtEl>
                                          <p:spTgt spid="114"/>
                                        </p:tgtEl>
                                      </p:cBhvr>
                                    </p:animEffect>
                                  </p:childTnLst>
                                </p:cTn>
                              </p:par>
                              <p:par>
                                <p:cTn id="92" presetID="8" presetClass="entr" presetSubtype="16" fill="hold" grpId="0" nodeType="withEffect">
                                  <p:stCondLst>
                                    <p:cond delay="0"/>
                                  </p:stCondLst>
                                  <p:childTnLst>
                                    <p:set>
                                      <p:cBhvr>
                                        <p:cTn id="93" dur="1" fill="hold">
                                          <p:stCondLst>
                                            <p:cond delay="0"/>
                                          </p:stCondLst>
                                        </p:cTn>
                                        <p:tgtEl>
                                          <p:spTgt spid="115"/>
                                        </p:tgtEl>
                                        <p:attrNameLst>
                                          <p:attrName>style.visibility</p:attrName>
                                        </p:attrNameLst>
                                      </p:cBhvr>
                                      <p:to>
                                        <p:strVal val="visible"/>
                                      </p:to>
                                    </p:set>
                                    <p:animEffect transition="in" filter="diamond(in)">
                                      <p:cBhvr>
                                        <p:cTn id="94" dur="500"/>
                                        <p:tgtEl>
                                          <p:spTgt spid="115"/>
                                        </p:tgtEl>
                                      </p:cBhvr>
                                    </p:animEffect>
                                  </p:childTnLst>
                                </p:cTn>
                              </p:par>
                              <p:par>
                                <p:cTn id="95" presetID="8" presetClass="entr" presetSubtype="16" fill="hold" grpId="0" nodeType="withEffect">
                                  <p:stCondLst>
                                    <p:cond delay="0"/>
                                  </p:stCondLst>
                                  <p:childTnLst>
                                    <p:set>
                                      <p:cBhvr>
                                        <p:cTn id="96" dur="1" fill="hold">
                                          <p:stCondLst>
                                            <p:cond delay="0"/>
                                          </p:stCondLst>
                                        </p:cTn>
                                        <p:tgtEl>
                                          <p:spTgt spid="116"/>
                                        </p:tgtEl>
                                        <p:attrNameLst>
                                          <p:attrName>style.visibility</p:attrName>
                                        </p:attrNameLst>
                                      </p:cBhvr>
                                      <p:to>
                                        <p:strVal val="visible"/>
                                      </p:to>
                                    </p:set>
                                    <p:animEffect transition="in" filter="diamond(in)">
                                      <p:cBhvr>
                                        <p:cTn id="97" dur="500"/>
                                        <p:tgtEl>
                                          <p:spTgt spid="116"/>
                                        </p:tgtEl>
                                      </p:cBhvr>
                                    </p:animEffect>
                                  </p:childTnLst>
                                </p:cTn>
                              </p:par>
                              <p:par>
                                <p:cTn id="98" presetID="8" presetClass="entr" presetSubtype="16" fill="hold" grpId="0" nodeType="withEffect">
                                  <p:stCondLst>
                                    <p:cond delay="0"/>
                                  </p:stCondLst>
                                  <p:childTnLst>
                                    <p:set>
                                      <p:cBhvr>
                                        <p:cTn id="99" dur="1" fill="hold">
                                          <p:stCondLst>
                                            <p:cond delay="0"/>
                                          </p:stCondLst>
                                        </p:cTn>
                                        <p:tgtEl>
                                          <p:spTgt spid="117"/>
                                        </p:tgtEl>
                                        <p:attrNameLst>
                                          <p:attrName>style.visibility</p:attrName>
                                        </p:attrNameLst>
                                      </p:cBhvr>
                                      <p:to>
                                        <p:strVal val="visible"/>
                                      </p:to>
                                    </p:set>
                                    <p:animEffect transition="in" filter="diamond(in)">
                                      <p:cBhvr>
                                        <p:cTn id="100" dur="500"/>
                                        <p:tgtEl>
                                          <p:spTgt spid="117"/>
                                        </p:tgtEl>
                                      </p:cBhvr>
                                    </p:animEffect>
                                  </p:childTnLst>
                                </p:cTn>
                              </p:par>
                              <p:par>
                                <p:cTn id="101" presetID="8" presetClass="entr" presetSubtype="16" fill="hold" grpId="0" nodeType="withEffect">
                                  <p:stCondLst>
                                    <p:cond delay="0"/>
                                  </p:stCondLst>
                                  <p:childTnLst>
                                    <p:set>
                                      <p:cBhvr>
                                        <p:cTn id="102" dur="1" fill="hold">
                                          <p:stCondLst>
                                            <p:cond delay="0"/>
                                          </p:stCondLst>
                                        </p:cTn>
                                        <p:tgtEl>
                                          <p:spTgt spid="118"/>
                                        </p:tgtEl>
                                        <p:attrNameLst>
                                          <p:attrName>style.visibility</p:attrName>
                                        </p:attrNameLst>
                                      </p:cBhvr>
                                      <p:to>
                                        <p:strVal val="visible"/>
                                      </p:to>
                                    </p:set>
                                    <p:animEffect transition="in" filter="diamond(in)">
                                      <p:cBhvr>
                                        <p:cTn id="103" dur="500"/>
                                        <p:tgtEl>
                                          <p:spTgt spid="118"/>
                                        </p:tgtEl>
                                      </p:cBhvr>
                                    </p:animEffect>
                                  </p:childTnLst>
                                </p:cTn>
                              </p:par>
                              <p:par>
                                <p:cTn id="104" presetID="8" presetClass="entr" presetSubtype="16" fill="hold" grpId="0" nodeType="withEffect">
                                  <p:stCondLst>
                                    <p:cond delay="0"/>
                                  </p:stCondLst>
                                  <p:childTnLst>
                                    <p:set>
                                      <p:cBhvr>
                                        <p:cTn id="105" dur="1" fill="hold">
                                          <p:stCondLst>
                                            <p:cond delay="0"/>
                                          </p:stCondLst>
                                        </p:cTn>
                                        <p:tgtEl>
                                          <p:spTgt spid="119"/>
                                        </p:tgtEl>
                                        <p:attrNameLst>
                                          <p:attrName>style.visibility</p:attrName>
                                        </p:attrNameLst>
                                      </p:cBhvr>
                                      <p:to>
                                        <p:strVal val="visible"/>
                                      </p:to>
                                    </p:set>
                                    <p:animEffect transition="in" filter="diamond(in)">
                                      <p:cBhvr>
                                        <p:cTn id="106" dur="500"/>
                                        <p:tgtEl>
                                          <p:spTgt spid="119"/>
                                        </p:tgtEl>
                                      </p:cBhvr>
                                    </p:animEffect>
                                  </p:childTnLst>
                                </p:cTn>
                              </p:par>
                              <p:par>
                                <p:cTn id="107" presetID="8" presetClass="entr" presetSubtype="16" fill="hold" grpId="0" nodeType="withEffect">
                                  <p:stCondLst>
                                    <p:cond delay="0"/>
                                  </p:stCondLst>
                                  <p:childTnLst>
                                    <p:set>
                                      <p:cBhvr>
                                        <p:cTn id="108" dur="1" fill="hold">
                                          <p:stCondLst>
                                            <p:cond delay="0"/>
                                          </p:stCondLst>
                                        </p:cTn>
                                        <p:tgtEl>
                                          <p:spTgt spid="120"/>
                                        </p:tgtEl>
                                        <p:attrNameLst>
                                          <p:attrName>style.visibility</p:attrName>
                                        </p:attrNameLst>
                                      </p:cBhvr>
                                      <p:to>
                                        <p:strVal val="visible"/>
                                      </p:to>
                                    </p:set>
                                    <p:animEffect transition="in" filter="diamond(in)">
                                      <p:cBhvr>
                                        <p:cTn id="109" dur="500"/>
                                        <p:tgtEl>
                                          <p:spTgt spid="120"/>
                                        </p:tgtEl>
                                      </p:cBhvr>
                                    </p:animEffect>
                                  </p:childTnLst>
                                </p:cTn>
                              </p:par>
                              <p:par>
                                <p:cTn id="110" presetID="8" presetClass="entr" presetSubtype="16" fill="hold" grpId="0" nodeType="withEffect">
                                  <p:stCondLst>
                                    <p:cond delay="0"/>
                                  </p:stCondLst>
                                  <p:childTnLst>
                                    <p:set>
                                      <p:cBhvr>
                                        <p:cTn id="111" dur="1" fill="hold">
                                          <p:stCondLst>
                                            <p:cond delay="0"/>
                                          </p:stCondLst>
                                        </p:cTn>
                                        <p:tgtEl>
                                          <p:spTgt spid="109"/>
                                        </p:tgtEl>
                                        <p:attrNameLst>
                                          <p:attrName>style.visibility</p:attrName>
                                        </p:attrNameLst>
                                      </p:cBhvr>
                                      <p:to>
                                        <p:strVal val="visible"/>
                                      </p:to>
                                    </p:set>
                                    <p:animEffect transition="in" filter="diamond(in)">
                                      <p:cBhvr>
                                        <p:cTn id="112" dur="500"/>
                                        <p:tgtEl>
                                          <p:spTgt spid="109"/>
                                        </p:tgtEl>
                                      </p:cBhvr>
                                    </p:animEffect>
                                  </p:childTnLst>
                                </p:cTn>
                              </p:par>
                              <p:par>
                                <p:cTn id="113" presetID="8" presetClass="entr" presetSubtype="16" fill="hold" grpId="0" nodeType="withEffect">
                                  <p:stCondLst>
                                    <p:cond delay="0"/>
                                  </p:stCondLst>
                                  <p:childTnLst>
                                    <p:set>
                                      <p:cBhvr>
                                        <p:cTn id="114" dur="1" fill="hold">
                                          <p:stCondLst>
                                            <p:cond delay="0"/>
                                          </p:stCondLst>
                                        </p:cTn>
                                        <p:tgtEl>
                                          <p:spTgt spid="110"/>
                                        </p:tgtEl>
                                        <p:attrNameLst>
                                          <p:attrName>style.visibility</p:attrName>
                                        </p:attrNameLst>
                                      </p:cBhvr>
                                      <p:to>
                                        <p:strVal val="visible"/>
                                      </p:to>
                                    </p:set>
                                    <p:animEffect transition="in" filter="diamond(in)">
                                      <p:cBhvr>
                                        <p:cTn id="115" dur="500"/>
                                        <p:tgtEl>
                                          <p:spTgt spid="110"/>
                                        </p:tgtEl>
                                      </p:cBhvr>
                                    </p:animEffect>
                                  </p:childTnLst>
                                </p:cTn>
                              </p:par>
                              <p:par>
                                <p:cTn id="116" presetID="8" presetClass="entr" presetSubtype="16" fill="hold" grpId="0" nodeType="withEffect">
                                  <p:stCondLst>
                                    <p:cond delay="0"/>
                                  </p:stCondLst>
                                  <p:childTnLst>
                                    <p:set>
                                      <p:cBhvr>
                                        <p:cTn id="117" dur="1" fill="hold">
                                          <p:stCondLst>
                                            <p:cond delay="0"/>
                                          </p:stCondLst>
                                        </p:cTn>
                                        <p:tgtEl>
                                          <p:spTgt spid="111"/>
                                        </p:tgtEl>
                                        <p:attrNameLst>
                                          <p:attrName>style.visibility</p:attrName>
                                        </p:attrNameLst>
                                      </p:cBhvr>
                                      <p:to>
                                        <p:strVal val="visible"/>
                                      </p:to>
                                    </p:set>
                                    <p:animEffect transition="in" filter="diamond(in)">
                                      <p:cBhvr>
                                        <p:cTn id="118" dur="500"/>
                                        <p:tgtEl>
                                          <p:spTgt spid="111"/>
                                        </p:tgtEl>
                                      </p:cBhvr>
                                    </p:animEffect>
                                  </p:childTnLst>
                                </p:cTn>
                              </p:par>
                            </p:childTnLst>
                          </p:cTn>
                        </p:par>
                      </p:childTnLst>
                    </p:cTn>
                  </p:par>
                  <p:par>
                    <p:cTn id="119" fill="hold">
                      <p:stCondLst>
                        <p:cond delay="indefinite"/>
                      </p:stCondLst>
                      <p:childTnLst>
                        <p:par>
                          <p:cTn id="120" fill="hold">
                            <p:stCondLst>
                              <p:cond delay="0"/>
                            </p:stCondLst>
                            <p:childTnLst>
                              <p:par>
                                <p:cTn id="121" presetID="8" presetClass="entr" presetSubtype="16" fill="hold" grpId="0" nodeType="clickEffect">
                                  <p:stCondLst>
                                    <p:cond delay="0"/>
                                  </p:stCondLst>
                                  <p:childTnLst>
                                    <p:set>
                                      <p:cBhvr>
                                        <p:cTn id="122" dur="1" fill="hold">
                                          <p:stCondLst>
                                            <p:cond delay="0"/>
                                          </p:stCondLst>
                                        </p:cTn>
                                        <p:tgtEl>
                                          <p:spTgt spid="129"/>
                                        </p:tgtEl>
                                        <p:attrNameLst>
                                          <p:attrName>style.visibility</p:attrName>
                                        </p:attrNameLst>
                                      </p:cBhvr>
                                      <p:to>
                                        <p:strVal val="visible"/>
                                      </p:to>
                                    </p:set>
                                    <p:animEffect transition="in" filter="diamond(in)">
                                      <p:cBhvr>
                                        <p:cTn id="123" dur="500"/>
                                        <p:tgtEl>
                                          <p:spTgt spid="129"/>
                                        </p:tgtEl>
                                      </p:cBhvr>
                                    </p:animEffect>
                                  </p:childTnLst>
                                </p:cTn>
                              </p:par>
                              <p:par>
                                <p:cTn id="124" presetID="8" presetClass="entr" presetSubtype="16" fill="hold" grpId="0" nodeType="withEffect">
                                  <p:stCondLst>
                                    <p:cond delay="0"/>
                                  </p:stCondLst>
                                  <p:childTnLst>
                                    <p:set>
                                      <p:cBhvr>
                                        <p:cTn id="125" dur="1" fill="hold">
                                          <p:stCondLst>
                                            <p:cond delay="0"/>
                                          </p:stCondLst>
                                        </p:cTn>
                                        <p:tgtEl>
                                          <p:spTgt spid="130"/>
                                        </p:tgtEl>
                                        <p:attrNameLst>
                                          <p:attrName>style.visibility</p:attrName>
                                        </p:attrNameLst>
                                      </p:cBhvr>
                                      <p:to>
                                        <p:strVal val="visible"/>
                                      </p:to>
                                    </p:set>
                                    <p:animEffect transition="in" filter="diamond(in)">
                                      <p:cBhvr>
                                        <p:cTn id="126" dur="500"/>
                                        <p:tgtEl>
                                          <p:spTgt spid="130"/>
                                        </p:tgtEl>
                                      </p:cBhvr>
                                    </p:animEffect>
                                  </p:childTnLst>
                                </p:cTn>
                              </p:par>
                              <p:par>
                                <p:cTn id="127" presetID="8" presetClass="entr" presetSubtype="16" fill="hold" grpId="0" nodeType="withEffect">
                                  <p:stCondLst>
                                    <p:cond delay="0"/>
                                  </p:stCondLst>
                                  <p:childTnLst>
                                    <p:set>
                                      <p:cBhvr>
                                        <p:cTn id="128" dur="1" fill="hold">
                                          <p:stCondLst>
                                            <p:cond delay="0"/>
                                          </p:stCondLst>
                                        </p:cTn>
                                        <p:tgtEl>
                                          <p:spTgt spid="128"/>
                                        </p:tgtEl>
                                        <p:attrNameLst>
                                          <p:attrName>style.visibility</p:attrName>
                                        </p:attrNameLst>
                                      </p:cBhvr>
                                      <p:to>
                                        <p:strVal val="visible"/>
                                      </p:to>
                                    </p:set>
                                    <p:animEffect transition="in" filter="diamond(in)">
                                      <p:cBhvr>
                                        <p:cTn id="129" dur="500"/>
                                        <p:tgtEl>
                                          <p:spTgt spid="128"/>
                                        </p:tgtEl>
                                      </p:cBhvr>
                                    </p:animEffect>
                                  </p:childTnLst>
                                </p:cTn>
                              </p:par>
                              <p:par>
                                <p:cTn id="130" presetID="8" presetClass="entr" presetSubtype="16" fill="hold" grpId="0" nodeType="withEffect">
                                  <p:stCondLst>
                                    <p:cond delay="0"/>
                                  </p:stCondLst>
                                  <p:childTnLst>
                                    <p:set>
                                      <p:cBhvr>
                                        <p:cTn id="131" dur="1" fill="hold">
                                          <p:stCondLst>
                                            <p:cond delay="0"/>
                                          </p:stCondLst>
                                        </p:cTn>
                                        <p:tgtEl>
                                          <p:spTgt spid="131"/>
                                        </p:tgtEl>
                                        <p:attrNameLst>
                                          <p:attrName>style.visibility</p:attrName>
                                        </p:attrNameLst>
                                      </p:cBhvr>
                                      <p:to>
                                        <p:strVal val="visible"/>
                                      </p:to>
                                    </p:set>
                                    <p:animEffect transition="in" filter="diamond(in)">
                                      <p:cBhvr>
                                        <p:cTn id="132" dur="500"/>
                                        <p:tgtEl>
                                          <p:spTgt spid="131"/>
                                        </p:tgtEl>
                                      </p:cBhvr>
                                    </p:animEffect>
                                  </p:childTnLst>
                                </p:cTn>
                              </p:par>
                              <p:par>
                                <p:cTn id="133" presetID="8" presetClass="entr" presetSubtype="16" fill="hold" grpId="0" nodeType="withEffect">
                                  <p:stCondLst>
                                    <p:cond delay="0"/>
                                  </p:stCondLst>
                                  <p:childTnLst>
                                    <p:set>
                                      <p:cBhvr>
                                        <p:cTn id="134" dur="1" fill="hold">
                                          <p:stCondLst>
                                            <p:cond delay="0"/>
                                          </p:stCondLst>
                                        </p:cTn>
                                        <p:tgtEl>
                                          <p:spTgt spid="127"/>
                                        </p:tgtEl>
                                        <p:attrNameLst>
                                          <p:attrName>style.visibility</p:attrName>
                                        </p:attrNameLst>
                                      </p:cBhvr>
                                      <p:to>
                                        <p:strVal val="visible"/>
                                      </p:to>
                                    </p:set>
                                    <p:animEffect transition="in" filter="diamond(in)">
                                      <p:cBhvr>
                                        <p:cTn id="135" dur="500"/>
                                        <p:tgtEl>
                                          <p:spTgt spid="127"/>
                                        </p:tgtEl>
                                      </p:cBhvr>
                                    </p:animEffect>
                                  </p:childTnLst>
                                </p:cTn>
                              </p:par>
                              <p:par>
                                <p:cTn id="136" presetID="8" presetClass="entr" presetSubtype="16" fill="hold" grpId="0" nodeType="withEffect">
                                  <p:stCondLst>
                                    <p:cond delay="0"/>
                                  </p:stCondLst>
                                  <p:childTnLst>
                                    <p:set>
                                      <p:cBhvr>
                                        <p:cTn id="137" dur="1" fill="hold">
                                          <p:stCondLst>
                                            <p:cond delay="0"/>
                                          </p:stCondLst>
                                        </p:cTn>
                                        <p:tgtEl>
                                          <p:spTgt spid="132"/>
                                        </p:tgtEl>
                                        <p:attrNameLst>
                                          <p:attrName>style.visibility</p:attrName>
                                        </p:attrNameLst>
                                      </p:cBhvr>
                                      <p:to>
                                        <p:strVal val="visible"/>
                                      </p:to>
                                    </p:set>
                                    <p:animEffect transition="in" filter="diamond(in)">
                                      <p:cBhvr>
                                        <p:cTn id="138" dur="500"/>
                                        <p:tgtEl>
                                          <p:spTgt spid="132"/>
                                        </p:tgtEl>
                                      </p:cBhvr>
                                    </p:animEffect>
                                  </p:childTnLst>
                                </p:cTn>
                              </p:par>
                              <p:par>
                                <p:cTn id="139" presetID="8" presetClass="entr" presetSubtype="16" fill="hold" grpId="0" nodeType="withEffect">
                                  <p:stCondLst>
                                    <p:cond delay="0"/>
                                  </p:stCondLst>
                                  <p:childTnLst>
                                    <p:set>
                                      <p:cBhvr>
                                        <p:cTn id="140" dur="1" fill="hold">
                                          <p:stCondLst>
                                            <p:cond delay="0"/>
                                          </p:stCondLst>
                                        </p:cTn>
                                        <p:tgtEl>
                                          <p:spTgt spid="126"/>
                                        </p:tgtEl>
                                        <p:attrNameLst>
                                          <p:attrName>style.visibility</p:attrName>
                                        </p:attrNameLst>
                                      </p:cBhvr>
                                      <p:to>
                                        <p:strVal val="visible"/>
                                      </p:to>
                                    </p:set>
                                    <p:animEffect transition="in" filter="diamond(in)">
                                      <p:cBhvr>
                                        <p:cTn id="141" dur="500"/>
                                        <p:tgtEl>
                                          <p:spTgt spid="126"/>
                                        </p:tgtEl>
                                      </p:cBhvr>
                                    </p:animEffect>
                                  </p:childTnLst>
                                </p:cTn>
                              </p:par>
                              <p:par>
                                <p:cTn id="142" presetID="8" presetClass="entr" presetSubtype="16" fill="hold" grpId="0" nodeType="withEffect">
                                  <p:stCondLst>
                                    <p:cond delay="0"/>
                                  </p:stCondLst>
                                  <p:childTnLst>
                                    <p:set>
                                      <p:cBhvr>
                                        <p:cTn id="143" dur="1" fill="hold">
                                          <p:stCondLst>
                                            <p:cond delay="0"/>
                                          </p:stCondLst>
                                        </p:cTn>
                                        <p:tgtEl>
                                          <p:spTgt spid="125"/>
                                        </p:tgtEl>
                                        <p:attrNameLst>
                                          <p:attrName>style.visibility</p:attrName>
                                        </p:attrNameLst>
                                      </p:cBhvr>
                                      <p:to>
                                        <p:strVal val="visible"/>
                                      </p:to>
                                    </p:set>
                                    <p:animEffect transition="in" filter="diamond(in)">
                                      <p:cBhvr>
                                        <p:cTn id="144" dur="500"/>
                                        <p:tgtEl>
                                          <p:spTgt spid="125"/>
                                        </p:tgtEl>
                                      </p:cBhvr>
                                    </p:animEffect>
                                  </p:childTnLst>
                                </p:cTn>
                              </p:par>
                              <p:par>
                                <p:cTn id="145" presetID="8" presetClass="entr" presetSubtype="16" fill="hold" grpId="0" nodeType="withEffect">
                                  <p:stCondLst>
                                    <p:cond delay="0"/>
                                  </p:stCondLst>
                                  <p:childTnLst>
                                    <p:set>
                                      <p:cBhvr>
                                        <p:cTn id="146" dur="1" fill="hold">
                                          <p:stCondLst>
                                            <p:cond delay="0"/>
                                          </p:stCondLst>
                                        </p:cTn>
                                        <p:tgtEl>
                                          <p:spTgt spid="133"/>
                                        </p:tgtEl>
                                        <p:attrNameLst>
                                          <p:attrName>style.visibility</p:attrName>
                                        </p:attrNameLst>
                                      </p:cBhvr>
                                      <p:to>
                                        <p:strVal val="visible"/>
                                      </p:to>
                                    </p:set>
                                    <p:animEffect transition="in" filter="diamond(in)">
                                      <p:cBhvr>
                                        <p:cTn id="147" dur="500"/>
                                        <p:tgtEl>
                                          <p:spTgt spid="133"/>
                                        </p:tgtEl>
                                      </p:cBhvr>
                                    </p:animEffect>
                                  </p:childTnLst>
                                </p:cTn>
                              </p:par>
                              <p:par>
                                <p:cTn id="148" presetID="8" presetClass="entr" presetSubtype="16" fill="hold" grpId="0" nodeType="withEffect">
                                  <p:stCondLst>
                                    <p:cond delay="0"/>
                                  </p:stCondLst>
                                  <p:childTnLst>
                                    <p:set>
                                      <p:cBhvr>
                                        <p:cTn id="149" dur="1" fill="hold">
                                          <p:stCondLst>
                                            <p:cond delay="0"/>
                                          </p:stCondLst>
                                        </p:cTn>
                                        <p:tgtEl>
                                          <p:spTgt spid="134"/>
                                        </p:tgtEl>
                                        <p:attrNameLst>
                                          <p:attrName>style.visibility</p:attrName>
                                        </p:attrNameLst>
                                      </p:cBhvr>
                                      <p:to>
                                        <p:strVal val="visible"/>
                                      </p:to>
                                    </p:set>
                                    <p:animEffect transition="in" filter="diamond(in)">
                                      <p:cBhvr>
                                        <p:cTn id="150" dur="500"/>
                                        <p:tgtEl>
                                          <p:spTgt spid="134"/>
                                        </p:tgtEl>
                                      </p:cBhvr>
                                    </p:animEffect>
                                  </p:childTnLst>
                                </p:cTn>
                              </p:par>
                              <p:par>
                                <p:cTn id="151" presetID="8" presetClass="entr" presetSubtype="16" fill="hold" grpId="0" nodeType="withEffect">
                                  <p:stCondLst>
                                    <p:cond delay="0"/>
                                  </p:stCondLst>
                                  <p:childTnLst>
                                    <p:set>
                                      <p:cBhvr>
                                        <p:cTn id="152" dur="1" fill="hold">
                                          <p:stCondLst>
                                            <p:cond delay="0"/>
                                          </p:stCondLst>
                                        </p:cTn>
                                        <p:tgtEl>
                                          <p:spTgt spid="124"/>
                                        </p:tgtEl>
                                        <p:attrNameLst>
                                          <p:attrName>style.visibility</p:attrName>
                                        </p:attrNameLst>
                                      </p:cBhvr>
                                      <p:to>
                                        <p:strVal val="visible"/>
                                      </p:to>
                                    </p:set>
                                    <p:animEffect transition="in" filter="diamond(in)">
                                      <p:cBhvr>
                                        <p:cTn id="153" dur="500"/>
                                        <p:tgtEl>
                                          <p:spTgt spid="124"/>
                                        </p:tgtEl>
                                      </p:cBhvr>
                                    </p:animEffect>
                                  </p:childTnLst>
                                </p:cTn>
                              </p:par>
                              <p:par>
                                <p:cTn id="154" presetID="8" presetClass="entr" presetSubtype="16" fill="hold" grpId="0" nodeType="withEffect">
                                  <p:stCondLst>
                                    <p:cond delay="0"/>
                                  </p:stCondLst>
                                  <p:childTnLst>
                                    <p:set>
                                      <p:cBhvr>
                                        <p:cTn id="155" dur="1" fill="hold">
                                          <p:stCondLst>
                                            <p:cond delay="0"/>
                                          </p:stCondLst>
                                        </p:cTn>
                                        <p:tgtEl>
                                          <p:spTgt spid="123"/>
                                        </p:tgtEl>
                                        <p:attrNameLst>
                                          <p:attrName>style.visibility</p:attrName>
                                        </p:attrNameLst>
                                      </p:cBhvr>
                                      <p:to>
                                        <p:strVal val="visible"/>
                                      </p:to>
                                    </p:set>
                                    <p:animEffect transition="in" filter="diamond(in)">
                                      <p:cBhvr>
                                        <p:cTn id="156" dur="500"/>
                                        <p:tgtEl>
                                          <p:spTgt spid="123"/>
                                        </p:tgtEl>
                                      </p:cBhvr>
                                    </p:animEffec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147">
                                            <p:txEl>
                                              <p:pRg st="2" end="2"/>
                                            </p:txEl>
                                          </p:spTgt>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8" presetClass="entr" presetSubtype="16" fill="hold" grpId="0" nodeType="clickEffect">
                                  <p:stCondLst>
                                    <p:cond delay="0"/>
                                  </p:stCondLst>
                                  <p:childTnLst>
                                    <p:set>
                                      <p:cBhvr>
                                        <p:cTn id="164" dur="1" fill="hold">
                                          <p:stCondLst>
                                            <p:cond delay="0"/>
                                          </p:stCondLst>
                                        </p:cTn>
                                        <p:tgtEl>
                                          <p:spTgt spid="135"/>
                                        </p:tgtEl>
                                        <p:attrNameLst>
                                          <p:attrName>style.visibility</p:attrName>
                                        </p:attrNameLst>
                                      </p:cBhvr>
                                      <p:to>
                                        <p:strVal val="visible"/>
                                      </p:to>
                                    </p:set>
                                    <p:animEffect transition="in" filter="diamond(in)">
                                      <p:cBhvr>
                                        <p:cTn id="165" dur="500"/>
                                        <p:tgtEl>
                                          <p:spTgt spid="135"/>
                                        </p:tgtEl>
                                      </p:cBhvr>
                                    </p:animEffect>
                                  </p:childTnLst>
                                </p:cTn>
                              </p:par>
                              <p:par>
                                <p:cTn id="166" presetID="8" presetClass="entr" presetSubtype="16" fill="hold" grpId="0" nodeType="withEffect">
                                  <p:stCondLst>
                                    <p:cond delay="0"/>
                                  </p:stCondLst>
                                  <p:childTnLst>
                                    <p:set>
                                      <p:cBhvr>
                                        <p:cTn id="167" dur="1" fill="hold">
                                          <p:stCondLst>
                                            <p:cond delay="0"/>
                                          </p:stCondLst>
                                        </p:cTn>
                                        <p:tgtEl>
                                          <p:spTgt spid="136"/>
                                        </p:tgtEl>
                                        <p:attrNameLst>
                                          <p:attrName>style.visibility</p:attrName>
                                        </p:attrNameLst>
                                      </p:cBhvr>
                                      <p:to>
                                        <p:strVal val="visible"/>
                                      </p:to>
                                    </p:set>
                                    <p:animEffect transition="in" filter="diamond(in)">
                                      <p:cBhvr>
                                        <p:cTn id="168" dur="500"/>
                                        <p:tgtEl>
                                          <p:spTgt spid="136"/>
                                        </p:tgtEl>
                                      </p:cBhvr>
                                    </p:animEffect>
                                  </p:childTnLst>
                                </p:cTn>
                              </p:par>
                              <p:par>
                                <p:cTn id="169" presetID="8" presetClass="entr" presetSubtype="16" fill="hold" grpId="0" nodeType="withEffect">
                                  <p:stCondLst>
                                    <p:cond delay="0"/>
                                  </p:stCondLst>
                                  <p:childTnLst>
                                    <p:set>
                                      <p:cBhvr>
                                        <p:cTn id="170" dur="1" fill="hold">
                                          <p:stCondLst>
                                            <p:cond delay="0"/>
                                          </p:stCondLst>
                                        </p:cTn>
                                        <p:tgtEl>
                                          <p:spTgt spid="138"/>
                                        </p:tgtEl>
                                        <p:attrNameLst>
                                          <p:attrName>style.visibility</p:attrName>
                                        </p:attrNameLst>
                                      </p:cBhvr>
                                      <p:to>
                                        <p:strVal val="visible"/>
                                      </p:to>
                                    </p:set>
                                    <p:animEffect transition="in" filter="diamond(in)">
                                      <p:cBhvr>
                                        <p:cTn id="171" dur="500"/>
                                        <p:tgtEl>
                                          <p:spTgt spid="138"/>
                                        </p:tgtEl>
                                      </p:cBhvr>
                                    </p:animEffect>
                                  </p:childTnLst>
                                </p:cTn>
                              </p:par>
                              <p:par>
                                <p:cTn id="172" presetID="8" presetClass="entr" presetSubtype="16" fill="hold" grpId="0" nodeType="withEffect">
                                  <p:stCondLst>
                                    <p:cond delay="0"/>
                                  </p:stCondLst>
                                  <p:childTnLst>
                                    <p:set>
                                      <p:cBhvr>
                                        <p:cTn id="173" dur="1" fill="hold">
                                          <p:stCondLst>
                                            <p:cond delay="0"/>
                                          </p:stCondLst>
                                        </p:cTn>
                                        <p:tgtEl>
                                          <p:spTgt spid="137"/>
                                        </p:tgtEl>
                                        <p:attrNameLst>
                                          <p:attrName>style.visibility</p:attrName>
                                        </p:attrNameLst>
                                      </p:cBhvr>
                                      <p:to>
                                        <p:strVal val="visible"/>
                                      </p:to>
                                    </p:set>
                                    <p:animEffect transition="in" filter="diamond(in)">
                                      <p:cBhvr>
                                        <p:cTn id="174" dur="500"/>
                                        <p:tgtEl>
                                          <p:spTgt spid="137"/>
                                        </p:tgtEl>
                                      </p:cBhvr>
                                    </p:animEffect>
                                  </p:childTnLst>
                                </p:cTn>
                              </p:par>
                              <p:par>
                                <p:cTn id="175" presetID="8" presetClass="entr" presetSubtype="16" fill="hold" grpId="0" nodeType="withEffect">
                                  <p:stCondLst>
                                    <p:cond delay="0"/>
                                  </p:stCondLst>
                                  <p:childTnLst>
                                    <p:set>
                                      <p:cBhvr>
                                        <p:cTn id="176" dur="1" fill="hold">
                                          <p:stCondLst>
                                            <p:cond delay="0"/>
                                          </p:stCondLst>
                                        </p:cTn>
                                        <p:tgtEl>
                                          <p:spTgt spid="139"/>
                                        </p:tgtEl>
                                        <p:attrNameLst>
                                          <p:attrName>style.visibility</p:attrName>
                                        </p:attrNameLst>
                                      </p:cBhvr>
                                      <p:to>
                                        <p:strVal val="visible"/>
                                      </p:to>
                                    </p:set>
                                    <p:animEffect transition="in" filter="diamond(in)">
                                      <p:cBhvr>
                                        <p:cTn id="177" dur="500"/>
                                        <p:tgtEl>
                                          <p:spTgt spid="139"/>
                                        </p:tgtEl>
                                      </p:cBhvr>
                                    </p:animEffect>
                                  </p:childTnLst>
                                </p:cTn>
                              </p:par>
                              <p:par>
                                <p:cTn id="178" presetID="8" presetClass="entr" presetSubtype="16" fill="hold" grpId="0" nodeType="withEffect">
                                  <p:stCondLst>
                                    <p:cond delay="0"/>
                                  </p:stCondLst>
                                  <p:childTnLst>
                                    <p:set>
                                      <p:cBhvr>
                                        <p:cTn id="179" dur="1" fill="hold">
                                          <p:stCondLst>
                                            <p:cond delay="0"/>
                                          </p:stCondLst>
                                        </p:cTn>
                                        <p:tgtEl>
                                          <p:spTgt spid="140"/>
                                        </p:tgtEl>
                                        <p:attrNameLst>
                                          <p:attrName>style.visibility</p:attrName>
                                        </p:attrNameLst>
                                      </p:cBhvr>
                                      <p:to>
                                        <p:strVal val="visible"/>
                                      </p:to>
                                    </p:set>
                                    <p:animEffect transition="in" filter="diamond(in)">
                                      <p:cBhvr>
                                        <p:cTn id="180" dur="500"/>
                                        <p:tgtEl>
                                          <p:spTgt spid="140"/>
                                        </p:tgtEl>
                                      </p:cBhvr>
                                    </p:animEffect>
                                  </p:childTnLst>
                                </p:cTn>
                              </p:par>
                              <p:par>
                                <p:cTn id="181" presetID="8" presetClass="entr" presetSubtype="16" fill="hold" grpId="0" nodeType="withEffect">
                                  <p:stCondLst>
                                    <p:cond delay="0"/>
                                  </p:stCondLst>
                                  <p:childTnLst>
                                    <p:set>
                                      <p:cBhvr>
                                        <p:cTn id="182" dur="1" fill="hold">
                                          <p:stCondLst>
                                            <p:cond delay="0"/>
                                          </p:stCondLst>
                                        </p:cTn>
                                        <p:tgtEl>
                                          <p:spTgt spid="141"/>
                                        </p:tgtEl>
                                        <p:attrNameLst>
                                          <p:attrName>style.visibility</p:attrName>
                                        </p:attrNameLst>
                                      </p:cBhvr>
                                      <p:to>
                                        <p:strVal val="visible"/>
                                      </p:to>
                                    </p:set>
                                    <p:animEffect transition="in" filter="diamond(in)">
                                      <p:cBhvr>
                                        <p:cTn id="183" dur="500"/>
                                        <p:tgtEl>
                                          <p:spTgt spid="141"/>
                                        </p:tgtEl>
                                      </p:cBhvr>
                                    </p:animEffect>
                                  </p:childTnLst>
                                </p:cTn>
                              </p:par>
                              <p:par>
                                <p:cTn id="184" presetID="8" presetClass="entr" presetSubtype="16" fill="hold" grpId="0" nodeType="withEffect">
                                  <p:stCondLst>
                                    <p:cond delay="0"/>
                                  </p:stCondLst>
                                  <p:childTnLst>
                                    <p:set>
                                      <p:cBhvr>
                                        <p:cTn id="185" dur="1" fill="hold">
                                          <p:stCondLst>
                                            <p:cond delay="0"/>
                                          </p:stCondLst>
                                        </p:cTn>
                                        <p:tgtEl>
                                          <p:spTgt spid="143"/>
                                        </p:tgtEl>
                                        <p:attrNameLst>
                                          <p:attrName>style.visibility</p:attrName>
                                        </p:attrNameLst>
                                      </p:cBhvr>
                                      <p:to>
                                        <p:strVal val="visible"/>
                                      </p:to>
                                    </p:set>
                                    <p:animEffect transition="in" filter="diamond(in)">
                                      <p:cBhvr>
                                        <p:cTn id="186" dur="500"/>
                                        <p:tgtEl>
                                          <p:spTgt spid="143"/>
                                        </p:tgtEl>
                                      </p:cBhvr>
                                    </p:animEffect>
                                  </p:childTnLst>
                                </p:cTn>
                              </p:par>
                              <p:par>
                                <p:cTn id="187" presetID="8" presetClass="entr" presetSubtype="16" fill="hold" grpId="0" nodeType="withEffect">
                                  <p:stCondLst>
                                    <p:cond delay="0"/>
                                  </p:stCondLst>
                                  <p:childTnLst>
                                    <p:set>
                                      <p:cBhvr>
                                        <p:cTn id="188" dur="1" fill="hold">
                                          <p:stCondLst>
                                            <p:cond delay="0"/>
                                          </p:stCondLst>
                                        </p:cTn>
                                        <p:tgtEl>
                                          <p:spTgt spid="142"/>
                                        </p:tgtEl>
                                        <p:attrNameLst>
                                          <p:attrName>style.visibility</p:attrName>
                                        </p:attrNameLst>
                                      </p:cBhvr>
                                      <p:to>
                                        <p:strVal val="visible"/>
                                      </p:to>
                                    </p:set>
                                    <p:animEffect transition="in" filter="diamond(in)">
                                      <p:cBhvr>
                                        <p:cTn id="189" dur="500"/>
                                        <p:tgtEl>
                                          <p:spTgt spid="142"/>
                                        </p:tgtEl>
                                      </p:cBhvr>
                                    </p:animEffect>
                                  </p:childTnLst>
                                </p:cTn>
                              </p:par>
                              <p:par>
                                <p:cTn id="190" presetID="8" presetClass="entr" presetSubtype="16" fill="hold" grpId="0" nodeType="withEffect">
                                  <p:stCondLst>
                                    <p:cond delay="0"/>
                                  </p:stCondLst>
                                  <p:childTnLst>
                                    <p:set>
                                      <p:cBhvr>
                                        <p:cTn id="191" dur="1" fill="hold">
                                          <p:stCondLst>
                                            <p:cond delay="0"/>
                                          </p:stCondLst>
                                        </p:cTn>
                                        <p:tgtEl>
                                          <p:spTgt spid="144"/>
                                        </p:tgtEl>
                                        <p:attrNameLst>
                                          <p:attrName>style.visibility</p:attrName>
                                        </p:attrNameLst>
                                      </p:cBhvr>
                                      <p:to>
                                        <p:strVal val="visible"/>
                                      </p:to>
                                    </p:set>
                                    <p:animEffect transition="in" filter="diamond(in)">
                                      <p:cBhvr>
                                        <p:cTn id="192" dur="500"/>
                                        <p:tgtEl>
                                          <p:spTgt spid="144"/>
                                        </p:tgtEl>
                                      </p:cBhvr>
                                    </p:animEffect>
                                  </p:childTnLst>
                                </p:cTn>
                              </p:par>
                              <p:par>
                                <p:cTn id="193" presetID="8" presetClass="entr" presetSubtype="16" fill="hold" grpId="0" nodeType="withEffect">
                                  <p:stCondLst>
                                    <p:cond delay="0"/>
                                  </p:stCondLst>
                                  <p:childTnLst>
                                    <p:set>
                                      <p:cBhvr>
                                        <p:cTn id="194" dur="1" fill="hold">
                                          <p:stCondLst>
                                            <p:cond delay="0"/>
                                          </p:stCondLst>
                                        </p:cTn>
                                        <p:tgtEl>
                                          <p:spTgt spid="145"/>
                                        </p:tgtEl>
                                        <p:attrNameLst>
                                          <p:attrName>style.visibility</p:attrName>
                                        </p:attrNameLst>
                                      </p:cBhvr>
                                      <p:to>
                                        <p:strVal val="visible"/>
                                      </p:to>
                                    </p:set>
                                    <p:animEffect transition="in" filter="diamond(in)">
                                      <p:cBhvr>
                                        <p:cTn id="195" dur="500"/>
                                        <p:tgtEl>
                                          <p:spTgt spid="145"/>
                                        </p:tgtEl>
                                      </p:cBhvr>
                                    </p:animEffect>
                                  </p:childTnLst>
                                </p:cTn>
                              </p:par>
                              <p:par>
                                <p:cTn id="196" presetID="8" presetClass="entr" presetSubtype="16" fill="hold" grpId="0" nodeType="withEffect">
                                  <p:stCondLst>
                                    <p:cond delay="0"/>
                                  </p:stCondLst>
                                  <p:childTnLst>
                                    <p:set>
                                      <p:cBhvr>
                                        <p:cTn id="197" dur="1" fill="hold">
                                          <p:stCondLst>
                                            <p:cond delay="0"/>
                                          </p:stCondLst>
                                        </p:cTn>
                                        <p:tgtEl>
                                          <p:spTgt spid="146"/>
                                        </p:tgtEl>
                                        <p:attrNameLst>
                                          <p:attrName>style.visibility</p:attrName>
                                        </p:attrNameLst>
                                      </p:cBhvr>
                                      <p:to>
                                        <p:strVal val="visible"/>
                                      </p:to>
                                    </p:set>
                                    <p:animEffect transition="in" filter="diamond(in)">
                                      <p:cBhvr>
                                        <p:cTn id="198" dur="500"/>
                                        <p:tgtEl>
                                          <p:spTgt spid="146"/>
                                        </p:tgtEl>
                                      </p:cBhvr>
                                    </p:animEffec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nodeType="clickEffect">
                                  <p:stCondLst>
                                    <p:cond delay="0"/>
                                  </p:stCondLst>
                                  <p:childTnLst>
                                    <p:set>
                                      <p:cBhvr>
                                        <p:cTn id="202" dur="1" fill="hold">
                                          <p:stCondLst>
                                            <p:cond delay="0"/>
                                          </p:stCondLst>
                                        </p:cTn>
                                        <p:tgtEl>
                                          <p:spTgt spid="147">
                                            <p:txEl>
                                              <p:pRg st="3" end="3"/>
                                            </p:txEl>
                                          </p:spTgt>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8" presetClass="entr" presetSubtype="16" fill="hold" grpId="0" nodeType="clickEffect">
                                  <p:stCondLst>
                                    <p:cond delay="0"/>
                                  </p:stCondLst>
                                  <p:childTnLst>
                                    <p:set>
                                      <p:cBhvr>
                                        <p:cTn id="206" dur="1" fill="hold">
                                          <p:stCondLst>
                                            <p:cond delay="0"/>
                                          </p:stCondLst>
                                        </p:cTn>
                                        <p:tgtEl>
                                          <p:spTgt spid="151"/>
                                        </p:tgtEl>
                                        <p:attrNameLst>
                                          <p:attrName>style.visibility</p:attrName>
                                        </p:attrNameLst>
                                      </p:cBhvr>
                                      <p:to>
                                        <p:strVal val="visible"/>
                                      </p:to>
                                    </p:set>
                                    <p:animEffect transition="in" filter="diamond(in)">
                                      <p:cBhvr>
                                        <p:cTn id="207" dur="500"/>
                                        <p:tgtEl>
                                          <p:spTgt spid="151"/>
                                        </p:tgtEl>
                                      </p:cBhvr>
                                    </p:animEffect>
                                  </p:childTnLst>
                                </p:cTn>
                              </p:par>
                            </p:childTnLst>
                          </p:cTn>
                        </p:par>
                      </p:childTnLst>
                    </p:cTn>
                  </p:par>
                  <p:par>
                    <p:cTn id="208" fill="hold">
                      <p:stCondLst>
                        <p:cond delay="indefinite"/>
                      </p:stCondLst>
                      <p:childTnLst>
                        <p:par>
                          <p:cTn id="209" fill="hold">
                            <p:stCondLst>
                              <p:cond delay="0"/>
                            </p:stCondLst>
                            <p:childTnLst>
                              <p:par>
                                <p:cTn id="210" presetID="18" presetClass="entr" presetSubtype="3" fill="hold" grpId="0" nodeType="clickEffect">
                                  <p:stCondLst>
                                    <p:cond delay="0"/>
                                  </p:stCondLst>
                                  <p:childTnLst>
                                    <p:set>
                                      <p:cBhvr>
                                        <p:cTn id="211" dur="1" fill="hold">
                                          <p:stCondLst>
                                            <p:cond delay="0"/>
                                          </p:stCondLst>
                                        </p:cTn>
                                        <p:tgtEl>
                                          <p:spTgt spid="152"/>
                                        </p:tgtEl>
                                        <p:attrNameLst>
                                          <p:attrName>style.visibility</p:attrName>
                                        </p:attrNameLst>
                                      </p:cBhvr>
                                      <p:to>
                                        <p:strVal val="visible"/>
                                      </p:to>
                                    </p:set>
                                    <p:animEffect transition="in" filter="strips(upRight)">
                                      <p:cBhvr>
                                        <p:cTn id="212" dur="500"/>
                                        <p:tgtEl>
                                          <p:spTgt spid="152"/>
                                        </p:tgtEl>
                                      </p:cBhvr>
                                    </p:animEffect>
                                  </p:childTnLst>
                                </p:cTn>
                              </p:par>
                            </p:childTnLst>
                          </p:cTn>
                        </p:par>
                      </p:childTnLst>
                    </p:cTn>
                  </p:par>
                  <p:par>
                    <p:cTn id="213" fill="hold">
                      <p:stCondLst>
                        <p:cond delay="indefinite"/>
                      </p:stCondLst>
                      <p:childTnLst>
                        <p:par>
                          <p:cTn id="214" fill="hold">
                            <p:stCondLst>
                              <p:cond delay="0"/>
                            </p:stCondLst>
                            <p:childTnLst>
                              <p:par>
                                <p:cTn id="215" presetID="8" presetClass="entr" presetSubtype="16" fill="hold" grpId="0" nodeType="clickEffect">
                                  <p:stCondLst>
                                    <p:cond delay="0"/>
                                  </p:stCondLst>
                                  <p:childTnLst>
                                    <p:set>
                                      <p:cBhvr>
                                        <p:cTn id="216" dur="1" fill="hold">
                                          <p:stCondLst>
                                            <p:cond delay="0"/>
                                          </p:stCondLst>
                                        </p:cTn>
                                        <p:tgtEl>
                                          <p:spTgt spid="153"/>
                                        </p:tgtEl>
                                        <p:attrNameLst>
                                          <p:attrName>style.visibility</p:attrName>
                                        </p:attrNameLst>
                                      </p:cBhvr>
                                      <p:to>
                                        <p:strVal val="visible"/>
                                      </p:to>
                                    </p:set>
                                    <p:animEffect transition="in" filter="diamond(in)">
                                      <p:cBhvr>
                                        <p:cTn id="217" dur="500"/>
                                        <p:tgtEl>
                                          <p:spTgt spid="153"/>
                                        </p:tgtEl>
                                      </p:cBhvr>
                                    </p:animEffect>
                                  </p:childTnLst>
                                </p:cTn>
                              </p:par>
                              <p:par>
                                <p:cTn id="218" presetID="8" presetClass="entr" presetSubtype="16" fill="hold" grpId="0" nodeType="withEffect">
                                  <p:stCondLst>
                                    <p:cond delay="0"/>
                                  </p:stCondLst>
                                  <p:childTnLst>
                                    <p:set>
                                      <p:cBhvr>
                                        <p:cTn id="219" dur="1" fill="hold">
                                          <p:stCondLst>
                                            <p:cond delay="0"/>
                                          </p:stCondLst>
                                        </p:cTn>
                                        <p:tgtEl>
                                          <p:spTgt spid="154"/>
                                        </p:tgtEl>
                                        <p:attrNameLst>
                                          <p:attrName>style.visibility</p:attrName>
                                        </p:attrNameLst>
                                      </p:cBhvr>
                                      <p:to>
                                        <p:strVal val="visible"/>
                                      </p:to>
                                    </p:set>
                                    <p:animEffect transition="in" filter="diamond(in)">
                                      <p:cBhvr>
                                        <p:cTn id="220" dur="500"/>
                                        <p:tgtEl>
                                          <p:spTgt spid="154"/>
                                        </p:tgtEl>
                                      </p:cBhvr>
                                    </p:animEffect>
                                  </p:childTnLst>
                                </p:cTn>
                              </p:par>
                              <p:par>
                                <p:cTn id="221" presetID="8" presetClass="entr" presetSubtype="16" fill="hold" grpId="0" nodeType="withEffect">
                                  <p:stCondLst>
                                    <p:cond delay="0"/>
                                  </p:stCondLst>
                                  <p:childTnLst>
                                    <p:set>
                                      <p:cBhvr>
                                        <p:cTn id="222" dur="1" fill="hold">
                                          <p:stCondLst>
                                            <p:cond delay="0"/>
                                          </p:stCondLst>
                                        </p:cTn>
                                        <p:tgtEl>
                                          <p:spTgt spid="156"/>
                                        </p:tgtEl>
                                        <p:attrNameLst>
                                          <p:attrName>style.visibility</p:attrName>
                                        </p:attrNameLst>
                                      </p:cBhvr>
                                      <p:to>
                                        <p:strVal val="visible"/>
                                      </p:to>
                                    </p:set>
                                    <p:animEffect transition="in" filter="diamond(in)">
                                      <p:cBhvr>
                                        <p:cTn id="223" dur="500"/>
                                        <p:tgtEl>
                                          <p:spTgt spid="156"/>
                                        </p:tgtEl>
                                      </p:cBhvr>
                                    </p:animEffect>
                                  </p:childTnLst>
                                </p:cTn>
                              </p:par>
                              <p:par>
                                <p:cTn id="224" presetID="8" presetClass="entr" presetSubtype="16" fill="hold" grpId="0" nodeType="withEffect">
                                  <p:stCondLst>
                                    <p:cond delay="0"/>
                                  </p:stCondLst>
                                  <p:childTnLst>
                                    <p:set>
                                      <p:cBhvr>
                                        <p:cTn id="225" dur="1" fill="hold">
                                          <p:stCondLst>
                                            <p:cond delay="0"/>
                                          </p:stCondLst>
                                        </p:cTn>
                                        <p:tgtEl>
                                          <p:spTgt spid="155"/>
                                        </p:tgtEl>
                                        <p:attrNameLst>
                                          <p:attrName>style.visibility</p:attrName>
                                        </p:attrNameLst>
                                      </p:cBhvr>
                                      <p:to>
                                        <p:strVal val="visible"/>
                                      </p:to>
                                    </p:set>
                                    <p:animEffect transition="in" filter="diamond(in)">
                                      <p:cBhvr>
                                        <p:cTn id="226" dur="500"/>
                                        <p:tgtEl>
                                          <p:spTgt spid="155"/>
                                        </p:tgtEl>
                                      </p:cBhvr>
                                    </p:animEffec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nodeType="clickEffect">
                                  <p:stCondLst>
                                    <p:cond delay="0"/>
                                  </p:stCondLst>
                                  <p:childTnLst>
                                    <p:set>
                                      <p:cBhvr>
                                        <p:cTn id="230" dur="1" fill="hold">
                                          <p:stCondLst>
                                            <p:cond delay="0"/>
                                          </p:stCondLst>
                                        </p:cTn>
                                        <p:tgtEl>
                                          <p:spTgt spid="147">
                                            <p:txEl>
                                              <p:pRg st="4" end="4"/>
                                            </p:txEl>
                                          </p:spTgt>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8" presetClass="entr" presetSubtype="16" fill="hold" grpId="0" nodeType="clickEffect">
                                  <p:stCondLst>
                                    <p:cond delay="0"/>
                                  </p:stCondLst>
                                  <p:childTnLst>
                                    <p:set>
                                      <p:cBhvr>
                                        <p:cTn id="234" dur="1" fill="hold">
                                          <p:stCondLst>
                                            <p:cond delay="0"/>
                                          </p:stCondLst>
                                        </p:cTn>
                                        <p:tgtEl>
                                          <p:spTgt spid="157"/>
                                        </p:tgtEl>
                                        <p:attrNameLst>
                                          <p:attrName>style.visibility</p:attrName>
                                        </p:attrNameLst>
                                      </p:cBhvr>
                                      <p:to>
                                        <p:strVal val="visible"/>
                                      </p:to>
                                    </p:set>
                                    <p:animEffect transition="in" filter="diamond(in)">
                                      <p:cBhvr>
                                        <p:cTn id="235" dur="500"/>
                                        <p:tgtEl>
                                          <p:spTgt spid="157"/>
                                        </p:tgtEl>
                                      </p:cBhvr>
                                    </p:animEffect>
                                  </p:childTnLst>
                                </p:cTn>
                              </p:par>
                              <p:par>
                                <p:cTn id="236" presetID="8" presetClass="entr" presetSubtype="16" fill="hold" grpId="0" nodeType="withEffect">
                                  <p:stCondLst>
                                    <p:cond delay="0"/>
                                  </p:stCondLst>
                                  <p:childTnLst>
                                    <p:set>
                                      <p:cBhvr>
                                        <p:cTn id="237" dur="1" fill="hold">
                                          <p:stCondLst>
                                            <p:cond delay="0"/>
                                          </p:stCondLst>
                                        </p:cTn>
                                        <p:tgtEl>
                                          <p:spTgt spid="158"/>
                                        </p:tgtEl>
                                        <p:attrNameLst>
                                          <p:attrName>style.visibility</p:attrName>
                                        </p:attrNameLst>
                                      </p:cBhvr>
                                      <p:to>
                                        <p:strVal val="visible"/>
                                      </p:to>
                                    </p:set>
                                    <p:animEffect transition="in" filter="diamond(in)">
                                      <p:cBhvr>
                                        <p:cTn id="238" dur="500"/>
                                        <p:tgtEl>
                                          <p:spTgt spid="158"/>
                                        </p:tgtEl>
                                      </p:cBhvr>
                                    </p:animEffect>
                                  </p:childTnLst>
                                </p:cTn>
                              </p:par>
                              <p:par>
                                <p:cTn id="239" presetID="8" presetClass="entr" presetSubtype="16" fill="hold" grpId="0" nodeType="withEffect">
                                  <p:stCondLst>
                                    <p:cond delay="0"/>
                                  </p:stCondLst>
                                  <p:childTnLst>
                                    <p:set>
                                      <p:cBhvr>
                                        <p:cTn id="240" dur="1" fill="hold">
                                          <p:stCondLst>
                                            <p:cond delay="0"/>
                                          </p:stCondLst>
                                        </p:cTn>
                                        <p:tgtEl>
                                          <p:spTgt spid="159"/>
                                        </p:tgtEl>
                                        <p:attrNameLst>
                                          <p:attrName>style.visibility</p:attrName>
                                        </p:attrNameLst>
                                      </p:cBhvr>
                                      <p:to>
                                        <p:strVal val="visible"/>
                                      </p:to>
                                    </p:set>
                                    <p:animEffect transition="in" filter="diamond(in)">
                                      <p:cBhvr>
                                        <p:cTn id="241" dur="500"/>
                                        <p:tgtEl>
                                          <p:spTgt spid="159"/>
                                        </p:tgtEl>
                                      </p:cBhvr>
                                    </p:animEffect>
                                  </p:childTnLst>
                                </p:cTn>
                              </p:par>
                              <p:par>
                                <p:cTn id="242" presetID="8" presetClass="entr" presetSubtype="16" fill="hold" grpId="0" nodeType="withEffect">
                                  <p:stCondLst>
                                    <p:cond delay="0"/>
                                  </p:stCondLst>
                                  <p:childTnLst>
                                    <p:set>
                                      <p:cBhvr>
                                        <p:cTn id="243" dur="1" fill="hold">
                                          <p:stCondLst>
                                            <p:cond delay="0"/>
                                          </p:stCondLst>
                                        </p:cTn>
                                        <p:tgtEl>
                                          <p:spTgt spid="160"/>
                                        </p:tgtEl>
                                        <p:attrNameLst>
                                          <p:attrName>style.visibility</p:attrName>
                                        </p:attrNameLst>
                                      </p:cBhvr>
                                      <p:to>
                                        <p:strVal val="visible"/>
                                      </p:to>
                                    </p:set>
                                    <p:animEffect transition="in" filter="diamond(in)">
                                      <p:cBhvr>
                                        <p:cTn id="244" dur="500"/>
                                        <p:tgtEl>
                                          <p:spTgt spid="160"/>
                                        </p:tgtEl>
                                      </p:cBhvr>
                                    </p:animEffect>
                                  </p:childTnLst>
                                </p:cTn>
                              </p:par>
                              <p:par>
                                <p:cTn id="245" presetID="8" presetClass="entr" presetSubtype="16" fill="hold" grpId="0" nodeType="withEffect">
                                  <p:stCondLst>
                                    <p:cond delay="0"/>
                                  </p:stCondLst>
                                  <p:childTnLst>
                                    <p:set>
                                      <p:cBhvr>
                                        <p:cTn id="246" dur="1" fill="hold">
                                          <p:stCondLst>
                                            <p:cond delay="0"/>
                                          </p:stCondLst>
                                        </p:cTn>
                                        <p:tgtEl>
                                          <p:spTgt spid="161"/>
                                        </p:tgtEl>
                                        <p:attrNameLst>
                                          <p:attrName>style.visibility</p:attrName>
                                        </p:attrNameLst>
                                      </p:cBhvr>
                                      <p:to>
                                        <p:strVal val="visible"/>
                                      </p:to>
                                    </p:set>
                                    <p:animEffect transition="in" filter="diamond(in)">
                                      <p:cBhvr>
                                        <p:cTn id="247" dur="500"/>
                                        <p:tgtEl>
                                          <p:spTgt spid="161"/>
                                        </p:tgtEl>
                                      </p:cBhvr>
                                    </p:animEffect>
                                  </p:childTnLst>
                                </p:cTn>
                              </p:par>
                              <p:par>
                                <p:cTn id="248" presetID="8" presetClass="entr" presetSubtype="16" fill="hold" grpId="0" nodeType="withEffect">
                                  <p:stCondLst>
                                    <p:cond delay="0"/>
                                  </p:stCondLst>
                                  <p:childTnLst>
                                    <p:set>
                                      <p:cBhvr>
                                        <p:cTn id="249" dur="1" fill="hold">
                                          <p:stCondLst>
                                            <p:cond delay="0"/>
                                          </p:stCondLst>
                                        </p:cTn>
                                        <p:tgtEl>
                                          <p:spTgt spid="162"/>
                                        </p:tgtEl>
                                        <p:attrNameLst>
                                          <p:attrName>style.visibility</p:attrName>
                                        </p:attrNameLst>
                                      </p:cBhvr>
                                      <p:to>
                                        <p:strVal val="visible"/>
                                      </p:to>
                                    </p:set>
                                    <p:animEffect transition="in" filter="diamond(in)">
                                      <p:cBhvr>
                                        <p:cTn id="250" dur="500"/>
                                        <p:tgtEl>
                                          <p:spTgt spid="162"/>
                                        </p:tgtEl>
                                      </p:cBhvr>
                                    </p:animEffect>
                                  </p:childTnLst>
                                </p:cTn>
                              </p:par>
                              <p:par>
                                <p:cTn id="251" presetID="8" presetClass="entr" presetSubtype="16" fill="hold" grpId="0" nodeType="withEffect">
                                  <p:stCondLst>
                                    <p:cond delay="0"/>
                                  </p:stCondLst>
                                  <p:childTnLst>
                                    <p:set>
                                      <p:cBhvr>
                                        <p:cTn id="252" dur="1" fill="hold">
                                          <p:stCondLst>
                                            <p:cond delay="0"/>
                                          </p:stCondLst>
                                        </p:cTn>
                                        <p:tgtEl>
                                          <p:spTgt spid="166"/>
                                        </p:tgtEl>
                                        <p:attrNameLst>
                                          <p:attrName>style.visibility</p:attrName>
                                        </p:attrNameLst>
                                      </p:cBhvr>
                                      <p:to>
                                        <p:strVal val="visible"/>
                                      </p:to>
                                    </p:set>
                                    <p:animEffect transition="in" filter="diamond(in)">
                                      <p:cBhvr>
                                        <p:cTn id="253" dur="500"/>
                                        <p:tgtEl>
                                          <p:spTgt spid="166"/>
                                        </p:tgtEl>
                                      </p:cBhvr>
                                    </p:animEffect>
                                  </p:childTnLst>
                                </p:cTn>
                              </p:par>
                              <p:par>
                                <p:cTn id="254" presetID="8" presetClass="entr" presetSubtype="16" fill="hold" grpId="0" nodeType="withEffect">
                                  <p:stCondLst>
                                    <p:cond delay="0"/>
                                  </p:stCondLst>
                                  <p:childTnLst>
                                    <p:set>
                                      <p:cBhvr>
                                        <p:cTn id="255" dur="1" fill="hold">
                                          <p:stCondLst>
                                            <p:cond delay="0"/>
                                          </p:stCondLst>
                                        </p:cTn>
                                        <p:tgtEl>
                                          <p:spTgt spid="165"/>
                                        </p:tgtEl>
                                        <p:attrNameLst>
                                          <p:attrName>style.visibility</p:attrName>
                                        </p:attrNameLst>
                                      </p:cBhvr>
                                      <p:to>
                                        <p:strVal val="visible"/>
                                      </p:to>
                                    </p:set>
                                    <p:animEffect transition="in" filter="diamond(in)">
                                      <p:cBhvr>
                                        <p:cTn id="256" dur="500"/>
                                        <p:tgtEl>
                                          <p:spTgt spid="165"/>
                                        </p:tgtEl>
                                      </p:cBhvr>
                                    </p:animEffect>
                                  </p:childTnLst>
                                </p:cTn>
                              </p:par>
                              <p:par>
                                <p:cTn id="257" presetID="8" presetClass="entr" presetSubtype="16" fill="hold" grpId="0" nodeType="withEffect">
                                  <p:stCondLst>
                                    <p:cond delay="0"/>
                                  </p:stCondLst>
                                  <p:childTnLst>
                                    <p:set>
                                      <p:cBhvr>
                                        <p:cTn id="258" dur="1" fill="hold">
                                          <p:stCondLst>
                                            <p:cond delay="0"/>
                                          </p:stCondLst>
                                        </p:cTn>
                                        <p:tgtEl>
                                          <p:spTgt spid="164"/>
                                        </p:tgtEl>
                                        <p:attrNameLst>
                                          <p:attrName>style.visibility</p:attrName>
                                        </p:attrNameLst>
                                      </p:cBhvr>
                                      <p:to>
                                        <p:strVal val="visible"/>
                                      </p:to>
                                    </p:set>
                                    <p:animEffect transition="in" filter="diamond(in)">
                                      <p:cBhvr>
                                        <p:cTn id="259" dur="500"/>
                                        <p:tgtEl>
                                          <p:spTgt spid="164"/>
                                        </p:tgtEl>
                                      </p:cBhvr>
                                    </p:animEffect>
                                  </p:childTnLst>
                                </p:cTn>
                              </p:par>
                              <p:par>
                                <p:cTn id="260" presetID="8" presetClass="entr" presetSubtype="16" fill="hold" grpId="0" nodeType="withEffect">
                                  <p:stCondLst>
                                    <p:cond delay="0"/>
                                  </p:stCondLst>
                                  <p:childTnLst>
                                    <p:set>
                                      <p:cBhvr>
                                        <p:cTn id="261" dur="1" fill="hold">
                                          <p:stCondLst>
                                            <p:cond delay="0"/>
                                          </p:stCondLst>
                                        </p:cTn>
                                        <p:tgtEl>
                                          <p:spTgt spid="163"/>
                                        </p:tgtEl>
                                        <p:attrNameLst>
                                          <p:attrName>style.visibility</p:attrName>
                                        </p:attrNameLst>
                                      </p:cBhvr>
                                      <p:to>
                                        <p:strVal val="visible"/>
                                      </p:to>
                                    </p:set>
                                    <p:animEffect transition="in" filter="diamond(in)">
                                      <p:cBhvr>
                                        <p:cTn id="262" dur="500"/>
                                        <p:tgtEl>
                                          <p:spTgt spid="163"/>
                                        </p:tgtEl>
                                      </p:cBhvr>
                                    </p:animEffect>
                                  </p:childTnLst>
                                </p:cTn>
                              </p:par>
                            </p:childTnLst>
                          </p:cTn>
                        </p:par>
                      </p:childTnLst>
                    </p:cTn>
                  </p:par>
                  <p:par>
                    <p:cTn id="263" fill="hold">
                      <p:stCondLst>
                        <p:cond delay="indefinite"/>
                      </p:stCondLst>
                      <p:childTnLst>
                        <p:par>
                          <p:cTn id="264" fill="hold">
                            <p:stCondLst>
                              <p:cond delay="0"/>
                            </p:stCondLst>
                            <p:childTnLst>
                              <p:par>
                                <p:cTn id="265" presetID="1" presetClass="entr" presetSubtype="0" fill="hold" nodeType="clickEffect">
                                  <p:stCondLst>
                                    <p:cond delay="0"/>
                                  </p:stCondLst>
                                  <p:childTnLst>
                                    <p:set>
                                      <p:cBhvr>
                                        <p:cTn id="266" dur="1" fill="hold">
                                          <p:stCondLst>
                                            <p:cond delay="0"/>
                                          </p:stCondLst>
                                        </p:cTn>
                                        <p:tgtEl>
                                          <p:spTgt spid="147">
                                            <p:txEl>
                                              <p:pRg st="5" end="5"/>
                                            </p:txEl>
                                          </p:spTgt>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8" presetClass="entr" presetSubtype="16" fill="hold" grpId="0" nodeType="clickEffect">
                                  <p:stCondLst>
                                    <p:cond delay="0"/>
                                  </p:stCondLst>
                                  <p:childTnLst>
                                    <p:set>
                                      <p:cBhvr>
                                        <p:cTn id="270" dur="1" fill="hold">
                                          <p:stCondLst>
                                            <p:cond delay="0"/>
                                          </p:stCondLst>
                                        </p:cTn>
                                        <p:tgtEl>
                                          <p:spTgt spid="168"/>
                                        </p:tgtEl>
                                        <p:attrNameLst>
                                          <p:attrName>style.visibility</p:attrName>
                                        </p:attrNameLst>
                                      </p:cBhvr>
                                      <p:to>
                                        <p:strVal val="visible"/>
                                      </p:to>
                                    </p:set>
                                    <p:animEffect transition="in" filter="diamond(in)">
                                      <p:cBhvr>
                                        <p:cTn id="271" dur="500"/>
                                        <p:tgtEl>
                                          <p:spTgt spid="168"/>
                                        </p:tgtEl>
                                      </p:cBhvr>
                                    </p:animEffect>
                                  </p:childTnLst>
                                </p:cTn>
                              </p:par>
                              <p:par>
                                <p:cTn id="272" presetID="8" presetClass="entr" presetSubtype="16" fill="hold" grpId="0" nodeType="withEffect">
                                  <p:stCondLst>
                                    <p:cond delay="0"/>
                                  </p:stCondLst>
                                  <p:childTnLst>
                                    <p:set>
                                      <p:cBhvr>
                                        <p:cTn id="273" dur="1" fill="hold">
                                          <p:stCondLst>
                                            <p:cond delay="0"/>
                                          </p:stCondLst>
                                        </p:cTn>
                                        <p:tgtEl>
                                          <p:spTgt spid="169"/>
                                        </p:tgtEl>
                                        <p:attrNameLst>
                                          <p:attrName>style.visibility</p:attrName>
                                        </p:attrNameLst>
                                      </p:cBhvr>
                                      <p:to>
                                        <p:strVal val="visible"/>
                                      </p:to>
                                    </p:set>
                                    <p:animEffect transition="in" filter="diamond(in)">
                                      <p:cBhvr>
                                        <p:cTn id="274" dur="500"/>
                                        <p:tgtEl>
                                          <p:spTgt spid="169"/>
                                        </p:tgtEl>
                                      </p:cBhvr>
                                    </p:animEffect>
                                  </p:childTnLst>
                                </p:cTn>
                              </p:par>
                              <p:par>
                                <p:cTn id="275" presetID="8" presetClass="entr" presetSubtype="16" fill="hold" grpId="0" nodeType="withEffect">
                                  <p:stCondLst>
                                    <p:cond delay="0"/>
                                  </p:stCondLst>
                                  <p:childTnLst>
                                    <p:set>
                                      <p:cBhvr>
                                        <p:cTn id="276" dur="1" fill="hold">
                                          <p:stCondLst>
                                            <p:cond delay="0"/>
                                          </p:stCondLst>
                                        </p:cTn>
                                        <p:tgtEl>
                                          <p:spTgt spid="170"/>
                                        </p:tgtEl>
                                        <p:attrNameLst>
                                          <p:attrName>style.visibility</p:attrName>
                                        </p:attrNameLst>
                                      </p:cBhvr>
                                      <p:to>
                                        <p:strVal val="visible"/>
                                      </p:to>
                                    </p:set>
                                    <p:animEffect transition="in" filter="diamond(in)">
                                      <p:cBhvr>
                                        <p:cTn id="277" dur="500"/>
                                        <p:tgtEl>
                                          <p:spTgt spid="170"/>
                                        </p:tgtEl>
                                      </p:cBhvr>
                                    </p:animEffect>
                                  </p:childTnLst>
                                </p:cTn>
                              </p:par>
                              <p:par>
                                <p:cTn id="278" presetID="8" presetClass="entr" presetSubtype="16" fill="hold" grpId="0" nodeType="withEffect">
                                  <p:stCondLst>
                                    <p:cond delay="0"/>
                                  </p:stCondLst>
                                  <p:childTnLst>
                                    <p:set>
                                      <p:cBhvr>
                                        <p:cTn id="279" dur="1" fill="hold">
                                          <p:stCondLst>
                                            <p:cond delay="0"/>
                                          </p:stCondLst>
                                        </p:cTn>
                                        <p:tgtEl>
                                          <p:spTgt spid="171"/>
                                        </p:tgtEl>
                                        <p:attrNameLst>
                                          <p:attrName>style.visibility</p:attrName>
                                        </p:attrNameLst>
                                      </p:cBhvr>
                                      <p:to>
                                        <p:strVal val="visible"/>
                                      </p:to>
                                    </p:set>
                                    <p:animEffect transition="in" filter="diamond(in)">
                                      <p:cBhvr>
                                        <p:cTn id="280" dur="500"/>
                                        <p:tgtEl>
                                          <p:spTgt spid="171"/>
                                        </p:tgtEl>
                                      </p:cBhvr>
                                    </p:animEffect>
                                  </p:childTnLst>
                                </p:cTn>
                              </p:par>
                              <p:par>
                                <p:cTn id="281" presetID="8" presetClass="entr" presetSubtype="16" fill="hold" grpId="0" nodeType="withEffect">
                                  <p:stCondLst>
                                    <p:cond delay="0"/>
                                  </p:stCondLst>
                                  <p:childTnLst>
                                    <p:set>
                                      <p:cBhvr>
                                        <p:cTn id="282" dur="1" fill="hold">
                                          <p:stCondLst>
                                            <p:cond delay="0"/>
                                          </p:stCondLst>
                                        </p:cTn>
                                        <p:tgtEl>
                                          <p:spTgt spid="172"/>
                                        </p:tgtEl>
                                        <p:attrNameLst>
                                          <p:attrName>style.visibility</p:attrName>
                                        </p:attrNameLst>
                                      </p:cBhvr>
                                      <p:to>
                                        <p:strVal val="visible"/>
                                      </p:to>
                                    </p:set>
                                    <p:animEffect transition="in" filter="diamond(in)">
                                      <p:cBhvr>
                                        <p:cTn id="283" dur="500"/>
                                        <p:tgtEl>
                                          <p:spTgt spid="172"/>
                                        </p:tgtEl>
                                      </p:cBhvr>
                                    </p:animEffect>
                                  </p:childTnLst>
                                </p:cTn>
                              </p:par>
                              <p:par>
                                <p:cTn id="284" presetID="8" presetClass="entr" presetSubtype="16" fill="hold" grpId="0" nodeType="withEffect">
                                  <p:stCondLst>
                                    <p:cond delay="0"/>
                                  </p:stCondLst>
                                  <p:childTnLst>
                                    <p:set>
                                      <p:cBhvr>
                                        <p:cTn id="285" dur="1" fill="hold">
                                          <p:stCondLst>
                                            <p:cond delay="0"/>
                                          </p:stCondLst>
                                        </p:cTn>
                                        <p:tgtEl>
                                          <p:spTgt spid="173"/>
                                        </p:tgtEl>
                                        <p:attrNameLst>
                                          <p:attrName>style.visibility</p:attrName>
                                        </p:attrNameLst>
                                      </p:cBhvr>
                                      <p:to>
                                        <p:strVal val="visible"/>
                                      </p:to>
                                    </p:set>
                                    <p:animEffect transition="in" filter="diamond(in)">
                                      <p:cBhvr>
                                        <p:cTn id="286" dur="500"/>
                                        <p:tgtEl>
                                          <p:spTgt spid="173"/>
                                        </p:tgtEl>
                                      </p:cBhvr>
                                    </p:animEffect>
                                  </p:childTnLst>
                                </p:cTn>
                              </p:par>
                              <p:par>
                                <p:cTn id="287" presetID="8" presetClass="entr" presetSubtype="16" fill="hold" grpId="0" nodeType="withEffect">
                                  <p:stCondLst>
                                    <p:cond delay="0"/>
                                  </p:stCondLst>
                                  <p:childTnLst>
                                    <p:set>
                                      <p:cBhvr>
                                        <p:cTn id="288" dur="1" fill="hold">
                                          <p:stCondLst>
                                            <p:cond delay="0"/>
                                          </p:stCondLst>
                                        </p:cTn>
                                        <p:tgtEl>
                                          <p:spTgt spid="174"/>
                                        </p:tgtEl>
                                        <p:attrNameLst>
                                          <p:attrName>style.visibility</p:attrName>
                                        </p:attrNameLst>
                                      </p:cBhvr>
                                      <p:to>
                                        <p:strVal val="visible"/>
                                      </p:to>
                                    </p:set>
                                    <p:animEffect transition="in" filter="diamond(in)">
                                      <p:cBhvr>
                                        <p:cTn id="289" dur="500"/>
                                        <p:tgtEl>
                                          <p:spTgt spid="174"/>
                                        </p:tgtEl>
                                      </p:cBhvr>
                                    </p:animEffect>
                                  </p:childTnLst>
                                </p:cTn>
                              </p:par>
                              <p:par>
                                <p:cTn id="290" presetID="8" presetClass="entr" presetSubtype="16" fill="hold" grpId="0" nodeType="withEffect">
                                  <p:stCondLst>
                                    <p:cond delay="0"/>
                                  </p:stCondLst>
                                  <p:childTnLst>
                                    <p:set>
                                      <p:cBhvr>
                                        <p:cTn id="291" dur="1" fill="hold">
                                          <p:stCondLst>
                                            <p:cond delay="0"/>
                                          </p:stCondLst>
                                        </p:cTn>
                                        <p:tgtEl>
                                          <p:spTgt spid="175"/>
                                        </p:tgtEl>
                                        <p:attrNameLst>
                                          <p:attrName>style.visibility</p:attrName>
                                        </p:attrNameLst>
                                      </p:cBhvr>
                                      <p:to>
                                        <p:strVal val="visible"/>
                                      </p:to>
                                    </p:set>
                                    <p:animEffect transition="in" filter="diamond(in)">
                                      <p:cBhvr>
                                        <p:cTn id="292" dur="500"/>
                                        <p:tgtEl>
                                          <p:spTgt spid="175"/>
                                        </p:tgtEl>
                                      </p:cBhvr>
                                    </p:animEffect>
                                  </p:childTnLst>
                                </p:cTn>
                              </p:par>
                              <p:par>
                                <p:cTn id="293" presetID="8" presetClass="entr" presetSubtype="16" fill="hold" grpId="0" nodeType="withEffect">
                                  <p:stCondLst>
                                    <p:cond delay="0"/>
                                  </p:stCondLst>
                                  <p:childTnLst>
                                    <p:set>
                                      <p:cBhvr>
                                        <p:cTn id="294" dur="1" fill="hold">
                                          <p:stCondLst>
                                            <p:cond delay="0"/>
                                          </p:stCondLst>
                                        </p:cTn>
                                        <p:tgtEl>
                                          <p:spTgt spid="176"/>
                                        </p:tgtEl>
                                        <p:attrNameLst>
                                          <p:attrName>style.visibility</p:attrName>
                                        </p:attrNameLst>
                                      </p:cBhvr>
                                      <p:to>
                                        <p:strVal val="visible"/>
                                      </p:to>
                                    </p:set>
                                    <p:animEffect transition="in" filter="diamond(in)">
                                      <p:cBhvr>
                                        <p:cTn id="295" dur="500"/>
                                        <p:tgtEl>
                                          <p:spTgt spid="176"/>
                                        </p:tgtEl>
                                      </p:cBhvr>
                                    </p:animEffect>
                                  </p:childTnLst>
                                </p:cTn>
                              </p:par>
                              <p:par>
                                <p:cTn id="296" presetID="8" presetClass="entr" presetSubtype="16" fill="hold" grpId="0" nodeType="withEffect">
                                  <p:stCondLst>
                                    <p:cond delay="0"/>
                                  </p:stCondLst>
                                  <p:childTnLst>
                                    <p:set>
                                      <p:cBhvr>
                                        <p:cTn id="297" dur="1" fill="hold">
                                          <p:stCondLst>
                                            <p:cond delay="0"/>
                                          </p:stCondLst>
                                        </p:cTn>
                                        <p:tgtEl>
                                          <p:spTgt spid="167"/>
                                        </p:tgtEl>
                                        <p:attrNameLst>
                                          <p:attrName>style.visibility</p:attrName>
                                        </p:attrNameLst>
                                      </p:cBhvr>
                                      <p:to>
                                        <p:strVal val="visible"/>
                                      </p:to>
                                    </p:set>
                                    <p:animEffect transition="in" filter="diamond(in)">
                                      <p:cBhvr>
                                        <p:cTn id="298" dur="500"/>
                                        <p:tgtEl>
                                          <p:spTgt spid="167"/>
                                        </p:tgtEl>
                                      </p:cBhvr>
                                    </p:animEffect>
                                  </p:childTnLst>
                                </p:cTn>
                              </p:par>
                            </p:childTnLst>
                          </p:cTn>
                        </p:par>
                      </p:childTnLst>
                    </p:cTn>
                  </p:par>
                  <p:par>
                    <p:cTn id="299" fill="hold">
                      <p:stCondLst>
                        <p:cond delay="indefinite"/>
                      </p:stCondLst>
                      <p:childTnLst>
                        <p:par>
                          <p:cTn id="300" fill="hold">
                            <p:stCondLst>
                              <p:cond delay="0"/>
                            </p:stCondLst>
                            <p:childTnLst>
                              <p:par>
                                <p:cTn id="301" presetID="8" presetClass="entr" presetSubtype="16" fill="hold" grpId="0" nodeType="clickEffect">
                                  <p:stCondLst>
                                    <p:cond delay="0"/>
                                  </p:stCondLst>
                                  <p:childTnLst>
                                    <p:set>
                                      <p:cBhvr>
                                        <p:cTn id="302" dur="1" fill="hold">
                                          <p:stCondLst>
                                            <p:cond delay="0"/>
                                          </p:stCondLst>
                                        </p:cTn>
                                        <p:tgtEl>
                                          <p:spTgt spid="95"/>
                                        </p:tgtEl>
                                        <p:attrNameLst>
                                          <p:attrName>style.visibility</p:attrName>
                                        </p:attrNameLst>
                                      </p:cBhvr>
                                      <p:to>
                                        <p:strVal val="visible"/>
                                      </p:to>
                                    </p:set>
                                    <p:animEffect transition="in" filter="diamond(in)">
                                      <p:cBhvr>
                                        <p:cTn id="30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41" grpId="0"/>
      <p:bldP spid="142" grpId="0"/>
      <p:bldP spid="143" grpId="0"/>
      <p:bldP spid="144" grpId="0"/>
      <p:bldP spid="145" grpId="0"/>
      <p:bldP spid="146" grpId="0"/>
      <p:bldP spid="148" grpId="0"/>
      <p:bldP spid="149" grpId="0" animBg="1"/>
      <p:bldP spid="151" grpId="0" animBg="1"/>
      <p:bldP spid="152" grpId="0" animBg="1"/>
      <p:bldP spid="153" grpId="0" animBg="1"/>
      <p:bldP spid="154" grpId="0" animBg="1"/>
      <p:bldP spid="155" grpId="0"/>
      <p:bldP spid="156" grpId="0"/>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p:bldP spid="168" grpId="0"/>
      <p:bldP spid="169" grpId="0"/>
      <p:bldP spid="170" grpId="0"/>
      <p:bldP spid="171" grpId="0"/>
      <p:bldP spid="172" grpId="0"/>
      <p:bldP spid="173" grpId="0"/>
      <p:bldP spid="174" grpId="0"/>
      <p:bldP spid="175" grpId="0"/>
      <p:bldP spid="176" grpId="0"/>
      <p:bldP spid="178" grpId="0" animBg="1"/>
      <p:bldP spid="10" grpId="0"/>
      <p:bldP spid="17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35519F-58D0-4D58-B6CF-0D4892CD1CEF}"/>
              </a:ext>
            </a:extLst>
          </p:cNvPr>
          <p:cNvSpPr txBox="1"/>
          <p:nvPr/>
        </p:nvSpPr>
        <p:spPr>
          <a:xfrm>
            <a:off x="457200" y="2902803"/>
            <a:ext cx="8305800" cy="830997"/>
          </a:xfrm>
          <a:prstGeom prst="rect">
            <a:avLst/>
          </a:prstGeom>
          <a:noFill/>
        </p:spPr>
        <p:txBody>
          <a:bodyPr wrap="square">
            <a:spAutoFit/>
          </a:bodyPr>
          <a:lstStyle/>
          <a:p>
            <a:pPr algn="ctr"/>
            <a:r>
              <a:rPr lang="en-US" sz="4800" b="1" dirty="0">
                <a:solidFill>
                  <a:srgbClr val="C00000"/>
                </a:solidFill>
                <a:latin typeface="+mj-lt"/>
                <a:ea typeface="Verdana" panose="020B0604030504040204" pitchFamily="34" charset="0"/>
              </a:rPr>
              <a:t>Solids-Line Interactions</a:t>
            </a:r>
          </a:p>
        </p:txBody>
      </p:sp>
    </p:spTree>
    <p:extLst>
      <p:ext uri="{BB962C8B-B14F-4D97-AF65-F5344CB8AC3E}">
        <p14:creationId xmlns:p14="http://schemas.microsoft.com/office/powerpoint/2010/main" val="2170186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504825" y="1014926"/>
            <a:ext cx="2775404" cy="2776764"/>
          </a:xfrm>
          <a:prstGeom prst="line">
            <a:avLst/>
          </a:prstGeom>
          <a:solidFill>
            <a:schemeClr val="accent1"/>
          </a:solidFill>
          <a:ln w="38100" cap="flat" cmpd="sng" algn="ctr">
            <a:solidFill>
              <a:srgbClr val="00FF00"/>
            </a:solidFill>
            <a:prstDash val="solid"/>
            <a:round/>
            <a:headEnd type="none" w="med" len="med"/>
            <a:tailEnd type="none" w="med" len="med"/>
          </a:ln>
          <a:effectLst/>
        </p:spPr>
      </p:cxnSp>
      <p:cxnSp>
        <p:nvCxnSpPr>
          <p:cNvPr id="8" name="Straight Connector 7"/>
          <p:cNvCxnSpPr/>
          <p:nvPr/>
        </p:nvCxnSpPr>
        <p:spPr bwMode="auto">
          <a:xfrm flipV="1">
            <a:off x="3289300" y="700602"/>
            <a:ext cx="615950" cy="3108324"/>
          </a:xfrm>
          <a:prstGeom prst="line">
            <a:avLst/>
          </a:prstGeom>
          <a:solidFill>
            <a:schemeClr val="accent1"/>
          </a:solidFill>
          <a:ln w="38100" cap="flat" cmpd="sng" algn="ctr">
            <a:solidFill>
              <a:srgbClr val="00FF00"/>
            </a:solidFill>
            <a:prstDash val="solid"/>
            <a:round/>
            <a:headEnd type="none" w="med" len="med"/>
            <a:tailEnd type="none" w="med" len="med"/>
          </a:ln>
          <a:effectLst/>
        </p:spPr>
      </p:cxnSp>
      <p:sp>
        <p:nvSpPr>
          <p:cNvPr id="10" name="Oval 9"/>
          <p:cNvSpPr/>
          <p:nvPr/>
        </p:nvSpPr>
        <p:spPr bwMode="auto">
          <a:xfrm>
            <a:off x="1800225" y="986351"/>
            <a:ext cx="1514475" cy="1543050"/>
          </a:xfrm>
          <a:prstGeom prst="ellipse">
            <a:avLst/>
          </a:prstGeom>
          <a:noFill/>
          <a:ln w="38100" cap="flat" cmpd="sng" algn="ctr">
            <a:solidFill>
              <a:srgbClr val="FF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IN"/>
          </a:p>
        </p:txBody>
      </p:sp>
      <p:cxnSp>
        <p:nvCxnSpPr>
          <p:cNvPr id="14" name="Straight Connector 13"/>
          <p:cNvCxnSpPr/>
          <p:nvPr/>
        </p:nvCxnSpPr>
        <p:spPr bwMode="auto">
          <a:xfrm>
            <a:off x="2362200" y="3751776"/>
            <a:ext cx="518160" cy="1038860"/>
          </a:xfrm>
          <a:prstGeom prst="line">
            <a:avLst/>
          </a:prstGeom>
          <a:noFill/>
          <a:ln w="38100"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a:off x="2857500" y="4755076"/>
            <a:ext cx="368300" cy="736600"/>
          </a:xfrm>
          <a:prstGeom prst="line">
            <a:avLst/>
          </a:prstGeom>
          <a:noFill/>
          <a:ln w="38100" cap="flat" cmpd="sng" algn="ctr">
            <a:solidFill>
              <a:srgbClr val="FF0000"/>
            </a:solidFill>
            <a:prstDash val="solid"/>
            <a:round/>
            <a:headEnd type="none" w="med" len="med"/>
            <a:tailEnd type="none" w="med" len="med"/>
          </a:ln>
          <a:effectLst/>
        </p:spPr>
      </p:cxnSp>
      <p:cxnSp>
        <p:nvCxnSpPr>
          <p:cNvPr id="20" name="Straight Connector 19"/>
          <p:cNvCxnSpPr/>
          <p:nvPr/>
        </p:nvCxnSpPr>
        <p:spPr bwMode="auto">
          <a:xfrm>
            <a:off x="3215640" y="5468816"/>
            <a:ext cx="381000" cy="769620"/>
          </a:xfrm>
          <a:prstGeom prst="line">
            <a:avLst/>
          </a:prstGeom>
          <a:noFill/>
          <a:ln w="38100" cap="flat" cmpd="sng" algn="ctr">
            <a:solidFill>
              <a:srgbClr val="FF0000"/>
            </a:solidFill>
            <a:prstDash val="solid"/>
            <a:round/>
            <a:headEnd type="none" w="med" len="med"/>
            <a:tailEnd type="none" w="med" len="med"/>
          </a:ln>
          <a:effectLst/>
        </p:spPr>
      </p:cxnSp>
      <p:cxnSp>
        <p:nvCxnSpPr>
          <p:cNvPr id="25" name="Straight Connector 24"/>
          <p:cNvCxnSpPr/>
          <p:nvPr/>
        </p:nvCxnSpPr>
        <p:spPr bwMode="auto">
          <a:xfrm flipH="1" flipV="1">
            <a:off x="525780" y="4725866"/>
            <a:ext cx="1066800" cy="552450"/>
          </a:xfrm>
          <a:prstGeom prst="line">
            <a:avLst/>
          </a:prstGeom>
          <a:solidFill>
            <a:schemeClr val="accent1"/>
          </a:solidFill>
          <a:ln w="38100" cap="flat" cmpd="sng" algn="ctr">
            <a:solidFill>
              <a:srgbClr val="00FF00"/>
            </a:solidFill>
            <a:prstDash val="solid"/>
            <a:round/>
            <a:headEnd type="none" w="med" len="med"/>
            <a:tailEnd type="none" w="med" len="med"/>
          </a:ln>
          <a:effectLst/>
        </p:spPr>
      </p:cxnSp>
      <p:cxnSp>
        <p:nvCxnSpPr>
          <p:cNvPr id="27" name="Straight Connector 26"/>
          <p:cNvCxnSpPr/>
          <p:nvPr/>
        </p:nvCxnSpPr>
        <p:spPr bwMode="auto">
          <a:xfrm>
            <a:off x="514350" y="4703006"/>
            <a:ext cx="2766060" cy="11430"/>
          </a:xfrm>
          <a:prstGeom prst="line">
            <a:avLst/>
          </a:prstGeom>
          <a:solidFill>
            <a:schemeClr val="accent1"/>
          </a:solidFill>
          <a:ln w="38100" cap="flat" cmpd="sng" algn="ctr">
            <a:solidFill>
              <a:srgbClr val="00FF00"/>
            </a:solidFill>
            <a:prstDash val="solid"/>
            <a:round/>
            <a:headEnd type="none" w="med" len="med"/>
            <a:tailEnd type="none" w="med" len="med"/>
          </a:ln>
          <a:effectLst/>
        </p:spPr>
      </p:cxnSp>
      <p:cxnSp>
        <p:nvCxnSpPr>
          <p:cNvPr id="30" name="Straight Connector 29"/>
          <p:cNvCxnSpPr/>
          <p:nvPr/>
        </p:nvCxnSpPr>
        <p:spPr bwMode="auto">
          <a:xfrm>
            <a:off x="3291840" y="4691576"/>
            <a:ext cx="605790" cy="1863090"/>
          </a:xfrm>
          <a:prstGeom prst="line">
            <a:avLst/>
          </a:prstGeom>
          <a:solidFill>
            <a:schemeClr val="accent1"/>
          </a:solidFill>
          <a:ln w="38100" cap="flat" cmpd="sng" algn="ctr">
            <a:solidFill>
              <a:srgbClr val="00FF00"/>
            </a:solidFill>
            <a:prstDash val="solid"/>
            <a:round/>
            <a:headEnd type="none" w="med" len="med"/>
            <a:tailEnd type="none" w="med" len="med"/>
          </a:ln>
          <a:effectLst/>
        </p:spPr>
      </p:cxnSp>
      <p:cxnSp>
        <p:nvCxnSpPr>
          <p:cNvPr id="32" name="Straight Connector 31"/>
          <p:cNvCxnSpPr/>
          <p:nvPr/>
        </p:nvCxnSpPr>
        <p:spPr bwMode="auto">
          <a:xfrm flipH="1" flipV="1">
            <a:off x="3261360" y="6192716"/>
            <a:ext cx="624840" cy="339090"/>
          </a:xfrm>
          <a:prstGeom prst="line">
            <a:avLst/>
          </a:prstGeom>
          <a:solidFill>
            <a:schemeClr val="accent1"/>
          </a:solidFill>
          <a:ln w="38100" cap="flat" cmpd="sng" algn="ctr">
            <a:solidFill>
              <a:srgbClr val="00FF00"/>
            </a:solidFill>
            <a:prstDash val="solid"/>
            <a:round/>
            <a:headEnd type="none" w="med" len="med"/>
            <a:tailEnd type="none" w="med" len="med"/>
          </a:ln>
          <a:effectLst/>
        </p:spPr>
      </p:cxnSp>
      <p:cxnSp>
        <p:nvCxnSpPr>
          <p:cNvPr id="34" name="Straight Connector 33"/>
          <p:cNvCxnSpPr/>
          <p:nvPr/>
        </p:nvCxnSpPr>
        <p:spPr bwMode="auto">
          <a:xfrm>
            <a:off x="1562100" y="5263076"/>
            <a:ext cx="1714500" cy="944880"/>
          </a:xfrm>
          <a:prstGeom prst="line">
            <a:avLst/>
          </a:prstGeom>
          <a:solidFill>
            <a:schemeClr val="accent1"/>
          </a:solidFill>
          <a:ln w="38100" cap="flat" cmpd="sng" algn="ctr">
            <a:solidFill>
              <a:srgbClr val="00FF00"/>
            </a:solidFill>
            <a:prstDash val="solid"/>
            <a:round/>
            <a:headEnd type="none" w="med" len="med"/>
            <a:tailEnd type="none" w="med" len="med"/>
          </a:ln>
          <a:effectLst/>
        </p:spPr>
      </p:cxnSp>
      <p:cxnSp>
        <p:nvCxnSpPr>
          <p:cNvPr id="43" name="Straight Connector 42"/>
          <p:cNvCxnSpPr/>
          <p:nvPr/>
        </p:nvCxnSpPr>
        <p:spPr bwMode="auto">
          <a:xfrm flipV="1">
            <a:off x="4499429" y="4517405"/>
            <a:ext cx="3164114" cy="508000"/>
          </a:xfrm>
          <a:prstGeom prst="line">
            <a:avLst/>
          </a:prstGeom>
          <a:solidFill>
            <a:schemeClr val="accent1"/>
          </a:solidFill>
          <a:ln w="38100" cap="flat" cmpd="sng" algn="ctr">
            <a:solidFill>
              <a:srgbClr val="00FF00"/>
            </a:solidFill>
            <a:prstDash val="solid"/>
            <a:round/>
            <a:headEnd type="none" w="med" len="med"/>
            <a:tailEnd type="none" w="med" len="med"/>
          </a:ln>
          <a:effectLst/>
        </p:spPr>
      </p:cxnSp>
      <p:cxnSp>
        <p:nvCxnSpPr>
          <p:cNvPr id="45" name="Straight Connector 44"/>
          <p:cNvCxnSpPr/>
          <p:nvPr/>
        </p:nvCxnSpPr>
        <p:spPr bwMode="auto">
          <a:xfrm flipH="1" flipV="1">
            <a:off x="4325257" y="3922319"/>
            <a:ext cx="870857" cy="2554514"/>
          </a:xfrm>
          <a:prstGeom prst="line">
            <a:avLst/>
          </a:prstGeom>
          <a:noFill/>
          <a:ln w="38100" cap="flat" cmpd="sng" algn="ctr">
            <a:solidFill>
              <a:srgbClr val="FF0000"/>
            </a:solidFill>
            <a:prstDash val="solid"/>
            <a:round/>
            <a:headEnd type="none" w="med" len="med"/>
            <a:tailEnd type="none" w="med" len="med"/>
          </a:ln>
          <a:effectLst/>
        </p:spPr>
      </p:cxnSp>
      <p:cxnSp>
        <p:nvCxnSpPr>
          <p:cNvPr id="47" name="Straight Connector 46"/>
          <p:cNvCxnSpPr/>
          <p:nvPr/>
        </p:nvCxnSpPr>
        <p:spPr bwMode="auto">
          <a:xfrm>
            <a:off x="4339771" y="3936833"/>
            <a:ext cx="2598058" cy="841829"/>
          </a:xfrm>
          <a:prstGeom prst="line">
            <a:avLst/>
          </a:prstGeom>
          <a:noFill/>
          <a:ln w="38100" cap="flat" cmpd="sng" algn="ctr">
            <a:solidFill>
              <a:srgbClr val="FF0000"/>
            </a:solidFill>
            <a:prstDash val="solid"/>
            <a:round/>
            <a:headEnd type="none" w="med" len="med"/>
            <a:tailEnd type="none" w="med" len="med"/>
          </a:ln>
          <a:effectLst/>
        </p:spPr>
      </p:cxnSp>
      <p:sp>
        <p:nvSpPr>
          <p:cNvPr id="51" name="Oval 50"/>
          <p:cNvSpPr/>
          <p:nvPr/>
        </p:nvSpPr>
        <p:spPr bwMode="auto">
          <a:xfrm rot="18271680">
            <a:off x="2237077" y="4502920"/>
            <a:ext cx="663024" cy="1756491"/>
          </a:xfrm>
          <a:prstGeom prst="ellipse">
            <a:avLst/>
          </a:prstGeom>
          <a:noFill/>
          <a:ln w="38100" cap="flat" cmpd="sng" algn="ctr">
            <a:solidFill>
              <a:srgbClr val="FF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effectLst/>
              <a:latin typeface="Verdana" pitchFamily="34" charset="0"/>
            </a:endParaRPr>
          </a:p>
        </p:txBody>
      </p:sp>
      <p:cxnSp>
        <p:nvCxnSpPr>
          <p:cNvPr id="57" name="Straight Connector 56"/>
          <p:cNvCxnSpPr/>
          <p:nvPr/>
        </p:nvCxnSpPr>
        <p:spPr bwMode="auto">
          <a:xfrm flipV="1">
            <a:off x="203200" y="3341747"/>
            <a:ext cx="4368800" cy="14515"/>
          </a:xfrm>
          <a:prstGeom prst="line">
            <a:avLst/>
          </a:prstGeom>
          <a:solidFill>
            <a:schemeClr val="accent1"/>
          </a:solidFill>
          <a:ln w="38100" cap="flat" cmpd="sng" algn="ctr">
            <a:solidFill>
              <a:srgbClr val="FFC000"/>
            </a:solidFill>
            <a:prstDash val="lgDashDotDot"/>
            <a:round/>
            <a:headEnd type="none" w="med" len="med"/>
            <a:tailEnd type="none" w="med" len="med"/>
          </a:ln>
          <a:effectLst/>
        </p:spPr>
      </p:cxnSp>
      <p:sp>
        <p:nvSpPr>
          <p:cNvPr id="58" name="TextBox 57"/>
          <p:cNvSpPr txBox="1"/>
          <p:nvPr/>
        </p:nvSpPr>
        <p:spPr>
          <a:xfrm>
            <a:off x="101581" y="3004285"/>
            <a:ext cx="314510" cy="338554"/>
          </a:xfrm>
          <a:prstGeom prst="rect">
            <a:avLst/>
          </a:prstGeom>
          <a:noFill/>
        </p:spPr>
        <p:txBody>
          <a:bodyPr wrap="none" rtlCol="0">
            <a:spAutoFit/>
          </a:bodyPr>
          <a:lstStyle/>
          <a:p>
            <a:r>
              <a:rPr lang="en-IN" sz="1600" b="1" dirty="0"/>
              <a:t>H</a:t>
            </a:r>
          </a:p>
        </p:txBody>
      </p:sp>
      <p:sp>
        <p:nvSpPr>
          <p:cNvPr id="59" name="TextBox 58"/>
          <p:cNvSpPr txBox="1"/>
          <p:nvPr/>
        </p:nvSpPr>
        <p:spPr>
          <a:xfrm>
            <a:off x="101581" y="3361702"/>
            <a:ext cx="279244" cy="338554"/>
          </a:xfrm>
          <a:prstGeom prst="rect">
            <a:avLst/>
          </a:prstGeom>
          <a:noFill/>
        </p:spPr>
        <p:txBody>
          <a:bodyPr wrap="none" rtlCol="0">
            <a:spAutoFit/>
          </a:bodyPr>
          <a:lstStyle/>
          <a:p>
            <a:r>
              <a:rPr lang="en-IN" sz="1600" b="1" dirty="0"/>
              <a:t>F</a:t>
            </a:r>
          </a:p>
        </p:txBody>
      </p:sp>
      <p:sp>
        <p:nvSpPr>
          <p:cNvPr id="60" name="TextBox 59"/>
          <p:cNvSpPr txBox="1"/>
          <p:nvPr/>
        </p:nvSpPr>
        <p:spPr>
          <a:xfrm rot="18690070">
            <a:off x="5255327" y="1660867"/>
            <a:ext cx="314510" cy="338554"/>
          </a:xfrm>
          <a:prstGeom prst="rect">
            <a:avLst/>
          </a:prstGeom>
          <a:noFill/>
        </p:spPr>
        <p:txBody>
          <a:bodyPr wrap="none" rtlCol="0">
            <a:spAutoFit/>
          </a:bodyPr>
          <a:lstStyle/>
          <a:p>
            <a:r>
              <a:rPr lang="en-IN" sz="1600" b="1" dirty="0"/>
              <a:t>H</a:t>
            </a:r>
          </a:p>
        </p:txBody>
      </p:sp>
      <p:sp>
        <p:nvSpPr>
          <p:cNvPr id="61" name="TextBox 60"/>
          <p:cNvSpPr txBox="1"/>
          <p:nvPr/>
        </p:nvSpPr>
        <p:spPr>
          <a:xfrm rot="18690070">
            <a:off x="5524949" y="1965669"/>
            <a:ext cx="413896" cy="338554"/>
          </a:xfrm>
          <a:prstGeom prst="rect">
            <a:avLst/>
          </a:prstGeom>
          <a:noFill/>
        </p:spPr>
        <p:txBody>
          <a:bodyPr wrap="none" rtlCol="0">
            <a:spAutoFit/>
          </a:bodyPr>
          <a:lstStyle/>
          <a:p>
            <a:r>
              <a:rPr lang="en-IN" sz="1600" b="1" dirty="0"/>
              <a:t>A1</a:t>
            </a:r>
          </a:p>
        </p:txBody>
      </p:sp>
      <p:cxnSp>
        <p:nvCxnSpPr>
          <p:cNvPr id="63" name="Straight Connector 62"/>
          <p:cNvCxnSpPr>
            <a:cxnSpLocks/>
          </p:cNvCxnSpPr>
          <p:nvPr/>
        </p:nvCxnSpPr>
        <p:spPr bwMode="auto">
          <a:xfrm flipV="1">
            <a:off x="3149600" y="1858586"/>
            <a:ext cx="2568575" cy="2586248"/>
          </a:xfrm>
          <a:prstGeom prst="line">
            <a:avLst/>
          </a:prstGeom>
          <a:solidFill>
            <a:schemeClr val="accent1"/>
          </a:solidFill>
          <a:ln w="38100" cap="flat" cmpd="sng" algn="ctr">
            <a:solidFill>
              <a:srgbClr val="FFC000"/>
            </a:solidFill>
            <a:prstDash val="lgDashDotDot"/>
            <a:round/>
            <a:headEnd type="none" w="med" len="med"/>
            <a:tailEnd type="none" w="med" len="med"/>
          </a:ln>
          <a:effectLst/>
        </p:spPr>
      </p:cxnSp>
      <p:sp>
        <p:nvSpPr>
          <p:cNvPr id="64" name="TextBox 63"/>
          <p:cNvSpPr txBox="1"/>
          <p:nvPr/>
        </p:nvSpPr>
        <p:spPr>
          <a:xfrm rot="18828828">
            <a:off x="4175536" y="3499590"/>
            <a:ext cx="473591" cy="369332"/>
          </a:xfrm>
          <a:prstGeom prst="rect">
            <a:avLst/>
          </a:prstGeom>
          <a:noFill/>
        </p:spPr>
        <p:txBody>
          <a:bodyPr wrap="none" rtlCol="0">
            <a:spAutoFit/>
          </a:bodyPr>
          <a:lstStyle/>
          <a:p>
            <a:r>
              <a:rPr lang="en-IN" dirty="0"/>
              <a:t>V</a:t>
            </a:r>
            <a:r>
              <a:rPr lang="en-IN" baseline="-25000" dirty="0"/>
              <a:t>A1</a:t>
            </a:r>
            <a:endParaRPr lang="en-IN" dirty="0"/>
          </a:p>
        </p:txBody>
      </p:sp>
      <p:sp>
        <p:nvSpPr>
          <p:cNvPr id="65" name="TextBox 64"/>
          <p:cNvSpPr txBox="1"/>
          <p:nvPr/>
        </p:nvSpPr>
        <p:spPr>
          <a:xfrm>
            <a:off x="101598" y="743691"/>
            <a:ext cx="413896" cy="369332"/>
          </a:xfrm>
          <a:prstGeom prst="rect">
            <a:avLst/>
          </a:prstGeom>
          <a:noFill/>
        </p:spPr>
        <p:txBody>
          <a:bodyPr wrap="none" rtlCol="0">
            <a:spAutoFit/>
          </a:bodyPr>
          <a:lstStyle/>
          <a:p>
            <a:r>
              <a:rPr lang="en-IN" dirty="0"/>
              <a:t>A</a:t>
            </a:r>
            <a:r>
              <a:rPr lang="en-IN" baseline="-25000" dirty="0"/>
              <a:t>H</a:t>
            </a:r>
            <a:endParaRPr lang="en-IN" dirty="0"/>
          </a:p>
        </p:txBody>
      </p:sp>
      <p:sp>
        <p:nvSpPr>
          <p:cNvPr id="66" name="TextBox 65"/>
          <p:cNvSpPr txBox="1"/>
          <p:nvPr/>
        </p:nvSpPr>
        <p:spPr>
          <a:xfrm>
            <a:off x="2148112" y="293748"/>
            <a:ext cx="397866" cy="369332"/>
          </a:xfrm>
          <a:prstGeom prst="rect">
            <a:avLst/>
          </a:prstGeom>
          <a:noFill/>
        </p:spPr>
        <p:txBody>
          <a:bodyPr wrap="none" rtlCol="0">
            <a:spAutoFit/>
          </a:bodyPr>
          <a:lstStyle/>
          <a:p>
            <a:r>
              <a:rPr lang="en-IN" dirty="0"/>
              <a:t>5</a:t>
            </a:r>
            <a:r>
              <a:rPr lang="en-IN" baseline="-25000" dirty="0"/>
              <a:t>H</a:t>
            </a:r>
            <a:endParaRPr lang="en-IN" dirty="0"/>
          </a:p>
        </p:txBody>
      </p:sp>
      <p:sp>
        <p:nvSpPr>
          <p:cNvPr id="67" name="TextBox 66"/>
          <p:cNvSpPr txBox="1"/>
          <p:nvPr/>
        </p:nvSpPr>
        <p:spPr>
          <a:xfrm>
            <a:off x="3846283" y="337291"/>
            <a:ext cx="405880" cy="369332"/>
          </a:xfrm>
          <a:prstGeom prst="rect">
            <a:avLst/>
          </a:prstGeom>
          <a:noFill/>
        </p:spPr>
        <p:txBody>
          <a:bodyPr wrap="none" rtlCol="0">
            <a:spAutoFit/>
          </a:bodyPr>
          <a:lstStyle/>
          <a:p>
            <a:r>
              <a:rPr lang="en-IN" dirty="0"/>
              <a:t>B</a:t>
            </a:r>
            <a:r>
              <a:rPr lang="en-IN" baseline="-25000" dirty="0"/>
              <a:t>H</a:t>
            </a:r>
            <a:endParaRPr lang="en-IN" dirty="0"/>
          </a:p>
        </p:txBody>
      </p:sp>
      <p:sp>
        <p:nvSpPr>
          <p:cNvPr id="68" name="TextBox 67"/>
          <p:cNvSpPr txBox="1"/>
          <p:nvPr/>
        </p:nvSpPr>
        <p:spPr>
          <a:xfrm>
            <a:off x="3149599" y="787235"/>
            <a:ext cx="397866" cy="369332"/>
          </a:xfrm>
          <a:prstGeom prst="rect">
            <a:avLst/>
          </a:prstGeom>
          <a:noFill/>
        </p:spPr>
        <p:txBody>
          <a:bodyPr wrap="none" rtlCol="0">
            <a:spAutoFit/>
          </a:bodyPr>
          <a:lstStyle/>
          <a:p>
            <a:r>
              <a:rPr lang="en-IN" dirty="0"/>
              <a:t>6</a:t>
            </a:r>
            <a:r>
              <a:rPr lang="en-IN" baseline="-25000" dirty="0"/>
              <a:t>H</a:t>
            </a:r>
            <a:endParaRPr lang="en-IN" dirty="0"/>
          </a:p>
        </p:txBody>
      </p:sp>
      <p:sp>
        <p:nvSpPr>
          <p:cNvPr id="69" name="TextBox 68"/>
          <p:cNvSpPr txBox="1"/>
          <p:nvPr/>
        </p:nvSpPr>
        <p:spPr>
          <a:xfrm>
            <a:off x="1074055" y="830777"/>
            <a:ext cx="397866" cy="369332"/>
          </a:xfrm>
          <a:prstGeom prst="rect">
            <a:avLst/>
          </a:prstGeom>
          <a:noFill/>
        </p:spPr>
        <p:txBody>
          <a:bodyPr wrap="none" rtlCol="0">
            <a:spAutoFit/>
          </a:bodyPr>
          <a:lstStyle/>
          <a:p>
            <a:r>
              <a:rPr lang="en-IN" dirty="0"/>
              <a:t>4</a:t>
            </a:r>
            <a:r>
              <a:rPr lang="en-IN" baseline="-25000" dirty="0"/>
              <a:t>H</a:t>
            </a:r>
            <a:endParaRPr lang="en-IN" dirty="0"/>
          </a:p>
        </p:txBody>
      </p:sp>
      <p:sp>
        <p:nvSpPr>
          <p:cNvPr id="35" name="TextBox 34"/>
          <p:cNvSpPr txBox="1"/>
          <p:nvPr/>
        </p:nvSpPr>
        <p:spPr>
          <a:xfrm>
            <a:off x="769255" y="1764227"/>
            <a:ext cx="397866" cy="369332"/>
          </a:xfrm>
          <a:prstGeom prst="rect">
            <a:avLst/>
          </a:prstGeom>
          <a:noFill/>
        </p:spPr>
        <p:txBody>
          <a:bodyPr wrap="none" rtlCol="0">
            <a:spAutoFit/>
          </a:bodyPr>
          <a:lstStyle/>
          <a:p>
            <a:r>
              <a:rPr lang="en-IN" dirty="0"/>
              <a:t>3</a:t>
            </a:r>
            <a:r>
              <a:rPr lang="en-IN" baseline="-25000" dirty="0"/>
              <a:t>H</a:t>
            </a:r>
            <a:endParaRPr lang="en-IN" dirty="0"/>
          </a:p>
        </p:txBody>
      </p:sp>
      <p:sp>
        <p:nvSpPr>
          <p:cNvPr id="36" name="TextBox 35"/>
          <p:cNvSpPr txBox="1"/>
          <p:nvPr/>
        </p:nvSpPr>
        <p:spPr>
          <a:xfrm>
            <a:off x="1188355" y="2707202"/>
            <a:ext cx="397866" cy="369332"/>
          </a:xfrm>
          <a:prstGeom prst="rect">
            <a:avLst/>
          </a:prstGeom>
          <a:noFill/>
        </p:spPr>
        <p:txBody>
          <a:bodyPr wrap="none" rtlCol="0">
            <a:spAutoFit/>
          </a:bodyPr>
          <a:lstStyle/>
          <a:p>
            <a:r>
              <a:rPr lang="en-IN" dirty="0"/>
              <a:t>2</a:t>
            </a:r>
            <a:r>
              <a:rPr lang="en-IN" baseline="-25000" dirty="0"/>
              <a:t>H</a:t>
            </a:r>
            <a:endParaRPr lang="en-IN" dirty="0"/>
          </a:p>
        </p:txBody>
      </p:sp>
      <p:sp>
        <p:nvSpPr>
          <p:cNvPr id="37" name="TextBox 36"/>
          <p:cNvSpPr txBox="1"/>
          <p:nvPr/>
        </p:nvSpPr>
        <p:spPr>
          <a:xfrm>
            <a:off x="2083705" y="3107252"/>
            <a:ext cx="397866" cy="369332"/>
          </a:xfrm>
          <a:prstGeom prst="rect">
            <a:avLst/>
          </a:prstGeom>
          <a:noFill/>
        </p:spPr>
        <p:txBody>
          <a:bodyPr wrap="none" rtlCol="0">
            <a:spAutoFit/>
          </a:bodyPr>
          <a:lstStyle/>
          <a:p>
            <a:r>
              <a:rPr lang="en-IN"/>
              <a:t>1</a:t>
            </a:r>
            <a:r>
              <a:rPr lang="en-IN" baseline="-25000"/>
              <a:t>H</a:t>
            </a:r>
            <a:endParaRPr lang="en-IN" dirty="0"/>
          </a:p>
        </p:txBody>
      </p:sp>
      <p:sp>
        <p:nvSpPr>
          <p:cNvPr id="38" name="TextBox 37"/>
          <p:cNvSpPr txBox="1"/>
          <p:nvPr/>
        </p:nvSpPr>
        <p:spPr>
          <a:xfrm rot="18973916">
            <a:off x="4293970" y="4859852"/>
            <a:ext cx="559769" cy="646331"/>
          </a:xfrm>
          <a:prstGeom prst="rect">
            <a:avLst/>
          </a:prstGeom>
          <a:noFill/>
        </p:spPr>
        <p:txBody>
          <a:bodyPr wrap="none" rtlCol="0">
            <a:spAutoFit/>
          </a:bodyPr>
          <a:lstStyle/>
          <a:p>
            <a:r>
              <a:rPr lang="en-IN" dirty="0"/>
              <a:t>A</a:t>
            </a:r>
            <a:r>
              <a:rPr lang="en-IN" baseline="-25000" dirty="0"/>
              <a:t>A1, </a:t>
            </a:r>
          </a:p>
          <a:p>
            <a:r>
              <a:rPr lang="en-IN" dirty="0"/>
              <a:t>C</a:t>
            </a:r>
            <a:r>
              <a:rPr lang="en-IN" baseline="-25000" dirty="0"/>
              <a:t>A1</a:t>
            </a:r>
          </a:p>
        </p:txBody>
      </p:sp>
      <p:sp>
        <p:nvSpPr>
          <p:cNvPr id="39" name="TextBox 38"/>
          <p:cNvSpPr txBox="1"/>
          <p:nvPr/>
        </p:nvSpPr>
        <p:spPr>
          <a:xfrm>
            <a:off x="2388505" y="954602"/>
            <a:ext cx="396262" cy="307777"/>
          </a:xfrm>
          <a:prstGeom prst="rect">
            <a:avLst/>
          </a:prstGeom>
          <a:noFill/>
        </p:spPr>
        <p:txBody>
          <a:bodyPr wrap="none" rtlCol="0">
            <a:spAutoFit/>
          </a:bodyPr>
          <a:lstStyle/>
          <a:p>
            <a:r>
              <a:rPr lang="en-IN" sz="1400" dirty="0"/>
              <a:t>5’</a:t>
            </a:r>
            <a:r>
              <a:rPr lang="en-IN" sz="1400" baseline="-25000" dirty="0"/>
              <a:t>H</a:t>
            </a:r>
            <a:endParaRPr lang="en-IN" sz="1400" dirty="0"/>
          </a:p>
        </p:txBody>
      </p:sp>
      <p:sp>
        <p:nvSpPr>
          <p:cNvPr id="40" name="TextBox 39"/>
          <p:cNvSpPr txBox="1"/>
          <p:nvPr/>
        </p:nvSpPr>
        <p:spPr>
          <a:xfrm>
            <a:off x="2807605" y="1078427"/>
            <a:ext cx="396262" cy="307777"/>
          </a:xfrm>
          <a:prstGeom prst="rect">
            <a:avLst/>
          </a:prstGeom>
          <a:noFill/>
        </p:spPr>
        <p:txBody>
          <a:bodyPr wrap="none" rtlCol="0">
            <a:spAutoFit/>
          </a:bodyPr>
          <a:lstStyle/>
          <a:p>
            <a:r>
              <a:rPr lang="en-IN" sz="1400" dirty="0"/>
              <a:t>6’</a:t>
            </a:r>
            <a:r>
              <a:rPr lang="en-IN" sz="1400" baseline="-25000" dirty="0"/>
              <a:t>H</a:t>
            </a:r>
            <a:endParaRPr lang="en-IN" sz="1400" dirty="0"/>
          </a:p>
        </p:txBody>
      </p:sp>
      <p:sp>
        <p:nvSpPr>
          <p:cNvPr id="41" name="TextBox 40"/>
          <p:cNvSpPr txBox="1"/>
          <p:nvPr/>
        </p:nvSpPr>
        <p:spPr>
          <a:xfrm>
            <a:off x="3017155" y="1649927"/>
            <a:ext cx="396262" cy="307777"/>
          </a:xfrm>
          <a:prstGeom prst="rect">
            <a:avLst/>
          </a:prstGeom>
          <a:noFill/>
        </p:spPr>
        <p:txBody>
          <a:bodyPr wrap="none" rtlCol="0">
            <a:spAutoFit/>
          </a:bodyPr>
          <a:lstStyle/>
          <a:p>
            <a:r>
              <a:rPr lang="en-IN" sz="1400" dirty="0"/>
              <a:t>7’</a:t>
            </a:r>
            <a:r>
              <a:rPr lang="en-IN" sz="1400" baseline="-25000" dirty="0"/>
              <a:t>H</a:t>
            </a:r>
            <a:endParaRPr lang="en-IN" sz="1400" dirty="0"/>
          </a:p>
        </p:txBody>
      </p:sp>
      <p:sp>
        <p:nvSpPr>
          <p:cNvPr id="42" name="TextBox 41"/>
          <p:cNvSpPr txBox="1"/>
          <p:nvPr/>
        </p:nvSpPr>
        <p:spPr>
          <a:xfrm>
            <a:off x="2721880" y="2116652"/>
            <a:ext cx="396262" cy="307777"/>
          </a:xfrm>
          <a:prstGeom prst="rect">
            <a:avLst/>
          </a:prstGeom>
          <a:noFill/>
        </p:spPr>
        <p:txBody>
          <a:bodyPr wrap="none" rtlCol="0">
            <a:spAutoFit/>
          </a:bodyPr>
          <a:lstStyle/>
          <a:p>
            <a:r>
              <a:rPr lang="en-IN" sz="1400" dirty="0"/>
              <a:t>8’</a:t>
            </a:r>
            <a:r>
              <a:rPr lang="en-IN" sz="1400" baseline="-25000" dirty="0"/>
              <a:t>H</a:t>
            </a:r>
            <a:endParaRPr lang="en-IN" sz="1400" dirty="0"/>
          </a:p>
        </p:txBody>
      </p:sp>
      <p:sp>
        <p:nvSpPr>
          <p:cNvPr id="44" name="TextBox 43"/>
          <p:cNvSpPr txBox="1"/>
          <p:nvPr/>
        </p:nvSpPr>
        <p:spPr>
          <a:xfrm>
            <a:off x="2274205" y="1592777"/>
            <a:ext cx="362600" cy="307777"/>
          </a:xfrm>
          <a:prstGeom prst="rect">
            <a:avLst/>
          </a:prstGeom>
          <a:noFill/>
        </p:spPr>
        <p:txBody>
          <a:bodyPr wrap="none" rtlCol="0">
            <a:spAutoFit/>
          </a:bodyPr>
          <a:lstStyle/>
          <a:p>
            <a:r>
              <a:rPr lang="en-IN" sz="1400" dirty="0"/>
              <a:t>V</a:t>
            </a:r>
            <a:r>
              <a:rPr lang="en-IN" sz="1400" baseline="-25000" dirty="0"/>
              <a:t>H</a:t>
            </a:r>
            <a:endParaRPr lang="en-IN" sz="1400" dirty="0"/>
          </a:p>
        </p:txBody>
      </p:sp>
      <p:sp>
        <p:nvSpPr>
          <p:cNvPr id="46" name="TextBox 45"/>
          <p:cNvSpPr txBox="1"/>
          <p:nvPr/>
        </p:nvSpPr>
        <p:spPr>
          <a:xfrm>
            <a:off x="2007505" y="2078552"/>
            <a:ext cx="396262" cy="307777"/>
          </a:xfrm>
          <a:prstGeom prst="rect">
            <a:avLst/>
          </a:prstGeom>
          <a:noFill/>
        </p:spPr>
        <p:txBody>
          <a:bodyPr wrap="none" rtlCol="0">
            <a:spAutoFit/>
          </a:bodyPr>
          <a:lstStyle/>
          <a:p>
            <a:r>
              <a:rPr lang="en-IN" sz="1400" dirty="0"/>
              <a:t>2’</a:t>
            </a:r>
            <a:r>
              <a:rPr lang="en-IN" sz="1400" baseline="-25000" dirty="0"/>
              <a:t>H</a:t>
            </a:r>
            <a:endParaRPr lang="en-IN" sz="1400" dirty="0"/>
          </a:p>
        </p:txBody>
      </p:sp>
      <p:sp>
        <p:nvSpPr>
          <p:cNvPr id="48" name="TextBox 47"/>
          <p:cNvSpPr txBox="1"/>
          <p:nvPr/>
        </p:nvSpPr>
        <p:spPr>
          <a:xfrm>
            <a:off x="1464580" y="1726127"/>
            <a:ext cx="396262" cy="307777"/>
          </a:xfrm>
          <a:prstGeom prst="rect">
            <a:avLst/>
          </a:prstGeom>
          <a:noFill/>
        </p:spPr>
        <p:txBody>
          <a:bodyPr wrap="none" rtlCol="0">
            <a:spAutoFit/>
          </a:bodyPr>
          <a:lstStyle/>
          <a:p>
            <a:r>
              <a:rPr lang="en-IN" sz="1400" dirty="0"/>
              <a:t>3’</a:t>
            </a:r>
            <a:r>
              <a:rPr lang="en-IN" sz="1400" baseline="-25000" dirty="0"/>
              <a:t>H</a:t>
            </a:r>
            <a:endParaRPr lang="en-IN" sz="1400" dirty="0"/>
          </a:p>
        </p:txBody>
      </p:sp>
      <p:sp>
        <p:nvSpPr>
          <p:cNvPr id="50" name="TextBox 49"/>
          <p:cNvSpPr txBox="1"/>
          <p:nvPr/>
        </p:nvSpPr>
        <p:spPr>
          <a:xfrm>
            <a:off x="1836055" y="1278452"/>
            <a:ext cx="396262" cy="307777"/>
          </a:xfrm>
          <a:prstGeom prst="rect">
            <a:avLst/>
          </a:prstGeom>
          <a:noFill/>
        </p:spPr>
        <p:txBody>
          <a:bodyPr wrap="none" rtlCol="0">
            <a:spAutoFit/>
          </a:bodyPr>
          <a:lstStyle/>
          <a:p>
            <a:r>
              <a:rPr lang="en-IN" sz="1400" dirty="0"/>
              <a:t>4’</a:t>
            </a:r>
            <a:r>
              <a:rPr lang="en-IN" sz="1400" baseline="-25000" dirty="0"/>
              <a:t>H</a:t>
            </a:r>
            <a:endParaRPr lang="en-IN" sz="1400" dirty="0"/>
          </a:p>
        </p:txBody>
      </p:sp>
      <p:sp>
        <p:nvSpPr>
          <p:cNvPr id="52" name="TextBox 51"/>
          <p:cNvSpPr txBox="1"/>
          <p:nvPr/>
        </p:nvSpPr>
        <p:spPr>
          <a:xfrm>
            <a:off x="3264805" y="1726127"/>
            <a:ext cx="397866" cy="369332"/>
          </a:xfrm>
          <a:prstGeom prst="rect">
            <a:avLst/>
          </a:prstGeom>
          <a:noFill/>
        </p:spPr>
        <p:txBody>
          <a:bodyPr wrap="none" rtlCol="0">
            <a:spAutoFit/>
          </a:bodyPr>
          <a:lstStyle/>
          <a:p>
            <a:r>
              <a:rPr lang="en-IN" dirty="0"/>
              <a:t>7</a:t>
            </a:r>
            <a:r>
              <a:rPr lang="en-IN" baseline="-25000" dirty="0"/>
              <a:t>H</a:t>
            </a:r>
            <a:endParaRPr lang="en-IN" dirty="0"/>
          </a:p>
        </p:txBody>
      </p:sp>
      <p:sp>
        <p:nvSpPr>
          <p:cNvPr id="53" name="TextBox 52"/>
          <p:cNvSpPr txBox="1"/>
          <p:nvPr/>
        </p:nvSpPr>
        <p:spPr>
          <a:xfrm>
            <a:off x="2979055" y="2478602"/>
            <a:ext cx="397866" cy="369332"/>
          </a:xfrm>
          <a:prstGeom prst="rect">
            <a:avLst/>
          </a:prstGeom>
          <a:noFill/>
        </p:spPr>
        <p:txBody>
          <a:bodyPr wrap="none" rtlCol="0">
            <a:spAutoFit/>
          </a:bodyPr>
          <a:lstStyle/>
          <a:p>
            <a:r>
              <a:rPr lang="en-IN" dirty="0"/>
              <a:t>8</a:t>
            </a:r>
            <a:r>
              <a:rPr lang="en-IN" baseline="-25000" dirty="0"/>
              <a:t>H</a:t>
            </a:r>
            <a:endParaRPr lang="en-IN" dirty="0"/>
          </a:p>
        </p:txBody>
      </p:sp>
      <p:sp>
        <p:nvSpPr>
          <p:cNvPr id="54" name="TextBox 53"/>
          <p:cNvSpPr txBox="1"/>
          <p:nvPr/>
        </p:nvSpPr>
        <p:spPr>
          <a:xfrm>
            <a:off x="120075" y="4488540"/>
            <a:ext cx="457176" cy="369332"/>
          </a:xfrm>
          <a:prstGeom prst="rect">
            <a:avLst/>
          </a:prstGeom>
          <a:noFill/>
        </p:spPr>
        <p:txBody>
          <a:bodyPr wrap="square" rtlCol="0">
            <a:spAutoFit/>
          </a:bodyPr>
          <a:lstStyle/>
          <a:p>
            <a:r>
              <a:rPr lang="en-IN" dirty="0"/>
              <a:t>A</a:t>
            </a:r>
            <a:r>
              <a:rPr lang="en-IN" baseline="-25000" dirty="0"/>
              <a:t>F</a:t>
            </a:r>
            <a:endParaRPr lang="en-IN" dirty="0"/>
          </a:p>
        </p:txBody>
      </p:sp>
      <p:sp>
        <p:nvSpPr>
          <p:cNvPr id="55" name="TextBox 54"/>
          <p:cNvSpPr txBox="1"/>
          <p:nvPr/>
        </p:nvSpPr>
        <p:spPr>
          <a:xfrm>
            <a:off x="2044700" y="3512290"/>
            <a:ext cx="457176" cy="369332"/>
          </a:xfrm>
          <a:prstGeom prst="rect">
            <a:avLst/>
          </a:prstGeom>
          <a:noFill/>
        </p:spPr>
        <p:txBody>
          <a:bodyPr wrap="square" rtlCol="0">
            <a:spAutoFit/>
          </a:bodyPr>
          <a:lstStyle/>
          <a:p>
            <a:r>
              <a:rPr lang="en-IN" dirty="0"/>
              <a:t>V</a:t>
            </a:r>
            <a:r>
              <a:rPr lang="en-IN" baseline="-25000" dirty="0"/>
              <a:t>F</a:t>
            </a:r>
            <a:endParaRPr lang="en-IN" dirty="0"/>
          </a:p>
        </p:txBody>
      </p:sp>
      <p:sp>
        <p:nvSpPr>
          <p:cNvPr id="56" name="TextBox 55"/>
          <p:cNvSpPr txBox="1"/>
          <p:nvPr/>
        </p:nvSpPr>
        <p:spPr>
          <a:xfrm>
            <a:off x="787400" y="6014190"/>
            <a:ext cx="457176" cy="369332"/>
          </a:xfrm>
          <a:prstGeom prst="rect">
            <a:avLst/>
          </a:prstGeom>
          <a:noFill/>
        </p:spPr>
        <p:txBody>
          <a:bodyPr wrap="square" rtlCol="0">
            <a:spAutoFit/>
          </a:bodyPr>
          <a:lstStyle/>
          <a:p>
            <a:r>
              <a:rPr lang="en-IN" dirty="0"/>
              <a:t>3</a:t>
            </a:r>
            <a:r>
              <a:rPr lang="en-IN" baseline="-25000" dirty="0"/>
              <a:t>F</a:t>
            </a:r>
            <a:endParaRPr lang="en-IN" dirty="0"/>
          </a:p>
        </p:txBody>
      </p:sp>
      <p:sp>
        <p:nvSpPr>
          <p:cNvPr id="62" name="TextBox 61"/>
          <p:cNvSpPr txBox="1"/>
          <p:nvPr/>
        </p:nvSpPr>
        <p:spPr>
          <a:xfrm>
            <a:off x="3822700" y="6242790"/>
            <a:ext cx="457176" cy="369332"/>
          </a:xfrm>
          <a:prstGeom prst="rect">
            <a:avLst/>
          </a:prstGeom>
          <a:noFill/>
        </p:spPr>
        <p:txBody>
          <a:bodyPr wrap="square" rtlCol="0">
            <a:spAutoFit/>
          </a:bodyPr>
          <a:lstStyle/>
          <a:p>
            <a:r>
              <a:rPr lang="en-IN" dirty="0"/>
              <a:t>B</a:t>
            </a:r>
            <a:r>
              <a:rPr lang="en-IN" baseline="-25000" dirty="0"/>
              <a:t>F</a:t>
            </a:r>
            <a:endParaRPr lang="en-IN" dirty="0"/>
          </a:p>
        </p:txBody>
      </p:sp>
      <p:sp>
        <p:nvSpPr>
          <p:cNvPr id="70" name="TextBox 69"/>
          <p:cNvSpPr txBox="1"/>
          <p:nvPr/>
        </p:nvSpPr>
        <p:spPr>
          <a:xfrm>
            <a:off x="3264535" y="4509240"/>
            <a:ext cx="457176" cy="369332"/>
          </a:xfrm>
          <a:prstGeom prst="rect">
            <a:avLst/>
          </a:prstGeom>
          <a:noFill/>
        </p:spPr>
        <p:txBody>
          <a:bodyPr wrap="square" rtlCol="0">
            <a:spAutoFit/>
          </a:bodyPr>
          <a:lstStyle/>
          <a:p>
            <a:r>
              <a:rPr lang="en-IN" dirty="0"/>
              <a:t>C</a:t>
            </a:r>
            <a:r>
              <a:rPr lang="en-IN" baseline="-25000" dirty="0"/>
              <a:t>F</a:t>
            </a:r>
            <a:endParaRPr lang="en-IN" dirty="0"/>
          </a:p>
        </p:txBody>
      </p:sp>
      <p:cxnSp>
        <p:nvCxnSpPr>
          <p:cNvPr id="72" name="Straight Connector 71"/>
          <p:cNvCxnSpPr/>
          <p:nvPr/>
        </p:nvCxnSpPr>
        <p:spPr bwMode="auto">
          <a:xfrm>
            <a:off x="508000" y="1059376"/>
            <a:ext cx="12700" cy="3594100"/>
          </a:xfrm>
          <a:prstGeom prst="line">
            <a:avLst/>
          </a:prstGeom>
          <a:solidFill>
            <a:schemeClr val="accent1"/>
          </a:solidFill>
          <a:ln w="3175" cap="flat" cmpd="sng" algn="ctr">
            <a:solidFill>
              <a:srgbClr val="00FFFF"/>
            </a:solidFill>
            <a:prstDash val="solid"/>
            <a:round/>
            <a:headEnd type="none" w="med" len="med"/>
            <a:tailEnd type="none" w="med" len="med"/>
          </a:ln>
          <a:effectLst/>
        </p:spPr>
      </p:cxnSp>
      <p:cxnSp>
        <p:nvCxnSpPr>
          <p:cNvPr id="73" name="Straight Connector 72"/>
          <p:cNvCxnSpPr/>
          <p:nvPr/>
        </p:nvCxnSpPr>
        <p:spPr bwMode="auto">
          <a:xfrm>
            <a:off x="1117600" y="2024576"/>
            <a:ext cx="12700" cy="4178300"/>
          </a:xfrm>
          <a:prstGeom prst="line">
            <a:avLst/>
          </a:prstGeom>
          <a:solidFill>
            <a:schemeClr val="accent1"/>
          </a:solidFill>
          <a:ln w="3175" cap="flat" cmpd="sng" algn="ctr">
            <a:solidFill>
              <a:srgbClr val="FF6600"/>
            </a:solidFill>
            <a:prstDash val="solid"/>
            <a:round/>
            <a:headEnd type="none" w="med" len="med"/>
            <a:tailEnd type="none" w="med" len="med"/>
          </a:ln>
          <a:effectLst/>
        </p:spPr>
      </p:cxnSp>
      <p:cxnSp>
        <p:nvCxnSpPr>
          <p:cNvPr id="75" name="Straight Connector 74"/>
          <p:cNvCxnSpPr/>
          <p:nvPr/>
        </p:nvCxnSpPr>
        <p:spPr bwMode="auto">
          <a:xfrm>
            <a:off x="1498600" y="2799276"/>
            <a:ext cx="12700" cy="3390900"/>
          </a:xfrm>
          <a:prstGeom prst="line">
            <a:avLst/>
          </a:prstGeom>
          <a:solidFill>
            <a:schemeClr val="accent1"/>
          </a:solidFill>
          <a:ln w="3175" cap="flat" cmpd="sng" algn="ctr">
            <a:solidFill>
              <a:srgbClr val="FF6600"/>
            </a:solidFill>
            <a:prstDash val="solid"/>
            <a:round/>
            <a:headEnd type="none" w="med" len="med"/>
            <a:tailEnd type="none" w="med" len="med"/>
          </a:ln>
          <a:effectLst/>
        </p:spPr>
      </p:cxnSp>
      <p:cxnSp>
        <p:nvCxnSpPr>
          <p:cNvPr id="77" name="Straight Connector 76"/>
          <p:cNvCxnSpPr/>
          <p:nvPr/>
        </p:nvCxnSpPr>
        <p:spPr bwMode="auto">
          <a:xfrm>
            <a:off x="1803400" y="1986476"/>
            <a:ext cx="0" cy="2895600"/>
          </a:xfrm>
          <a:prstGeom prst="line">
            <a:avLst/>
          </a:prstGeom>
          <a:solidFill>
            <a:schemeClr val="accent1"/>
          </a:solidFill>
          <a:ln w="3175" cap="flat" cmpd="sng" algn="ctr">
            <a:solidFill>
              <a:srgbClr val="CC66FF"/>
            </a:solidFill>
            <a:prstDash val="solid"/>
            <a:round/>
            <a:headEnd type="none" w="med" len="med"/>
            <a:tailEnd type="none" w="med" len="med"/>
          </a:ln>
          <a:effectLst/>
        </p:spPr>
      </p:cxnSp>
      <p:cxnSp>
        <p:nvCxnSpPr>
          <p:cNvPr id="81" name="Straight Connector 80"/>
          <p:cNvCxnSpPr>
            <a:endCxn id="51" idx="1"/>
          </p:cNvCxnSpPr>
          <p:nvPr/>
        </p:nvCxnSpPr>
        <p:spPr bwMode="auto">
          <a:xfrm>
            <a:off x="1905000" y="1465776"/>
            <a:ext cx="19100" cy="3756515"/>
          </a:xfrm>
          <a:prstGeom prst="line">
            <a:avLst/>
          </a:prstGeom>
          <a:solidFill>
            <a:schemeClr val="accent1"/>
          </a:solidFill>
          <a:ln w="3175" cap="flat" cmpd="sng" algn="ctr">
            <a:solidFill>
              <a:srgbClr val="CC66FF"/>
            </a:solidFill>
            <a:prstDash val="solid"/>
            <a:round/>
            <a:headEnd type="none" w="med" len="med"/>
            <a:tailEnd type="none" w="med" len="med"/>
          </a:ln>
          <a:effectLst/>
        </p:spPr>
      </p:cxnSp>
      <p:cxnSp>
        <p:nvCxnSpPr>
          <p:cNvPr id="83" name="Straight Connector 82"/>
          <p:cNvCxnSpPr/>
          <p:nvPr/>
        </p:nvCxnSpPr>
        <p:spPr bwMode="auto">
          <a:xfrm>
            <a:off x="2006600" y="2342076"/>
            <a:ext cx="12700" cy="2463800"/>
          </a:xfrm>
          <a:prstGeom prst="line">
            <a:avLst/>
          </a:prstGeom>
          <a:solidFill>
            <a:schemeClr val="accent1"/>
          </a:solidFill>
          <a:ln w="3175" cap="flat" cmpd="sng" algn="ctr">
            <a:solidFill>
              <a:srgbClr val="CC66FF"/>
            </a:solidFill>
            <a:prstDash val="solid"/>
            <a:round/>
            <a:headEnd type="none" w="med" len="med"/>
            <a:tailEnd type="none" w="med" len="med"/>
          </a:ln>
          <a:effectLst/>
        </p:spPr>
      </p:cxnSp>
      <p:cxnSp>
        <p:nvCxnSpPr>
          <p:cNvPr id="85" name="Straight Connector 84"/>
          <p:cNvCxnSpPr/>
          <p:nvPr/>
        </p:nvCxnSpPr>
        <p:spPr bwMode="auto">
          <a:xfrm flipH="1">
            <a:off x="2362200" y="3205676"/>
            <a:ext cx="12700" cy="3022600"/>
          </a:xfrm>
          <a:prstGeom prst="line">
            <a:avLst/>
          </a:prstGeom>
          <a:solidFill>
            <a:schemeClr val="accent1"/>
          </a:solidFill>
          <a:ln w="3175" cap="flat" cmpd="sng" algn="ctr">
            <a:solidFill>
              <a:srgbClr val="FF6600"/>
            </a:solidFill>
            <a:prstDash val="solid"/>
            <a:round/>
            <a:headEnd type="none" w="med" len="med"/>
            <a:tailEnd type="none" w="med" len="med"/>
          </a:ln>
          <a:effectLst/>
        </p:spPr>
      </p:cxnSp>
      <p:cxnSp>
        <p:nvCxnSpPr>
          <p:cNvPr id="87" name="Straight Connector 86"/>
          <p:cNvCxnSpPr/>
          <p:nvPr/>
        </p:nvCxnSpPr>
        <p:spPr bwMode="auto">
          <a:xfrm>
            <a:off x="3124200" y="1224476"/>
            <a:ext cx="0" cy="4648200"/>
          </a:xfrm>
          <a:prstGeom prst="line">
            <a:avLst/>
          </a:prstGeom>
          <a:solidFill>
            <a:schemeClr val="accent1"/>
          </a:solidFill>
          <a:ln w="3175" cap="flat" cmpd="sng" algn="ctr">
            <a:solidFill>
              <a:srgbClr val="CC66FF"/>
            </a:solidFill>
            <a:prstDash val="solid"/>
            <a:round/>
            <a:headEnd type="none" w="med" len="med"/>
            <a:tailEnd type="none" w="med" len="med"/>
          </a:ln>
          <a:effectLst/>
        </p:spPr>
      </p:cxnSp>
      <p:cxnSp>
        <p:nvCxnSpPr>
          <p:cNvPr id="90" name="Straight Connector 89"/>
          <p:cNvCxnSpPr/>
          <p:nvPr/>
        </p:nvCxnSpPr>
        <p:spPr bwMode="auto">
          <a:xfrm flipH="1">
            <a:off x="2844800" y="2507176"/>
            <a:ext cx="12700" cy="2679700"/>
          </a:xfrm>
          <a:prstGeom prst="line">
            <a:avLst/>
          </a:prstGeom>
          <a:solidFill>
            <a:schemeClr val="accent1"/>
          </a:solidFill>
          <a:ln w="3175" cap="flat" cmpd="sng" algn="ctr">
            <a:solidFill>
              <a:srgbClr val="CC66FF"/>
            </a:solidFill>
            <a:prstDash val="solid"/>
            <a:round/>
            <a:headEnd type="none" w="med" len="med"/>
            <a:tailEnd type="none" w="med" len="med"/>
          </a:ln>
          <a:effectLst/>
        </p:spPr>
      </p:cxnSp>
      <p:cxnSp>
        <p:nvCxnSpPr>
          <p:cNvPr id="92" name="Straight Connector 91"/>
          <p:cNvCxnSpPr>
            <a:stCxn id="9" idx="7"/>
          </p:cNvCxnSpPr>
          <p:nvPr/>
        </p:nvCxnSpPr>
        <p:spPr bwMode="auto">
          <a:xfrm>
            <a:off x="3216173" y="1078141"/>
            <a:ext cx="9627" cy="5175535"/>
          </a:xfrm>
          <a:prstGeom prst="line">
            <a:avLst/>
          </a:prstGeom>
          <a:solidFill>
            <a:schemeClr val="accent1"/>
          </a:solidFill>
          <a:ln w="3175" cap="flat" cmpd="sng" algn="ctr">
            <a:solidFill>
              <a:srgbClr val="FF6600"/>
            </a:solidFill>
            <a:prstDash val="solid"/>
            <a:round/>
            <a:headEnd type="none" w="med" len="med"/>
            <a:tailEnd type="none" w="med" len="med"/>
          </a:ln>
          <a:effectLst/>
        </p:spPr>
      </p:cxnSp>
      <p:cxnSp>
        <p:nvCxnSpPr>
          <p:cNvPr id="94" name="Straight Connector 93"/>
          <p:cNvCxnSpPr/>
          <p:nvPr/>
        </p:nvCxnSpPr>
        <p:spPr bwMode="auto">
          <a:xfrm flipH="1">
            <a:off x="3594100" y="2202376"/>
            <a:ext cx="12700" cy="3987800"/>
          </a:xfrm>
          <a:prstGeom prst="line">
            <a:avLst/>
          </a:prstGeom>
          <a:solidFill>
            <a:schemeClr val="accent1"/>
          </a:solidFill>
          <a:ln w="3175" cap="flat" cmpd="sng" algn="ctr">
            <a:solidFill>
              <a:srgbClr val="FF6600"/>
            </a:solidFill>
            <a:prstDash val="solid"/>
            <a:round/>
            <a:headEnd type="none" w="med" len="med"/>
            <a:tailEnd type="none" w="med" len="med"/>
          </a:ln>
          <a:effectLst/>
        </p:spPr>
      </p:cxnSp>
      <p:cxnSp>
        <p:nvCxnSpPr>
          <p:cNvPr id="97" name="Straight Connector 96"/>
          <p:cNvCxnSpPr/>
          <p:nvPr/>
        </p:nvCxnSpPr>
        <p:spPr bwMode="auto">
          <a:xfrm>
            <a:off x="3911600" y="729176"/>
            <a:ext cx="0" cy="5778500"/>
          </a:xfrm>
          <a:prstGeom prst="line">
            <a:avLst/>
          </a:prstGeom>
          <a:solidFill>
            <a:schemeClr val="accent1"/>
          </a:solidFill>
          <a:ln w="3175" cap="flat" cmpd="sng" algn="ctr">
            <a:solidFill>
              <a:srgbClr val="00FFFF"/>
            </a:solidFill>
            <a:prstDash val="solid"/>
            <a:round/>
            <a:headEnd type="none" w="med" len="med"/>
            <a:tailEnd type="none" w="med" len="med"/>
          </a:ln>
          <a:effectLst/>
        </p:spPr>
      </p:cxnSp>
      <p:cxnSp>
        <p:nvCxnSpPr>
          <p:cNvPr id="99" name="Straight Connector 98"/>
          <p:cNvCxnSpPr/>
          <p:nvPr/>
        </p:nvCxnSpPr>
        <p:spPr bwMode="auto">
          <a:xfrm>
            <a:off x="3898900" y="716476"/>
            <a:ext cx="3759200" cy="3784600"/>
          </a:xfrm>
          <a:prstGeom prst="line">
            <a:avLst/>
          </a:prstGeom>
          <a:solidFill>
            <a:schemeClr val="accent1"/>
          </a:solidFill>
          <a:ln w="3175" cap="flat" cmpd="sng" algn="ctr">
            <a:solidFill>
              <a:srgbClr val="00FF99"/>
            </a:solidFill>
            <a:prstDash val="solid"/>
            <a:round/>
            <a:headEnd type="none" w="med" len="med"/>
            <a:tailEnd type="none" w="med" len="med"/>
          </a:ln>
          <a:effectLst/>
        </p:spPr>
      </p:cxnSp>
      <p:cxnSp>
        <p:nvCxnSpPr>
          <p:cNvPr id="101" name="Straight Connector 100"/>
          <p:cNvCxnSpPr/>
          <p:nvPr/>
        </p:nvCxnSpPr>
        <p:spPr bwMode="auto">
          <a:xfrm>
            <a:off x="3378200" y="1249876"/>
            <a:ext cx="3505200" cy="3505200"/>
          </a:xfrm>
          <a:prstGeom prst="line">
            <a:avLst/>
          </a:prstGeom>
          <a:solidFill>
            <a:schemeClr val="accent1"/>
          </a:solidFill>
          <a:ln w="3175" cap="flat" cmpd="sng" algn="ctr">
            <a:solidFill>
              <a:srgbClr val="FF6600"/>
            </a:solidFill>
            <a:prstDash val="solid"/>
            <a:round/>
            <a:headEnd type="none" w="med" len="med"/>
            <a:tailEnd type="none" w="med" len="med"/>
          </a:ln>
          <a:effectLst/>
        </p:spPr>
      </p:cxnSp>
      <p:cxnSp>
        <p:nvCxnSpPr>
          <p:cNvPr id="103" name="Straight Connector 102"/>
          <p:cNvCxnSpPr/>
          <p:nvPr/>
        </p:nvCxnSpPr>
        <p:spPr bwMode="auto">
          <a:xfrm>
            <a:off x="3073400" y="1199076"/>
            <a:ext cx="3544570" cy="3492500"/>
          </a:xfrm>
          <a:prstGeom prst="line">
            <a:avLst/>
          </a:prstGeom>
          <a:solidFill>
            <a:schemeClr val="accent1"/>
          </a:solidFill>
          <a:ln w="3175" cap="flat" cmpd="sng" algn="ctr">
            <a:solidFill>
              <a:srgbClr val="CC66FF"/>
            </a:solidFill>
            <a:prstDash val="solid"/>
            <a:round/>
            <a:headEnd type="none" w="med" len="med"/>
            <a:tailEnd type="none" w="med" len="med"/>
          </a:ln>
          <a:effectLst/>
        </p:spPr>
      </p:cxnSp>
      <p:cxnSp>
        <p:nvCxnSpPr>
          <p:cNvPr id="104" name="Straight Connector 103"/>
          <p:cNvCxnSpPr>
            <a:stCxn id="9" idx="0"/>
          </p:cNvCxnSpPr>
          <p:nvPr/>
        </p:nvCxnSpPr>
        <p:spPr bwMode="auto">
          <a:xfrm>
            <a:off x="2357437" y="719651"/>
            <a:ext cx="4322763" cy="4302125"/>
          </a:xfrm>
          <a:prstGeom prst="line">
            <a:avLst/>
          </a:prstGeom>
          <a:solidFill>
            <a:schemeClr val="accent1"/>
          </a:solidFill>
          <a:ln w="3175" cap="flat" cmpd="sng" algn="ctr">
            <a:solidFill>
              <a:srgbClr val="FF6600"/>
            </a:solidFill>
            <a:prstDash val="solid"/>
            <a:round/>
            <a:headEnd type="none" w="med" len="med"/>
            <a:tailEnd type="none" w="med" len="med"/>
          </a:ln>
          <a:effectLst/>
        </p:spPr>
      </p:cxnSp>
      <p:cxnSp>
        <p:nvCxnSpPr>
          <p:cNvPr id="106" name="Straight Connector 105"/>
          <p:cNvCxnSpPr/>
          <p:nvPr/>
        </p:nvCxnSpPr>
        <p:spPr bwMode="auto">
          <a:xfrm>
            <a:off x="2336800" y="1008576"/>
            <a:ext cx="3733800" cy="3721100"/>
          </a:xfrm>
          <a:prstGeom prst="line">
            <a:avLst/>
          </a:prstGeom>
          <a:solidFill>
            <a:schemeClr val="accent1"/>
          </a:solidFill>
          <a:ln w="3175" cap="flat" cmpd="sng" algn="ctr">
            <a:solidFill>
              <a:srgbClr val="CC66FF"/>
            </a:solidFill>
            <a:prstDash val="solid"/>
            <a:round/>
            <a:headEnd type="none" w="med" len="med"/>
            <a:tailEnd type="none" w="med" len="med"/>
          </a:ln>
          <a:effectLst/>
        </p:spPr>
      </p:cxnSp>
      <p:cxnSp>
        <p:nvCxnSpPr>
          <p:cNvPr id="108" name="Straight Connector 107"/>
          <p:cNvCxnSpPr>
            <a:stCxn id="53" idx="2"/>
          </p:cNvCxnSpPr>
          <p:nvPr/>
        </p:nvCxnSpPr>
        <p:spPr bwMode="auto">
          <a:xfrm>
            <a:off x="3177988" y="2847934"/>
            <a:ext cx="2879912" cy="2783442"/>
          </a:xfrm>
          <a:prstGeom prst="line">
            <a:avLst/>
          </a:prstGeom>
          <a:solidFill>
            <a:schemeClr val="accent1"/>
          </a:solidFill>
          <a:ln w="3175" cap="flat" cmpd="sng" algn="ctr">
            <a:solidFill>
              <a:srgbClr val="FF6600"/>
            </a:solidFill>
            <a:prstDash val="solid"/>
            <a:round/>
            <a:headEnd type="none" w="med" len="med"/>
            <a:tailEnd type="none" w="med" len="med"/>
          </a:ln>
          <a:effectLst/>
        </p:spPr>
      </p:cxnSp>
      <p:cxnSp>
        <p:nvCxnSpPr>
          <p:cNvPr id="110" name="Straight Connector 109"/>
          <p:cNvCxnSpPr/>
          <p:nvPr/>
        </p:nvCxnSpPr>
        <p:spPr bwMode="auto">
          <a:xfrm>
            <a:off x="1130300" y="1973776"/>
            <a:ext cx="4305300" cy="4267200"/>
          </a:xfrm>
          <a:prstGeom prst="line">
            <a:avLst/>
          </a:prstGeom>
          <a:solidFill>
            <a:schemeClr val="accent1"/>
          </a:solidFill>
          <a:ln w="3175" cap="flat" cmpd="sng" algn="ctr">
            <a:solidFill>
              <a:srgbClr val="FF6600"/>
            </a:solidFill>
            <a:prstDash val="solid"/>
            <a:round/>
            <a:headEnd type="none" w="med" len="med"/>
            <a:tailEnd type="none" w="med" len="med"/>
          </a:ln>
          <a:effectLst/>
        </p:spPr>
      </p:cxnSp>
      <p:cxnSp>
        <p:nvCxnSpPr>
          <p:cNvPr id="112" name="Straight Connector 111"/>
          <p:cNvCxnSpPr/>
          <p:nvPr/>
        </p:nvCxnSpPr>
        <p:spPr bwMode="auto">
          <a:xfrm>
            <a:off x="3289300" y="3802576"/>
            <a:ext cx="2286000" cy="2247900"/>
          </a:xfrm>
          <a:prstGeom prst="line">
            <a:avLst/>
          </a:prstGeom>
          <a:solidFill>
            <a:schemeClr val="accent1"/>
          </a:solidFill>
          <a:ln w="3175" cap="flat" cmpd="sng" algn="ctr">
            <a:solidFill>
              <a:srgbClr val="FF6600"/>
            </a:solidFill>
            <a:prstDash val="solid"/>
            <a:round/>
            <a:headEnd type="none" w="med" len="med"/>
            <a:tailEnd type="none" w="med" len="med"/>
          </a:ln>
          <a:effectLst/>
        </p:spPr>
      </p:cxnSp>
      <p:cxnSp>
        <p:nvCxnSpPr>
          <p:cNvPr id="116" name="Straight Connector 115"/>
          <p:cNvCxnSpPr/>
          <p:nvPr/>
        </p:nvCxnSpPr>
        <p:spPr bwMode="auto">
          <a:xfrm>
            <a:off x="4318000" y="3916876"/>
            <a:ext cx="1117600" cy="2349500"/>
          </a:xfrm>
          <a:prstGeom prst="line">
            <a:avLst/>
          </a:prstGeom>
          <a:noFill/>
          <a:ln w="38100" cap="flat" cmpd="sng" algn="ctr">
            <a:solidFill>
              <a:srgbClr val="FF0000"/>
            </a:solidFill>
            <a:prstDash val="solid"/>
            <a:round/>
            <a:headEnd type="none" w="med" len="med"/>
            <a:tailEnd type="none" w="med" len="med"/>
          </a:ln>
          <a:effectLst/>
        </p:spPr>
      </p:cxnSp>
      <p:cxnSp>
        <p:nvCxnSpPr>
          <p:cNvPr id="118" name="Straight Connector 117"/>
          <p:cNvCxnSpPr/>
          <p:nvPr/>
        </p:nvCxnSpPr>
        <p:spPr bwMode="auto">
          <a:xfrm>
            <a:off x="1841500" y="1999176"/>
            <a:ext cx="2997200" cy="2971800"/>
          </a:xfrm>
          <a:prstGeom prst="line">
            <a:avLst/>
          </a:prstGeom>
          <a:solidFill>
            <a:schemeClr val="accent1"/>
          </a:solidFill>
          <a:ln w="3175" cap="flat" cmpd="sng" algn="ctr">
            <a:solidFill>
              <a:srgbClr val="CC66FF"/>
            </a:solidFill>
            <a:prstDash val="solid"/>
            <a:round/>
            <a:headEnd type="none" w="med" len="med"/>
            <a:tailEnd type="none" w="med" len="med"/>
          </a:ln>
          <a:effectLst/>
        </p:spPr>
      </p:cxnSp>
      <p:cxnSp>
        <p:nvCxnSpPr>
          <p:cNvPr id="119" name="Straight Connector 118"/>
          <p:cNvCxnSpPr/>
          <p:nvPr/>
        </p:nvCxnSpPr>
        <p:spPr bwMode="auto">
          <a:xfrm>
            <a:off x="1993900" y="2316676"/>
            <a:ext cx="2692400" cy="2641600"/>
          </a:xfrm>
          <a:prstGeom prst="line">
            <a:avLst/>
          </a:prstGeom>
          <a:solidFill>
            <a:schemeClr val="accent1"/>
          </a:solidFill>
          <a:ln w="3175" cap="flat" cmpd="sng" algn="ctr">
            <a:solidFill>
              <a:srgbClr val="CC66FF"/>
            </a:solidFill>
            <a:prstDash val="solid"/>
            <a:round/>
            <a:headEnd type="none" w="med" len="med"/>
            <a:tailEnd type="none" w="med" len="med"/>
          </a:ln>
          <a:effectLst/>
        </p:spPr>
      </p:cxnSp>
      <p:cxnSp>
        <p:nvCxnSpPr>
          <p:cNvPr id="122" name="Straight Connector 121"/>
          <p:cNvCxnSpPr/>
          <p:nvPr/>
        </p:nvCxnSpPr>
        <p:spPr bwMode="auto">
          <a:xfrm>
            <a:off x="1638300" y="2964376"/>
            <a:ext cx="3543300" cy="3530600"/>
          </a:xfrm>
          <a:prstGeom prst="line">
            <a:avLst/>
          </a:prstGeom>
          <a:solidFill>
            <a:schemeClr val="accent1"/>
          </a:solidFill>
          <a:ln w="3175" cap="flat" cmpd="sng" algn="ctr">
            <a:solidFill>
              <a:srgbClr val="FF6600"/>
            </a:solidFill>
            <a:prstDash val="solid"/>
            <a:round/>
            <a:headEnd type="none" w="med" len="med"/>
            <a:tailEnd type="none" w="med" len="med"/>
          </a:ln>
          <a:effectLst/>
        </p:spPr>
      </p:cxnSp>
      <p:cxnSp>
        <p:nvCxnSpPr>
          <p:cNvPr id="125" name="Straight Connector 124"/>
          <p:cNvCxnSpPr/>
          <p:nvPr/>
        </p:nvCxnSpPr>
        <p:spPr bwMode="auto">
          <a:xfrm flipH="1">
            <a:off x="1498600" y="3764476"/>
            <a:ext cx="863600" cy="24384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36" name="Straight Connector 135"/>
          <p:cNvCxnSpPr>
            <a:stCxn id="9" idx="2"/>
          </p:cNvCxnSpPr>
          <p:nvPr/>
        </p:nvCxnSpPr>
        <p:spPr bwMode="auto">
          <a:xfrm>
            <a:off x="1142999" y="1943614"/>
            <a:ext cx="2463801" cy="30162"/>
          </a:xfrm>
          <a:prstGeom prst="line">
            <a:avLst/>
          </a:prstGeom>
          <a:solidFill>
            <a:schemeClr val="accent1"/>
          </a:solidFill>
          <a:ln w="3175" cap="flat" cmpd="sng" algn="ctr">
            <a:solidFill>
              <a:srgbClr val="00FFFF"/>
            </a:solidFill>
            <a:prstDash val="solid"/>
            <a:round/>
            <a:headEnd type="none" w="med" len="med"/>
            <a:tailEnd type="none" w="med" len="med"/>
          </a:ln>
          <a:effectLst/>
        </p:spPr>
      </p:cxnSp>
      <p:cxnSp>
        <p:nvCxnSpPr>
          <p:cNvPr id="138" name="Straight Connector 137"/>
          <p:cNvCxnSpPr/>
          <p:nvPr/>
        </p:nvCxnSpPr>
        <p:spPr bwMode="auto">
          <a:xfrm flipH="1">
            <a:off x="1485900" y="1072076"/>
            <a:ext cx="1739900" cy="1765300"/>
          </a:xfrm>
          <a:prstGeom prst="line">
            <a:avLst/>
          </a:prstGeom>
          <a:solidFill>
            <a:schemeClr val="accent1"/>
          </a:solidFill>
          <a:ln w="3175" cap="flat" cmpd="sng" algn="ctr">
            <a:solidFill>
              <a:srgbClr val="00FFFF"/>
            </a:solidFill>
            <a:prstDash val="solid"/>
            <a:round/>
            <a:headEnd type="none" w="med" len="med"/>
            <a:tailEnd type="none" w="med" len="med"/>
          </a:ln>
          <a:effectLst/>
        </p:spPr>
      </p:cxnSp>
      <p:sp>
        <p:nvSpPr>
          <p:cNvPr id="84" name="TextBox 83"/>
          <p:cNvSpPr txBox="1"/>
          <p:nvPr/>
        </p:nvSpPr>
        <p:spPr>
          <a:xfrm rot="18828828">
            <a:off x="4913931" y="6432635"/>
            <a:ext cx="470000" cy="369332"/>
          </a:xfrm>
          <a:prstGeom prst="rect">
            <a:avLst/>
          </a:prstGeom>
          <a:noFill/>
        </p:spPr>
        <p:txBody>
          <a:bodyPr wrap="none" rtlCol="0">
            <a:spAutoFit/>
          </a:bodyPr>
          <a:lstStyle/>
          <a:p>
            <a:r>
              <a:rPr lang="en-IN" dirty="0"/>
              <a:t>2</a:t>
            </a:r>
            <a:r>
              <a:rPr lang="en-IN" baseline="-25000" dirty="0"/>
              <a:t>A1</a:t>
            </a:r>
            <a:endParaRPr lang="en-IN" dirty="0"/>
          </a:p>
        </p:txBody>
      </p:sp>
      <p:sp>
        <p:nvSpPr>
          <p:cNvPr id="86" name="TextBox 85"/>
          <p:cNvSpPr txBox="1"/>
          <p:nvPr/>
        </p:nvSpPr>
        <p:spPr>
          <a:xfrm rot="18828828">
            <a:off x="5430128" y="6177820"/>
            <a:ext cx="580608" cy="646331"/>
          </a:xfrm>
          <a:prstGeom prst="rect">
            <a:avLst/>
          </a:prstGeom>
          <a:noFill/>
        </p:spPr>
        <p:txBody>
          <a:bodyPr wrap="none" rtlCol="0">
            <a:spAutoFit/>
          </a:bodyPr>
          <a:lstStyle/>
          <a:p>
            <a:r>
              <a:rPr lang="en-IN" dirty="0"/>
              <a:t>1</a:t>
            </a:r>
            <a:r>
              <a:rPr lang="en-IN" baseline="-25000" dirty="0"/>
              <a:t>A1</a:t>
            </a:r>
            <a:r>
              <a:rPr lang="en-IN" dirty="0"/>
              <a:t>, </a:t>
            </a:r>
          </a:p>
          <a:p>
            <a:r>
              <a:rPr lang="en-IN" dirty="0"/>
              <a:t>3</a:t>
            </a:r>
            <a:r>
              <a:rPr lang="en-IN" baseline="-25000" dirty="0"/>
              <a:t>A1</a:t>
            </a:r>
            <a:endParaRPr lang="en-IN" dirty="0"/>
          </a:p>
        </p:txBody>
      </p:sp>
      <p:cxnSp>
        <p:nvCxnSpPr>
          <p:cNvPr id="89" name="Straight Connector 88"/>
          <p:cNvCxnSpPr/>
          <p:nvPr/>
        </p:nvCxnSpPr>
        <p:spPr bwMode="auto">
          <a:xfrm>
            <a:off x="4318000" y="3916876"/>
            <a:ext cx="2336800" cy="1117600"/>
          </a:xfrm>
          <a:prstGeom prst="line">
            <a:avLst/>
          </a:prstGeom>
          <a:noFill/>
          <a:ln w="38100" cap="flat" cmpd="sng" algn="ctr">
            <a:solidFill>
              <a:srgbClr val="FF0000"/>
            </a:solidFill>
            <a:prstDash val="solid"/>
            <a:round/>
            <a:headEnd type="none" w="med" len="med"/>
            <a:tailEnd type="none" w="med" len="med"/>
          </a:ln>
          <a:effectLst/>
        </p:spPr>
      </p:cxnSp>
      <p:cxnSp>
        <p:nvCxnSpPr>
          <p:cNvPr id="98" name="Straight Connector 97"/>
          <p:cNvCxnSpPr>
            <a:stCxn id="9" idx="1"/>
            <a:endCxn id="53" idx="2"/>
          </p:cNvCxnSpPr>
          <p:nvPr/>
        </p:nvCxnSpPr>
        <p:spPr bwMode="auto">
          <a:xfrm>
            <a:off x="1498700" y="1078141"/>
            <a:ext cx="1679288" cy="1769793"/>
          </a:xfrm>
          <a:prstGeom prst="line">
            <a:avLst/>
          </a:prstGeom>
          <a:solidFill>
            <a:schemeClr val="accent1"/>
          </a:solidFill>
          <a:ln w="3175" cap="flat" cmpd="sng" algn="ctr">
            <a:solidFill>
              <a:srgbClr val="00FFFF"/>
            </a:solidFill>
            <a:prstDash val="solid"/>
            <a:round/>
            <a:headEnd type="none" w="med" len="med"/>
            <a:tailEnd type="none" w="med" len="med"/>
          </a:ln>
          <a:effectLst/>
        </p:spPr>
      </p:cxnSp>
      <p:cxnSp>
        <p:nvCxnSpPr>
          <p:cNvPr id="114" name="Straight Connector 113"/>
          <p:cNvCxnSpPr>
            <a:stCxn id="9" idx="0"/>
          </p:cNvCxnSpPr>
          <p:nvPr/>
        </p:nvCxnSpPr>
        <p:spPr bwMode="auto">
          <a:xfrm>
            <a:off x="2357437" y="719651"/>
            <a:ext cx="30163" cy="2524125"/>
          </a:xfrm>
          <a:prstGeom prst="line">
            <a:avLst/>
          </a:prstGeom>
          <a:solidFill>
            <a:schemeClr val="accent1"/>
          </a:solidFill>
          <a:ln w="3175" cap="flat" cmpd="sng" algn="ctr">
            <a:solidFill>
              <a:srgbClr val="00FFFF"/>
            </a:solidFill>
            <a:prstDash val="solid"/>
            <a:round/>
            <a:headEnd type="none" w="med" len="med"/>
            <a:tailEnd type="none" w="med" len="med"/>
          </a:ln>
          <a:effectLst/>
        </p:spPr>
      </p:cxnSp>
      <p:sp>
        <p:nvSpPr>
          <p:cNvPr id="9" name="Oval 8"/>
          <p:cNvSpPr/>
          <p:nvPr/>
        </p:nvSpPr>
        <p:spPr bwMode="auto">
          <a:xfrm>
            <a:off x="1142999" y="719651"/>
            <a:ext cx="2428875" cy="2447926"/>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effectLst/>
              <a:latin typeface="Verdana" pitchFamily="34" charset="0"/>
            </a:endParaRPr>
          </a:p>
        </p:txBody>
      </p:sp>
      <p:cxnSp>
        <p:nvCxnSpPr>
          <p:cNvPr id="49" name="Straight Connector 48"/>
          <p:cNvCxnSpPr/>
          <p:nvPr/>
        </p:nvCxnSpPr>
        <p:spPr bwMode="auto">
          <a:xfrm flipV="1">
            <a:off x="5181600" y="4775396"/>
            <a:ext cx="1752600" cy="1730467"/>
          </a:xfrm>
          <a:prstGeom prst="line">
            <a:avLst/>
          </a:prstGeom>
          <a:noFill/>
          <a:ln w="38100"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flipV="1">
            <a:off x="1130300" y="3777176"/>
            <a:ext cx="1244600" cy="2451100"/>
          </a:xfrm>
          <a:prstGeom prst="line">
            <a:avLst/>
          </a:prstGeom>
          <a:noFill/>
          <a:ln w="38100" cap="flat" cmpd="sng" algn="ctr">
            <a:solidFill>
              <a:srgbClr val="FF0000"/>
            </a:solidFill>
            <a:prstDash val="solid"/>
            <a:round/>
            <a:headEnd type="none" w="med" len="med"/>
            <a:tailEnd type="none" w="med" len="med"/>
          </a:ln>
          <a:effectLst/>
        </p:spPr>
      </p:cxnSp>
      <p:cxnSp>
        <p:nvCxnSpPr>
          <p:cNvPr id="23" name="Straight Connector 22"/>
          <p:cNvCxnSpPr/>
          <p:nvPr/>
        </p:nvCxnSpPr>
        <p:spPr bwMode="auto">
          <a:xfrm>
            <a:off x="1120140" y="6223196"/>
            <a:ext cx="2453640" cy="7620"/>
          </a:xfrm>
          <a:prstGeom prst="line">
            <a:avLst/>
          </a:prstGeom>
          <a:noFill/>
          <a:ln w="38100" cap="flat" cmpd="sng" algn="ctr">
            <a:solidFill>
              <a:srgbClr val="FF0000"/>
            </a:solidFill>
            <a:prstDash val="solid"/>
            <a:round/>
            <a:headEnd type="none" w="med" len="med"/>
            <a:tailEnd type="none" w="med" len="med"/>
          </a:ln>
          <a:effectLst/>
        </p:spPr>
      </p:cxnSp>
      <p:cxnSp>
        <p:nvCxnSpPr>
          <p:cNvPr id="126" name="Straight Connector 125"/>
          <p:cNvCxnSpPr/>
          <p:nvPr/>
        </p:nvCxnSpPr>
        <p:spPr bwMode="auto">
          <a:xfrm>
            <a:off x="2374900" y="3827976"/>
            <a:ext cx="850900" cy="24257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93" name="TextBox 92"/>
          <p:cNvSpPr txBox="1"/>
          <p:nvPr/>
        </p:nvSpPr>
        <p:spPr>
          <a:xfrm rot="18828828">
            <a:off x="6025215" y="5568221"/>
            <a:ext cx="580608" cy="646331"/>
          </a:xfrm>
          <a:prstGeom prst="rect">
            <a:avLst/>
          </a:prstGeom>
          <a:noFill/>
        </p:spPr>
        <p:txBody>
          <a:bodyPr wrap="none" rtlCol="0">
            <a:spAutoFit/>
          </a:bodyPr>
          <a:lstStyle/>
          <a:p>
            <a:r>
              <a:rPr lang="en-IN" dirty="0"/>
              <a:t>4</a:t>
            </a:r>
            <a:r>
              <a:rPr lang="en-IN" baseline="-25000" dirty="0"/>
              <a:t>A1</a:t>
            </a:r>
            <a:r>
              <a:rPr lang="en-IN" dirty="0"/>
              <a:t>, </a:t>
            </a:r>
          </a:p>
          <a:p>
            <a:r>
              <a:rPr lang="en-IN" dirty="0"/>
              <a:t>8</a:t>
            </a:r>
            <a:r>
              <a:rPr lang="en-IN" baseline="-25000" dirty="0"/>
              <a:t>A1</a:t>
            </a:r>
            <a:endParaRPr lang="en-IN" dirty="0"/>
          </a:p>
        </p:txBody>
      </p:sp>
      <p:sp>
        <p:nvSpPr>
          <p:cNvPr id="96" name="TextBox 95"/>
          <p:cNvSpPr txBox="1"/>
          <p:nvPr/>
        </p:nvSpPr>
        <p:spPr>
          <a:xfrm rot="18828828">
            <a:off x="6663844" y="4929592"/>
            <a:ext cx="580608" cy="646331"/>
          </a:xfrm>
          <a:prstGeom prst="rect">
            <a:avLst/>
          </a:prstGeom>
          <a:noFill/>
        </p:spPr>
        <p:txBody>
          <a:bodyPr wrap="none" rtlCol="0">
            <a:spAutoFit/>
          </a:bodyPr>
          <a:lstStyle/>
          <a:p>
            <a:r>
              <a:rPr lang="en-IN" dirty="0"/>
              <a:t>7</a:t>
            </a:r>
            <a:r>
              <a:rPr lang="en-IN" baseline="-25000" dirty="0"/>
              <a:t>A1</a:t>
            </a:r>
            <a:r>
              <a:rPr lang="en-IN" dirty="0"/>
              <a:t>, </a:t>
            </a:r>
          </a:p>
          <a:p>
            <a:r>
              <a:rPr lang="en-IN" dirty="0"/>
              <a:t>5</a:t>
            </a:r>
            <a:r>
              <a:rPr lang="en-IN" baseline="-25000" dirty="0"/>
              <a:t>A1</a:t>
            </a:r>
            <a:endParaRPr lang="en-IN" dirty="0"/>
          </a:p>
        </p:txBody>
      </p:sp>
      <p:sp>
        <p:nvSpPr>
          <p:cNvPr id="100" name="TextBox 99"/>
          <p:cNvSpPr txBox="1"/>
          <p:nvPr/>
        </p:nvSpPr>
        <p:spPr>
          <a:xfrm rot="18828828">
            <a:off x="7023950" y="4589119"/>
            <a:ext cx="470000" cy="369332"/>
          </a:xfrm>
          <a:prstGeom prst="rect">
            <a:avLst/>
          </a:prstGeom>
          <a:noFill/>
        </p:spPr>
        <p:txBody>
          <a:bodyPr wrap="none" rtlCol="0">
            <a:spAutoFit/>
          </a:bodyPr>
          <a:lstStyle/>
          <a:p>
            <a:r>
              <a:rPr lang="en-IN" dirty="0"/>
              <a:t>6</a:t>
            </a:r>
            <a:r>
              <a:rPr lang="en-IN" baseline="-25000" dirty="0"/>
              <a:t>A1</a:t>
            </a:r>
            <a:endParaRPr lang="en-IN" dirty="0"/>
          </a:p>
        </p:txBody>
      </p:sp>
      <p:sp>
        <p:nvSpPr>
          <p:cNvPr id="102" name="TextBox 101"/>
          <p:cNvSpPr txBox="1"/>
          <p:nvPr/>
        </p:nvSpPr>
        <p:spPr>
          <a:xfrm rot="18828828">
            <a:off x="7157547" y="4177194"/>
            <a:ext cx="475771" cy="369332"/>
          </a:xfrm>
          <a:prstGeom prst="rect">
            <a:avLst/>
          </a:prstGeom>
          <a:noFill/>
        </p:spPr>
        <p:txBody>
          <a:bodyPr wrap="none" rtlCol="0">
            <a:spAutoFit/>
          </a:bodyPr>
          <a:lstStyle/>
          <a:p>
            <a:r>
              <a:rPr lang="en-IN" dirty="0"/>
              <a:t>B</a:t>
            </a:r>
            <a:r>
              <a:rPr lang="en-IN" baseline="-25000" dirty="0"/>
              <a:t>A1</a:t>
            </a:r>
            <a:endParaRPr lang="en-IN" dirty="0"/>
          </a:p>
        </p:txBody>
      </p:sp>
      <p:sp>
        <p:nvSpPr>
          <p:cNvPr id="109" name="TextBox 108"/>
          <p:cNvSpPr txBox="1"/>
          <p:nvPr/>
        </p:nvSpPr>
        <p:spPr>
          <a:xfrm>
            <a:off x="1305159" y="6177820"/>
            <a:ext cx="587141" cy="307777"/>
          </a:xfrm>
          <a:prstGeom prst="rect">
            <a:avLst/>
          </a:prstGeom>
          <a:noFill/>
        </p:spPr>
        <p:txBody>
          <a:bodyPr wrap="square" rtlCol="0">
            <a:spAutoFit/>
          </a:bodyPr>
          <a:lstStyle/>
          <a:p>
            <a:r>
              <a:rPr lang="en-IN" sz="1400" dirty="0"/>
              <a:t>2</a:t>
            </a:r>
            <a:r>
              <a:rPr lang="en-IN" sz="1400" baseline="-25000" dirty="0"/>
              <a:t>F</a:t>
            </a:r>
            <a:r>
              <a:rPr lang="en-IN" sz="1400" dirty="0"/>
              <a:t>,4</a:t>
            </a:r>
            <a:r>
              <a:rPr lang="en-IN" sz="1400" baseline="-25000" dirty="0"/>
              <a:t>F</a:t>
            </a:r>
            <a:endParaRPr lang="en-IN" sz="1400" dirty="0"/>
          </a:p>
        </p:txBody>
      </p:sp>
      <p:sp>
        <p:nvSpPr>
          <p:cNvPr id="111" name="TextBox 110"/>
          <p:cNvSpPr txBox="1"/>
          <p:nvPr/>
        </p:nvSpPr>
        <p:spPr>
          <a:xfrm>
            <a:off x="2006366" y="6168295"/>
            <a:ext cx="594594" cy="307777"/>
          </a:xfrm>
          <a:prstGeom prst="rect">
            <a:avLst/>
          </a:prstGeom>
          <a:noFill/>
        </p:spPr>
        <p:txBody>
          <a:bodyPr wrap="square" rtlCol="0">
            <a:spAutoFit/>
          </a:bodyPr>
          <a:lstStyle/>
          <a:p>
            <a:r>
              <a:rPr lang="en-IN" sz="1400" dirty="0"/>
              <a:t>1</a:t>
            </a:r>
            <a:r>
              <a:rPr lang="en-IN" sz="1400" baseline="-25000" dirty="0"/>
              <a:t>F</a:t>
            </a:r>
            <a:r>
              <a:rPr lang="en-IN" sz="1400" dirty="0"/>
              <a:t>,5</a:t>
            </a:r>
            <a:r>
              <a:rPr lang="en-IN" sz="1400" baseline="-25000" dirty="0"/>
              <a:t>F</a:t>
            </a:r>
            <a:endParaRPr lang="en-IN" sz="1400" dirty="0"/>
          </a:p>
        </p:txBody>
      </p:sp>
      <p:sp>
        <p:nvSpPr>
          <p:cNvPr id="113" name="TextBox 112"/>
          <p:cNvSpPr txBox="1"/>
          <p:nvPr/>
        </p:nvSpPr>
        <p:spPr>
          <a:xfrm>
            <a:off x="2677160" y="6177820"/>
            <a:ext cx="565097" cy="307777"/>
          </a:xfrm>
          <a:prstGeom prst="rect">
            <a:avLst/>
          </a:prstGeom>
          <a:noFill/>
        </p:spPr>
        <p:txBody>
          <a:bodyPr wrap="square" rtlCol="0">
            <a:spAutoFit/>
          </a:bodyPr>
          <a:lstStyle/>
          <a:p>
            <a:r>
              <a:rPr lang="en-IN" sz="1400" dirty="0"/>
              <a:t>8</a:t>
            </a:r>
            <a:r>
              <a:rPr lang="en-IN" sz="1400" baseline="-25000" dirty="0"/>
              <a:t>F</a:t>
            </a:r>
            <a:r>
              <a:rPr lang="en-IN" sz="1400" dirty="0"/>
              <a:t>, 6</a:t>
            </a:r>
            <a:r>
              <a:rPr lang="en-IN" sz="1400" baseline="-25000" dirty="0"/>
              <a:t>F</a:t>
            </a:r>
            <a:endParaRPr lang="en-IN" sz="1400" dirty="0"/>
          </a:p>
        </p:txBody>
      </p:sp>
      <p:sp>
        <p:nvSpPr>
          <p:cNvPr id="117" name="TextBox 116"/>
          <p:cNvSpPr txBox="1"/>
          <p:nvPr/>
        </p:nvSpPr>
        <p:spPr>
          <a:xfrm>
            <a:off x="3511550" y="6138015"/>
            <a:ext cx="457176" cy="369332"/>
          </a:xfrm>
          <a:prstGeom prst="rect">
            <a:avLst/>
          </a:prstGeom>
          <a:noFill/>
        </p:spPr>
        <p:txBody>
          <a:bodyPr wrap="square" rtlCol="0">
            <a:spAutoFit/>
          </a:bodyPr>
          <a:lstStyle/>
          <a:p>
            <a:r>
              <a:rPr lang="en-IN" dirty="0"/>
              <a:t>7</a:t>
            </a:r>
            <a:r>
              <a:rPr lang="en-IN" baseline="-25000" dirty="0"/>
              <a:t>F</a:t>
            </a:r>
            <a:endParaRPr lang="en-IN" dirty="0"/>
          </a:p>
        </p:txBody>
      </p:sp>
      <p:sp>
        <p:nvSpPr>
          <p:cNvPr id="121" name="TextBox 120"/>
          <p:cNvSpPr txBox="1"/>
          <p:nvPr/>
        </p:nvSpPr>
        <p:spPr>
          <a:xfrm>
            <a:off x="1512081" y="4754335"/>
            <a:ext cx="375424" cy="307777"/>
          </a:xfrm>
          <a:prstGeom prst="rect">
            <a:avLst/>
          </a:prstGeom>
          <a:noFill/>
        </p:spPr>
        <p:txBody>
          <a:bodyPr wrap="none" rtlCol="0">
            <a:spAutoFit/>
          </a:bodyPr>
          <a:lstStyle/>
          <a:p>
            <a:r>
              <a:rPr lang="en-IN" sz="1400" dirty="0"/>
              <a:t>3’</a:t>
            </a:r>
            <a:r>
              <a:rPr lang="en-IN" sz="1400" baseline="-25000" dirty="0"/>
              <a:t>F</a:t>
            </a:r>
            <a:endParaRPr lang="en-IN" sz="1400" dirty="0"/>
          </a:p>
        </p:txBody>
      </p:sp>
      <p:sp>
        <p:nvSpPr>
          <p:cNvPr id="123" name="TextBox 122"/>
          <p:cNvSpPr txBox="1"/>
          <p:nvPr/>
        </p:nvSpPr>
        <p:spPr>
          <a:xfrm>
            <a:off x="1868339" y="5027461"/>
            <a:ext cx="375424" cy="307777"/>
          </a:xfrm>
          <a:prstGeom prst="rect">
            <a:avLst/>
          </a:prstGeom>
          <a:noFill/>
        </p:spPr>
        <p:txBody>
          <a:bodyPr wrap="none" rtlCol="0">
            <a:spAutoFit/>
          </a:bodyPr>
          <a:lstStyle/>
          <a:p>
            <a:r>
              <a:rPr lang="en-IN" sz="1400" dirty="0"/>
              <a:t>4’</a:t>
            </a:r>
            <a:r>
              <a:rPr lang="en-IN" sz="1400" baseline="-25000" dirty="0"/>
              <a:t>F</a:t>
            </a:r>
            <a:endParaRPr lang="en-IN" sz="1400" dirty="0"/>
          </a:p>
        </p:txBody>
      </p:sp>
      <p:sp>
        <p:nvSpPr>
          <p:cNvPr id="124" name="TextBox 123"/>
          <p:cNvSpPr txBox="1"/>
          <p:nvPr/>
        </p:nvSpPr>
        <p:spPr>
          <a:xfrm>
            <a:off x="1878239" y="4764236"/>
            <a:ext cx="375424" cy="307777"/>
          </a:xfrm>
          <a:prstGeom prst="rect">
            <a:avLst/>
          </a:prstGeom>
          <a:noFill/>
        </p:spPr>
        <p:txBody>
          <a:bodyPr wrap="none" rtlCol="0">
            <a:spAutoFit/>
          </a:bodyPr>
          <a:lstStyle/>
          <a:p>
            <a:r>
              <a:rPr lang="en-IN" sz="1400" dirty="0"/>
              <a:t>2’</a:t>
            </a:r>
            <a:r>
              <a:rPr lang="en-IN" sz="1400" baseline="-25000" dirty="0"/>
              <a:t>F</a:t>
            </a:r>
            <a:endParaRPr lang="en-IN" sz="1400" dirty="0"/>
          </a:p>
        </p:txBody>
      </p:sp>
      <p:sp>
        <p:nvSpPr>
          <p:cNvPr id="127" name="TextBox 126"/>
          <p:cNvSpPr txBox="1"/>
          <p:nvPr/>
        </p:nvSpPr>
        <p:spPr>
          <a:xfrm>
            <a:off x="2291889" y="5403511"/>
            <a:ext cx="375424" cy="307777"/>
          </a:xfrm>
          <a:prstGeom prst="rect">
            <a:avLst/>
          </a:prstGeom>
          <a:noFill/>
        </p:spPr>
        <p:txBody>
          <a:bodyPr wrap="none" rtlCol="0">
            <a:spAutoFit/>
          </a:bodyPr>
          <a:lstStyle/>
          <a:p>
            <a:r>
              <a:rPr lang="en-IN" sz="1400" dirty="0"/>
              <a:t>5’</a:t>
            </a:r>
            <a:r>
              <a:rPr lang="en-IN" sz="1400" baseline="-25000" dirty="0"/>
              <a:t>F</a:t>
            </a:r>
            <a:endParaRPr lang="en-IN" sz="1400" dirty="0"/>
          </a:p>
        </p:txBody>
      </p:sp>
      <p:sp>
        <p:nvSpPr>
          <p:cNvPr id="128" name="TextBox 127"/>
          <p:cNvSpPr txBox="1"/>
          <p:nvPr/>
        </p:nvSpPr>
        <p:spPr>
          <a:xfrm>
            <a:off x="2301789" y="4938411"/>
            <a:ext cx="375424" cy="307777"/>
          </a:xfrm>
          <a:prstGeom prst="rect">
            <a:avLst/>
          </a:prstGeom>
          <a:noFill/>
        </p:spPr>
        <p:txBody>
          <a:bodyPr wrap="none" rtlCol="0">
            <a:spAutoFit/>
          </a:bodyPr>
          <a:lstStyle/>
          <a:p>
            <a:r>
              <a:rPr lang="en-IN" sz="1400" dirty="0"/>
              <a:t>1’</a:t>
            </a:r>
            <a:r>
              <a:rPr lang="en-IN" sz="1400" baseline="-25000" dirty="0"/>
              <a:t>F</a:t>
            </a:r>
            <a:endParaRPr lang="en-IN" sz="1400" dirty="0"/>
          </a:p>
        </p:txBody>
      </p:sp>
      <p:sp>
        <p:nvSpPr>
          <p:cNvPr id="129" name="TextBox 128"/>
          <p:cNvSpPr txBox="1"/>
          <p:nvPr/>
        </p:nvSpPr>
        <p:spPr>
          <a:xfrm>
            <a:off x="2834189" y="5648936"/>
            <a:ext cx="375424" cy="307777"/>
          </a:xfrm>
          <a:prstGeom prst="rect">
            <a:avLst/>
          </a:prstGeom>
          <a:noFill/>
        </p:spPr>
        <p:txBody>
          <a:bodyPr wrap="none" rtlCol="0">
            <a:spAutoFit/>
          </a:bodyPr>
          <a:lstStyle/>
          <a:p>
            <a:r>
              <a:rPr lang="en-IN" sz="1400" dirty="0"/>
              <a:t>6’</a:t>
            </a:r>
            <a:r>
              <a:rPr lang="en-IN" sz="1400" baseline="-25000" dirty="0"/>
              <a:t>F</a:t>
            </a:r>
            <a:endParaRPr lang="en-IN" sz="1400" dirty="0"/>
          </a:p>
        </p:txBody>
      </p:sp>
      <p:sp>
        <p:nvSpPr>
          <p:cNvPr id="130" name="TextBox 129"/>
          <p:cNvSpPr txBox="1"/>
          <p:nvPr/>
        </p:nvSpPr>
        <p:spPr>
          <a:xfrm>
            <a:off x="3117214" y="5445086"/>
            <a:ext cx="375424" cy="307777"/>
          </a:xfrm>
          <a:prstGeom prst="rect">
            <a:avLst/>
          </a:prstGeom>
          <a:noFill/>
        </p:spPr>
        <p:txBody>
          <a:bodyPr wrap="none" rtlCol="0">
            <a:spAutoFit/>
          </a:bodyPr>
          <a:lstStyle/>
          <a:p>
            <a:r>
              <a:rPr lang="en-IN" sz="1400" dirty="0"/>
              <a:t>7’</a:t>
            </a:r>
            <a:r>
              <a:rPr lang="en-IN" sz="1400" baseline="-25000" dirty="0"/>
              <a:t>F</a:t>
            </a:r>
            <a:endParaRPr lang="en-IN" sz="1400" dirty="0"/>
          </a:p>
        </p:txBody>
      </p:sp>
      <p:sp>
        <p:nvSpPr>
          <p:cNvPr id="131" name="TextBox 130"/>
          <p:cNvSpPr txBox="1"/>
          <p:nvPr/>
        </p:nvSpPr>
        <p:spPr>
          <a:xfrm>
            <a:off x="2604614" y="5086861"/>
            <a:ext cx="375424" cy="307777"/>
          </a:xfrm>
          <a:prstGeom prst="rect">
            <a:avLst/>
          </a:prstGeom>
          <a:noFill/>
        </p:spPr>
        <p:txBody>
          <a:bodyPr wrap="none" rtlCol="0">
            <a:spAutoFit/>
          </a:bodyPr>
          <a:lstStyle/>
          <a:p>
            <a:r>
              <a:rPr lang="en-IN" sz="1400" dirty="0"/>
              <a:t>8’</a:t>
            </a:r>
            <a:r>
              <a:rPr lang="en-IN" sz="1400" baseline="-25000" dirty="0"/>
              <a:t>F</a:t>
            </a:r>
            <a:endParaRPr lang="en-IN" sz="1400" dirty="0"/>
          </a:p>
        </p:txBody>
      </p:sp>
      <p:sp>
        <p:nvSpPr>
          <p:cNvPr id="135" name="TextBox 134"/>
          <p:cNvSpPr txBox="1"/>
          <p:nvPr/>
        </p:nvSpPr>
        <p:spPr>
          <a:xfrm>
            <a:off x="3293833" y="3617701"/>
            <a:ext cx="404278" cy="369332"/>
          </a:xfrm>
          <a:prstGeom prst="rect">
            <a:avLst/>
          </a:prstGeom>
          <a:noFill/>
        </p:spPr>
        <p:txBody>
          <a:bodyPr wrap="none" rtlCol="0">
            <a:spAutoFit/>
          </a:bodyPr>
          <a:lstStyle/>
          <a:p>
            <a:r>
              <a:rPr lang="en-IN" dirty="0"/>
              <a:t>C</a:t>
            </a:r>
            <a:r>
              <a:rPr lang="en-IN" baseline="-25000" dirty="0"/>
              <a:t>H</a:t>
            </a:r>
            <a:endParaRPr lang="en-IN" dirty="0"/>
          </a:p>
        </p:txBody>
      </p:sp>
      <p:cxnSp>
        <p:nvCxnSpPr>
          <p:cNvPr id="139" name="Straight Connector 138"/>
          <p:cNvCxnSpPr/>
          <p:nvPr/>
        </p:nvCxnSpPr>
        <p:spPr bwMode="auto">
          <a:xfrm flipH="1">
            <a:off x="3284220" y="3743431"/>
            <a:ext cx="8196" cy="963385"/>
          </a:xfrm>
          <a:prstGeom prst="line">
            <a:avLst/>
          </a:prstGeom>
          <a:solidFill>
            <a:schemeClr val="accent1"/>
          </a:solidFill>
          <a:ln w="9525" cap="flat" cmpd="sng" algn="ctr">
            <a:solidFill>
              <a:srgbClr val="00FFFF"/>
            </a:solidFill>
            <a:prstDash val="solid"/>
            <a:round/>
            <a:headEnd type="none" w="med" len="med"/>
            <a:tailEnd type="none" w="med" len="med"/>
          </a:ln>
          <a:effectLst/>
        </p:spPr>
      </p:cxnSp>
      <p:sp>
        <p:nvSpPr>
          <p:cNvPr id="145" name="TextBox 144"/>
          <p:cNvSpPr txBox="1"/>
          <p:nvPr/>
        </p:nvSpPr>
        <p:spPr>
          <a:xfrm>
            <a:off x="2312305" y="2230952"/>
            <a:ext cx="396262" cy="307777"/>
          </a:xfrm>
          <a:prstGeom prst="rect">
            <a:avLst/>
          </a:prstGeom>
          <a:noFill/>
        </p:spPr>
        <p:txBody>
          <a:bodyPr wrap="none" rtlCol="0">
            <a:spAutoFit/>
          </a:bodyPr>
          <a:lstStyle/>
          <a:p>
            <a:r>
              <a:rPr lang="en-IN" sz="1400" dirty="0"/>
              <a:t>1’</a:t>
            </a:r>
            <a:r>
              <a:rPr lang="en-IN" sz="1400" baseline="-25000" dirty="0"/>
              <a:t>H</a:t>
            </a:r>
            <a:endParaRPr lang="en-IN" sz="1400" dirty="0"/>
          </a:p>
        </p:txBody>
      </p:sp>
      <p:cxnSp>
        <p:nvCxnSpPr>
          <p:cNvPr id="147" name="Straight Connector 146"/>
          <p:cNvCxnSpPr/>
          <p:nvPr/>
        </p:nvCxnSpPr>
        <p:spPr bwMode="auto">
          <a:xfrm>
            <a:off x="3303270" y="3811466"/>
            <a:ext cx="1234440" cy="1223010"/>
          </a:xfrm>
          <a:prstGeom prst="line">
            <a:avLst/>
          </a:prstGeom>
          <a:solidFill>
            <a:schemeClr val="accent1"/>
          </a:solidFill>
          <a:ln w="3175" cap="flat" cmpd="sng" algn="ctr">
            <a:solidFill>
              <a:srgbClr val="00FF99"/>
            </a:solidFill>
            <a:prstDash val="solid"/>
            <a:round/>
            <a:headEnd type="none" w="med" len="med"/>
            <a:tailEnd type="none" w="med" len="med"/>
          </a:ln>
          <a:effectLst/>
        </p:spPr>
      </p:cxnSp>
      <p:cxnSp>
        <p:nvCxnSpPr>
          <p:cNvPr id="4" name="Straight Connector 3"/>
          <p:cNvCxnSpPr/>
          <p:nvPr/>
        </p:nvCxnSpPr>
        <p:spPr bwMode="auto">
          <a:xfrm flipV="1">
            <a:off x="542925" y="710126"/>
            <a:ext cx="3343275" cy="314325"/>
          </a:xfrm>
          <a:prstGeom prst="line">
            <a:avLst/>
          </a:prstGeom>
          <a:solidFill>
            <a:schemeClr val="accent1"/>
          </a:solidFill>
          <a:ln w="38100" cap="flat" cmpd="sng" algn="ctr">
            <a:solidFill>
              <a:srgbClr val="00FF00"/>
            </a:solidFill>
            <a:prstDash val="solid"/>
            <a:round/>
            <a:headEnd type="none" w="med" len="med"/>
            <a:tailEnd type="none" w="med" len="med"/>
          </a:ln>
          <a:effectLst/>
        </p:spPr>
      </p:cxnSp>
      <p:pic>
        <p:nvPicPr>
          <p:cNvPr id="115" name="Picture 6">
            <a:extLst>
              <a:ext uri="{FF2B5EF4-FFF2-40B4-BE49-F238E27FC236}">
                <a16:creationId xmlns:a16="http://schemas.microsoft.com/office/drawing/2014/main" id="{253A7EEA-1584-4348-BAF0-B3F9812DA190}"/>
              </a:ext>
            </a:extLst>
          </p:cNvPr>
          <p:cNvPicPr>
            <a:picLocks noChangeAspect="1" noChangeArrowheads="1"/>
          </p:cNvPicPr>
          <p:nvPr/>
        </p:nvPicPr>
        <p:blipFill>
          <a:blip r:embed="rId2" cstate="print">
            <a:clrChange>
              <a:clrFrom>
                <a:srgbClr val="FFFFFF"/>
              </a:clrFrom>
              <a:clrTo>
                <a:srgbClr val="FFFFFF">
                  <a:alpha val="0"/>
                </a:srgbClr>
              </a:clrTo>
            </a:clrChange>
          </a:blip>
          <a:srcRect l="22656" t="26042" r="17969" b="17708"/>
          <a:stretch>
            <a:fillRect/>
          </a:stretch>
        </p:blipFill>
        <p:spPr bwMode="auto">
          <a:xfrm>
            <a:off x="6233040" y="2220806"/>
            <a:ext cx="2819400" cy="2001837"/>
          </a:xfrm>
          <a:prstGeom prst="rect">
            <a:avLst/>
          </a:prstGeom>
          <a:noFill/>
          <a:ln w="9525">
            <a:noFill/>
            <a:miter lim="800000"/>
            <a:headEnd/>
            <a:tailEnd/>
          </a:ln>
        </p:spPr>
      </p:pic>
      <p:sp>
        <p:nvSpPr>
          <p:cNvPr id="3" name="TextBox 2">
            <a:extLst>
              <a:ext uri="{FF2B5EF4-FFF2-40B4-BE49-F238E27FC236}">
                <a16:creationId xmlns:a16="http://schemas.microsoft.com/office/drawing/2014/main" id="{C522982D-ED89-47BA-9631-1569B20D8278}"/>
              </a:ext>
            </a:extLst>
          </p:cNvPr>
          <p:cNvSpPr txBox="1"/>
          <p:nvPr/>
        </p:nvSpPr>
        <p:spPr>
          <a:xfrm>
            <a:off x="5848300" y="723868"/>
            <a:ext cx="3224947"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002060"/>
                </a:solidFill>
              </a:rPr>
              <a:t>When edge view of plane is NOT in F plane.</a:t>
            </a:r>
          </a:p>
          <a:p>
            <a:pPr marL="342900" indent="-342900">
              <a:buFont typeface="Arial" panose="020B0604020202020204" pitchFamily="34" charset="0"/>
              <a:buChar char="•"/>
            </a:pPr>
            <a:r>
              <a:rPr lang="en-US" sz="2400" dirty="0">
                <a:solidFill>
                  <a:srgbClr val="002060"/>
                </a:solidFill>
              </a:rPr>
              <a:t>Edge view method </a:t>
            </a:r>
            <a:endParaRPr lang="en-IN" sz="2400" dirty="0">
              <a:solidFill>
                <a:srgbClr val="002060"/>
              </a:solidFill>
            </a:endParaRPr>
          </a:p>
        </p:txBody>
      </p:sp>
      <p:sp>
        <p:nvSpPr>
          <p:cNvPr id="7" name="TextBox 6">
            <a:extLst>
              <a:ext uri="{FF2B5EF4-FFF2-40B4-BE49-F238E27FC236}">
                <a16:creationId xmlns:a16="http://schemas.microsoft.com/office/drawing/2014/main" id="{67810244-623D-4FB1-AD27-6923A21B7E8A}"/>
              </a:ext>
            </a:extLst>
          </p:cNvPr>
          <p:cNvSpPr txBox="1"/>
          <p:nvPr/>
        </p:nvSpPr>
        <p:spPr>
          <a:xfrm>
            <a:off x="7258950" y="5648936"/>
            <a:ext cx="1910447" cy="1200329"/>
          </a:xfrm>
          <a:prstGeom prst="rect">
            <a:avLst/>
          </a:prstGeom>
          <a:noFill/>
        </p:spPr>
        <p:txBody>
          <a:bodyPr wrap="square" rtlCol="0">
            <a:spAutoFit/>
          </a:bodyPr>
          <a:lstStyle/>
          <a:p>
            <a:r>
              <a:rPr lang="en-US" dirty="0">
                <a:solidFill>
                  <a:srgbClr val="0070C0"/>
                </a:solidFill>
              </a:rPr>
              <a:t>We will need additional views for 4’</a:t>
            </a:r>
            <a:r>
              <a:rPr lang="en-US" baseline="-25000" dirty="0">
                <a:solidFill>
                  <a:srgbClr val="0070C0"/>
                </a:solidFill>
              </a:rPr>
              <a:t>H</a:t>
            </a:r>
            <a:r>
              <a:rPr lang="en-US" dirty="0">
                <a:solidFill>
                  <a:srgbClr val="0070C0"/>
                </a:solidFill>
              </a:rPr>
              <a:t> 8’</a:t>
            </a:r>
            <a:r>
              <a:rPr lang="en-US" baseline="-25000" dirty="0">
                <a:solidFill>
                  <a:srgbClr val="0070C0"/>
                </a:solidFill>
              </a:rPr>
              <a:t>H</a:t>
            </a:r>
            <a:r>
              <a:rPr lang="en-US" dirty="0">
                <a:solidFill>
                  <a:srgbClr val="0070C0"/>
                </a:solidFill>
              </a:rPr>
              <a:t> and 1’</a:t>
            </a:r>
            <a:r>
              <a:rPr lang="en-US" baseline="-25000" dirty="0">
                <a:solidFill>
                  <a:srgbClr val="0070C0"/>
                </a:solidFill>
              </a:rPr>
              <a:t>F</a:t>
            </a:r>
            <a:r>
              <a:rPr lang="en-US" dirty="0">
                <a:solidFill>
                  <a:srgbClr val="0070C0"/>
                </a:solidFill>
              </a:rPr>
              <a:t> 5’</a:t>
            </a:r>
            <a:r>
              <a:rPr lang="en-US" baseline="-25000" dirty="0">
                <a:solidFill>
                  <a:srgbClr val="0070C0"/>
                </a:solidFill>
              </a:rPr>
              <a:t>F</a:t>
            </a:r>
            <a:endParaRPr lang="en-IN" baseline="-25000" dirty="0">
              <a:solidFill>
                <a:srgbClr val="0070C0"/>
              </a:solidFill>
            </a:endParaRPr>
          </a:p>
        </p:txBody>
      </p:sp>
      <p:sp>
        <p:nvSpPr>
          <p:cNvPr id="5" name="Footer Placeholder 4">
            <a:extLst>
              <a:ext uri="{FF2B5EF4-FFF2-40B4-BE49-F238E27FC236}">
                <a16:creationId xmlns:a16="http://schemas.microsoft.com/office/drawing/2014/main" id="{5F349DEC-CC8C-4501-A41F-4A2E08476B7C}"/>
              </a:ext>
            </a:extLst>
          </p:cNvPr>
          <p:cNvSpPr>
            <a:spLocks noGrp="1"/>
          </p:cNvSpPr>
          <p:nvPr>
            <p:ph type="ftr" sz="quarter" idx="11"/>
          </p:nvPr>
        </p:nvSpPr>
        <p:spPr/>
        <p:txBody>
          <a:bodyPr/>
          <a:lstStyle/>
          <a:p>
            <a:r>
              <a:rPr lang="en-US"/>
              <a:t>Surface Intersections II</a:t>
            </a:r>
            <a:endParaRPr lang="en-US" dirty="0"/>
          </a:p>
        </p:txBody>
      </p:sp>
      <p:sp>
        <p:nvSpPr>
          <p:cNvPr id="11" name="Slide Number Placeholder 10">
            <a:extLst>
              <a:ext uri="{FF2B5EF4-FFF2-40B4-BE49-F238E27FC236}">
                <a16:creationId xmlns:a16="http://schemas.microsoft.com/office/drawing/2014/main" id="{C7598A95-9B64-4554-93A9-5A5AC3193120}"/>
              </a:ext>
            </a:extLst>
          </p:cNvPr>
          <p:cNvSpPr>
            <a:spLocks noGrp="1"/>
          </p:cNvSpPr>
          <p:nvPr>
            <p:ph type="sldNum" sz="quarter" idx="12"/>
          </p:nvPr>
        </p:nvSpPr>
        <p:spPr/>
        <p:txBody>
          <a:bodyPr/>
          <a:lstStyle/>
          <a:p>
            <a:fld id="{3C6A28E6-F40D-4DD8-8F34-F62FEDA74B16}" type="slidenum">
              <a:rPr lang="en-US" smtClean="0"/>
              <a:pPr/>
              <a:t>20</a:t>
            </a:fld>
            <a:endParaRPr lang="en-US"/>
          </a:p>
        </p:txBody>
      </p:sp>
      <p:sp>
        <p:nvSpPr>
          <p:cNvPr id="120" name="Title 1">
            <a:extLst>
              <a:ext uri="{FF2B5EF4-FFF2-40B4-BE49-F238E27FC236}">
                <a16:creationId xmlns:a16="http://schemas.microsoft.com/office/drawing/2014/main" id="{8633426A-6BA3-39D0-0461-D522A1508541}"/>
              </a:ext>
            </a:extLst>
          </p:cNvPr>
          <p:cNvSpPr txBox="1">
            <a:spLocks/>
          </p:cNvSpPr>
          <p:nvPr/>
        </p:nvSpPr>
        <p:spPr>
          <a:xfrm>
            <a:off x="381000" y="0"/>
            <a:ext cx="7886700" cy="701008"/>
          </a:xfrm>
          <a:prstGeom prst="rect">
            <a:avLst/>
          </a:prstGeom>
          <a:noFill/>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C00000"/>
                </a:solidFill>
                <a:latin typeface="+mn-lt"/>
              </a:rPr>
              <a:t>Intersection of a Plane &amp; a Cone</a:t>
            </a:r>
          </a:p>
        </p:txBody>
      </p:sp>
    </p:spTree>
    <p:extLst>
      <p:ext uri="{BB962C8B-B14F-4D97-AF65-F5344CB8AC3E}">
        <p14:creationId xmlns:p14="http://schemas.microsoft.com/office/powerpoint/2010/main" val="228947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6"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strips(downRight)">
                                      <p:cBhvr>
                                        <p:cTn id="11" dur="500"/>
                                        <p:tgtEl>
                                          <p:spTgt spid="59"/>
                                        </p:tgtEl>
                                      </p:cBhvr>
                                    </p:animEffect>
                                  </p:childTnLst>
                                </p:cTn>
                              </p:par>
                              <p:par>
                                <p:cTn id="12" presetID="18" presetClass="entr" presetSubtype="6" fill="hold" grpId="0" nodeType="with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strips(downRight)">
                                      <p:cBhvr>
                                        <p:cTn id="14" dur="500"/>
                                        <p:tgtEl>
                                          <p:spTgt spid="58"/>
                                        </p:tgtEl>
                                      </p:cBhvr>
                                    </p:animEffect>
                                  </p:childTnLst>
                                </p:cTn>
                              </p:par>
                              <p:par>
                                <p:cTn id="15" presetID="18" presetClass="entr" presetSubtype="6"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strips(downRight)">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strips(upRigh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strips(downRigh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strips(upRight)">
                                      <p:cBhvr>
                                        <p:cTn id="32" dur="500"/>
                                        <p:tgtEl>
                                          <p:spTgt spid="20"/>
                                        </p:tgtEl>
                                      </p:cBhvr>
                                    </p:animEffect>
                                  </p:childTnLst>
                                </p:cTn>
                              </p:par>
                            </p:childTnLst>
                          </p:cTn>
                        </p:par>
                        <p:par>
                          <p:cTn id="33" fill="hold">
                            <p:stCondLst>
                              <p:cond delay="500"/>
                            </p:stCondLst>
                            <p:childTnLst>
                              <p:par>
                                <p:cTn id="34" presetID="18" presetClass="entr" presetSubtype="3"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strips(upRight)">
                                      <p:cBhvr>
                                        <p:cTn id="36" dur="500"/>
                                        <p:tgtEl>
                                          <p:spTgt spid="16"/>
                                        </p:tgtEl>
                                      </p:cBhvr>
                                    </p:animEffect>
                                  </p:childTnLst>
                                </p:cTn>
                              </p:par>
                            </p:childTnLst>
                          </p:cTn>
                        </p:par>
                        <p:par>
                          <p:cTn id="37" fill="hold">
                            <p:stCondLst>
                              <p:cond delay="1000"/>
                            </p:stCondLst>
                            <p:childTnLst>
                              <p:par>
                                <p:cTn id="38" presetID="18" presetClass="entr" presetSubtype="3"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strips(upRight)">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3" fill="hold" nodeType="clickEffect">
                                  <p:stCondLst>
                                    <p:cond delay="0"/>
                                  </p:stCondLst>
                                  <p:childTnLst>
                                    <p:set>
                                      <p:cBhvr>
                                        <p:cTn id="44" dur="1" fill="hold">
                                          <p:stCondLst>
                                            <p:cond delay="0"/>
                                          </p:stCondLst>
                                        </p:cTn>
                                        <p:tgtEl>
                                          <p:spTgt spid="73"/>
                                        </p:tgtEl>
                                        <p:attrNameLst>
                                          <p:attrName>style.visibility</p:attrName>
                                        </p:attrNameLst>
                                      </p:cBhvr>
                                      <p:to>
                                        <p:strVal val="visible"/>
                                      </p:to>
                                    </p:set>
                                    <p:animEffect transition="in" filter="strips(upRight)">
                                      <p:cBhvr>
                                        <p:cTn id="45" dur="500"/>
                                        <p:tgtEl>
                                          <p:spTgt spid="73"/>
                                        </p:tgtEl>
                                      </p:cBhvr>
                                    </p:animEffect>
                                  </p:childTnLst>
                                </p:cTn>
                              </p:par>
                              <p:par>
                                <p:cTn id="46" presetID="18" presetClass="entr" presetSubtype="3" fill="hold" nodeType="withEffect">
                                  <p:stCondLst>
                                    <p:cond delay="0"/>
                                  </p:stCondLst>
                                  <p:childTnLst>
                                    <p:set>
                                      <p:cBhvr>
                                        <p:cTn id="47" dur="1" fill="hold">
                                          <p:stCondLst>
                                            <p:cond delay="0"/>
                                          </p:stCondLst>
                                        </p:cTn>
                                        <p:tgtEl>
                                          <p:spTgt spid="85"/>
                                        </p:tgtEl>
                                        <p:attrNameLst>
                                          <p:attrName>style.visibility</p:attrName>
                                        </p:attrNameLst>
                                      </p:cBhvr>
                                      <p:to>
                                        <p:strVal val="visible"/>
                                      </p:to>
                                    </p:set>
                                    <p:animEffect transition="in" filter="strips(upRight)">
                                      <p:cBhvr>
                                        <p:cTn id="48" dur="500"/>
                                        <p:tgtEl>
                                          <p:spTgt spid="85"/>
                                        </p:tgtEl>
                                      </p:cBhvr>
                                    </p:animEffect>
                                  </p:childTnLst>
                                </p:cTn>
                              </p:par>
                              <p:par>
                                <p:cTn id="49" presetID="18" presetClass="entr" presetSubtype="3" fill="hold" nodeType="withEffect">
                                  <p:stCondLst>
                                    <p:cond delay="0"/>
                                  </p:stCondLst>
                                  <p:childTnLst>
                                    <p:set>
                                      <p:cBhvr>
                                        <p:cTn id="50" dur="1" fill="hold">
                                          <p:stCondLst>
                                            <p:cond delay="0"/>
                                          </p:stCondLst>
                                        </p:cTn>
                                        <p:tgtEl>
                                          <p:spTgt spid="94"/>
                                        </p:tgtEl>
                                        <p:attrNameLst>
                                          <p:attrName>style.visibility</p:attrName>
                                        </p:attrNameLst>
                                      </p:cBhvr>
                                      <p:to>
                                        <p:strVal val="visible"/>
                                      </p:to>
                                    </p:set>
                                    <p:animEffect transition="in" filter="strips(upRight)">
                                      <p:cBhvr>
                                        <p:cTn id="51" dur="500"/>
                                        <p:tgtEl>
                                          <p:spTgt spid="94"/>
                                        </p:tgtEl>
                                      </p:cBhvr>
                                    </p:animEffec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wheel(1)">
                                      <p:cBhvr>
                                        <p:cTn id="56" dur="20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18" presetClass="entr" presetSubtype="12" fill="hold" nodeType="clickEffect">
                                  <p:stCondLst>
                                    <p:cond delay="0"/>
                                  </p:stCondLst>
                                  <p:childTnLst>
                                    <p:set>
                                      <p:cBhvr>
                                        <p:cTn id="60" dur="1" fill="hold">
                                          <p:stCondLst>
                                            <p:cond delay="0"/>
                                          </p:stCondLst>
                                        </p:cTn>
                                        <p:tgtEl>
                                          <p:spTgt spid="114"/>
                                        </p:tgtEl>
                                        <p:attrNameLst>
                                          <p:attrName>style.visibility</p:attrName>
                                        </p:attrNameLst>
                                      </p:cBhvr>
                                      <p:to>
                                        <p:strVal val="visible"/>
                                      </p:to>
                                    </p:set>
                                    <p:animEffect transition="in" filter="strips(downLeft)">
                                      <p:cBhvr>
                                        <p:cTn id="61" dur="500"/>
                                        <p:tgtEl>
                                          <p:spTgt spid="114"/>
                                        </p:tgtEl>
                                      </p:cBhvr>
                                    </p:animEffect>
                                  </p:childTnLst>
                                </p:cTn>
                              </p:par>
                            </p:childTnLst>
                          </p:cTn>
                        </p:par>
                      </p:childTnLst>
                    </p:cTn>
                  </p:par>
                  <p:par>
                    <p:cTn id="62" fill="hold">
                      <p:stCondLst>
                        <p:cond delay="indefinite"/>
                      </p:stCondLst>
                      <p:childTnLst>
                        <p:par>
                          <p:cTn id="63" fill="hold">
                            <p:stCondLst>
                              <p:cond delay="0"/>
                            </p:stCondLst>
                            <p:childTnLst>
                              <p:par>
                                <p:cTn id="64" presetID="18" presetClass="entr" presetSubtype="6" fill="hold" nodeType="clickEffect">
                                  <p:stCondLst>
                                    <p:cond delay="0"/>
                                  </p:stCondLst>
                                  <p:childTnLst>
                                    <p:set>
                                      <p:cBhvr>
                                        <p:cTn id="65" dur="1" fill="hold">
                                          <p:stCondLst>
                                            <p:cond delay="0"/>
                                          </p:stCondLst>
                                        </p:cTn>
                                        <p:tgtEl>
                                          <p:spTgt spid="136"/>
                                        </p:tgtEl>
                                        <p:attrNameLst>
                                          <p:attrName>style.visibility</p:attrName>
                                        </p:attrNameLst>
                                      </p:cBhvr>
                                      <p:to>
                                        <p:strVal val="visible"/>
                                      </p:to>
                                    </p:set>
                                    <p:animEffect transition="in" filter="strips(downRight)">
                                      <p:cBhvr>
                                        <p:cTn id="66" dur="500"/>
                                        <p:tgtEl>
                                          <p:spTgt spid="136"/>
                                        </p:tgtEl>
                                      </p:cBhvr>
                                    </p:animEffect>
                                  </p:childTnLst>
                                </p:cTn>
                              </p:par>
                            </p:childTnLst>
                          </p:cTn>
                        </p:par>
                      </p:childTnLst>
                    </p:cTn>
                  </p:par>
                  <p:par>
                    <p:cTn id="67" fill="hold">
                      <p:stCondLst>
                        <p:cond delay="indefinite"/>
                      </p:stCondLst>
                      <p:childTnLst>
                        <p:par>
                          <p:cTn id="68" fill="hold">
                            <p:stCondLst>
                              <p:cond delay="0"/>
                            </p:stCondLst>
                            <p:childTnLst>
                              <p:par>
                                <p:cTn id="69" presetID="18" presetClass="entr" presetSubtype="6" fill="hold" nodeType="clickEffect">
                                  <p:stCondLst>
                                    <p:cond delay="0"/>
                                  </p:stCondLst>
                                  <p:childTnLst>
                                    <p:set>
                                      <p:cBhvr>
                                        <p:cTn id="70" dur="1" fill="hold">
                                          <p:stCondLst>
                                            <p:cond delay="0"/>
                                          </p:stCondLst>
                                        </p:cTn>
                                        <p:tgtEl>
                                          <p:spTgt spid="98"/>
                                        </p:tgtEl>
                                        <p:attrNameLst>
                                          <p:attrName>style.visibility</p:attrName>
                                        </p:attrNameLst>
                                      </p:cBhvr>
                                      <p:to>
                                        <p:strVal val="visible"/>
                                      </p:to>
                                    </p:set>
                                    <p:animEffect transition="in" filter="strips(downRight)">
                                      <p:cBhvr>
                                        <p:cTn id="71" dur="500"/>
                                        <p:tgtEl>
                                          <p:spTgt spid="98"/>
                                        </p:tgtEl>
                                      </p:cBhvr>
                                    </p:animEffect>
                                  </p:childTnLst>
                                </p:cTn>
                              </p:par>
                            </p:childTnLst>
                          </p:cTn>
                        </p:par>
                      </p:childTnLst>
                    </p:cTn>
                  </p:par>
                  <p:par>
                    <p:cTn id="72" fill="hold">
                      <p:stCondLst>
                        <p:cond delay="indefinite"/>
                      </p:stCondLst>
                      <p:childTnLst>
                        <p:par>
                          <p:cTn id="73" fill="hold">
                            <p:stCondLst>
                              <p:cond delay="0"/>
                            </p:stCondLst>
                            <p:childTnLst>
                              <p:par>
                                <p:cTn id="74" presetID="18" presetClass="entr" presetSubtype="12" fill="hold" nodeType="clickEffect">
                                  <p:stCondLst>
                                    <p:cond delay="0"/>
                                  </p:stCondLst>
                                  <p:childTnLst>
                                    <p:set>
                                      <p:cBhvr>
                                        <p:cTn id="75" dur="1" fill="hold">
                                          <p:stCondLst>
                                            <p:cond delay="0"/>
                                          </p:stCondLst>
                                        </p:cTn>
                                        <p:tgtEl>
                                          <p:spTgt spid="138"/>
                                        </p:tgtEl>
                                        <p:attrNameLst>
                                          <p:attrName>style.visibility</p:attrName>
                                        </p:attrNameLst>
                                      </p:cBhvr>
                                      <p:to>
                                        <p:strVal val="visible"/>
                                      </p:to>
                                    </p:set>
                                    <p:animEffect transition="in" filter="strips(downLeft)">
                                      <p:cBhvr>
                                        <p:cTn id="76" dur="500"/>
                                        <p:tgtEl>
                                          <p:spTgt spid="138"/>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66"/>
                                        </p:tgtEl>
                                        <p:attrNameLst>
                                          <p:attrName>style.visibility</p:attrName>
                                        </p:attrNameLst>
                                      </p:cBhvr>
                                      <p:to>
                                        <p:strVal val="visible"/>
                                      </p:to>
                                    </p:set>
                                    <p:animEffect transition="in" filter="dissolve">
                                      <p:cBhvr>
                                        <p:cTn id="81" dur="500"/>
                                        <p:tgtEl>
                                          <p:spTgt spid="66"/>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68"/>
                                        </p:tgtEl>
                                        <p:attrNameLst>
                                          <p:attrName>style.visibility</p:attrName>
                                        </p:attrNameLst>
                                      </p:cBhvr>
                                      <p:to>
                                        <p:strVal val="visible"/>
                                      </p:to>
                                    </p:set>
                                    <p:animEffect transition="in" filter="dissolve">
                                      <p:cBhvr>
                                        <p:cTn id="84" dur="500"/>
                                        <p:tgtEl>
                                          <p:spTgt spid="68"/>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dissolve">
                                      <p:cBhvr>
                                        <p:cTn id="87" dur="500"/>
                                        <p:tgtEl>
                                          <p:spTgt spid="52"/>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53"/>
                                        </p:tgtEl>
                                        <p:attrNameLst>
                                          <p:attrName>style.visibility</p:attrName>
                                        </p:attrNameLst>
                                      </p:cBhvr>
                                      <p:to>
                                        <p:strVal val="visible"/>
                                      </p:to>
                                    </p:set>
                                    <p:animEffect transition="in" filter="dissolve">
                                      <p:cBhvr>
                                        <p:cTn id="90" dur="500"/>
                                        <p:tgtEl>
                                          <p:spTgt spid="53"/>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dissolve">
                                      <p:cBhvr>
                                        <p:cTn id="93" dur="500"/>
                                        <p:tgtEl>
                                          <p:spTgt spid="37"/>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dissolve">
                                      <p:cBhvr>
                                        <p:cTn id="96" dur="500"/>
                                        <p:tgtEl>
                                          <p:spTgt spid="36"/>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dissolve">
                                      <p:cBhvr>
                                        <p:cTn id="99" dur="500"/>
                                        <p:tgtEl>
                                          <p:spTgt spid="35"/>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69"/>
                                        </p:tgtEl>
                                        <p:attrNameLst>
                                          <p:attrName>style.visibility</p:attrName>
                                        </p:attrNameLst>
                                      </p:cBhvr>
                                      <p:to>
                                        <p:strVal val="visible"/>
                                      </p:to>
                                    </p:set>
                                    <p:animEffect transition="in" filter="dissolve">
                                      <p:cBhvr>
                                        <p:cTn id="102" dur="500"/>
                                        <p:tgtEl>
                                          <p:spTgt spid="69"/>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dissolve">
                                      <p:cBhvr>
                                        <p:cTn id="105" dur="500"/>
                                        <p:tgtEl>
                                          <p:spTgt spid="44"/>
                                        </p:tgtEl>
                                      </p:cBhvr>
                                    </p:animEffect>
                                  </p:childTnLst>
                                </p:cTn>
                              </p:par>
                            </p:childTnLst>
                          </p:cTn>
                        </p:par>
                      </p:childTnLst>
                    </p:cTn>
                  </p:par>
                  <p:par>
                    <p:cTn id="106" fill="hold">
                      <p:stCondLst>
                        <p:cond delay="indefinite"/>
                      </p:stCondLst>
                      <p:childTnLst>
                        <p:par>
                          <p:cTn id="107" fill="hold">
                            <p:stCondLst>
                              <p:cond delay="0"/>
                            </p:stCondLst>
                            <p:childTnLst>
                              <p:par>
                                <p:cTn id="108" presetID="18" presetClass="entr" presetSubtype="6" fill="hold" nodeType="clickEffect">
                                  <p:stCondLst>
                                    <p:cond delay="0"/>
                                  </p:stCondLst>
                                  <p:childTnLst>
                                    <p:set>
                                      <p:cBhvr>
                                        <p:cTn id="109" dur="1" fill="hold">
                                          <p:stCondLst>
                                            <p:cond delay="0"/>
                                          </p:stCondLst>
                                        </p:cTn>
                                        <p:tgtEl>
                                          <p:spTgt spid="75"/>
                                        </p:tgtEl>
                                        <p:attrNameLst>
                                          <p:attrName>style.visibility</p:attrName>
                                        </p:attrNameLst>
                                      </p:cBhvr>
                                      <p:to>
                                        <p:strVal val="visible"/>
                                      </p:to>
                                    </p:set>
                                    <p:animEffect transition="in" filter="strips(downRight)">
                                      <p:cBhvr>
                                        <p:cTn id="110" dur="500"/>
                                        <p:tgtEl>
                                          <p:spTgt spid="75"/>
                                        </p:tgtEl>
                                      </p:cBhvr>
                                    </p:animEffect>
                                  </p:childTnLst>
                                </p:cTn>
                              </p:par>
                              <p:par>
                                <p:cTn id="111" presetID="18" presetClass="entr" presetSubtype="6" fill="hold" nodeType="withEffect">
                                  <p:stCondLst>
                                    <p:cond delay="0"/>
                                  </p:stCondLst>
                                  <p:childTnLst>
                                    <p:set>
                                      <p:cBhvr>
                                        <p:cTn id="112" dur="1" fill="hold">
                                          <p:stCondLst>
                                            <p:cond delay="0"/>
                                          </p:stCondLst>
                                        </p:cTn>
                                        <p:tgtEl>
                                          <p:spTgt spid="92"/>
                                        </p:tgtEl>
                                        <p:attrNameLst>
                                          <p:attrName>style.visibility</p:attrName>
                                        </p:attrNameLst>
                                      </p:cBhvr>
                                      <p:to>
                                        <p:strVal val="visible"/>
                                      </p:to>
                                    </p:set>
                                    <p:animEffect transition="in" filter="strips(downRight)">
                                      <p:cBhvr>
                                        <p:cTn id="113" dur="500"/>
                                        <p:tgtEl>
                                          <p:spTgt spid="92"/>
                                        </p:tgtEl>
                                      </p:cBhvr>
                                    </p:animEffect>
                                  </p:childTnLst>
                                </p:cTn>
                              </p:par>
                            </p:childTnLst>
                          </p:cTn>
                        </p:par>
                      </p:childTnLst>
                    </p:cTn>
                  </p:par>
                  <p:par>
                    <p:cTn id="114" fill="hold">
                      <p:stCondLst>
                        <p:cond delay="indefinite"/>
                      </p:stCondLst>
                      <p:childTnLst>
                        <p:par>
                          <p:cTn id="115" fill="hold">
                            <p:stCondLst>
                              <p:cond delay="0"/>
                            </p:stCondLst>
                            <p:childTnLst>
                              <p:par>
                                <p:cTn id="116" presetID="18" presetClass="entr" presetSubtype="12" fill="hold" nodeType="clickEffect">
                                  <p:stCondLst>
                                    <p:cond delay="0"/>
                                  </p:stCondLst>
                                  <p:childTnLst>
                                    <p:set>
                                      <p:cBhvr>
                                        <p:cTn id="117" dur="1" fill="hold">
                                          <p:stCondLst>
                                            <p:cond delay="0"/>
                                          </p:stCondLst>
                                        </p:cTn>
                                        <p:tgtEl>
                                          <p:spTgt spid="125"/>
                                        </p:tgtEl>
                                        <p:attrNameLst>
                                          <p:attrName>style.visibility</p:attrName>
                                        </p:attrNameLst>
                                      </p:cBhvr>
                                      <p:to>
                                        <p:strVal val="visible"/>
                                      </p:to>
                                    </p:set>
                                    <p:animEffect transition="in" filter="strips(downLeft)">
                                      <p:cBhvr>
                                        <p:cTn id="118" dur="500"/>
                                        <p:tgtEl>
                                          <p:spTgt spid="125"/>
                                        </p:tgtEl>
                                      </p:cBhvr>
                                    </p:animEffect>
                                  </p:childTnLst>
                                </p:cTn>
                              </p:par>
                            </p:childTnLst>
                          </p:cTn>
                        </p:par>
                        <p:par>
                          <p:cTn id="119" fill="hold">
                            <p:stCondLst>
                              <p:cond delay="500"/>
                            </p:stCondLst>
                            <p:childTnLst>
                              <p:par>
                                <p:cTn id="120" presetID="18" presetClass="entr" presetSubtype="12" fill="hold" nodeType="afterEffect">
                                  <p:stCondLst>
                                    <p:cond delay="0"/>
                                  </p:stCondLst>
                                  <p:childTnLst>
                                    <p:set>
                                      <p:cBhvr>
                                        <p:cTn id="121" dur="1" fill="hold">
                                          <p:stCondLst>
                                            <p:cond delay="0"/>
                                          </p:stCondLst>
                                        </p:cTn>
                                        <p:tgtEl>
                                          <p:spTgt spid="126"/>
                                        </p:tgtEl>
                                        <p:attrNameLst>
                                          <p:attrName>style.visibility</p:attrName>
                                        </p:attrNameLst>
                                      </p:cBhvr>
                                      <p:to>
                                        <p:strVal val="visible"/>
                                      </p:to>
                                    </p:set>
                                    <p:animEffect transition="in" filter="strips(downLeft)">
                                      <p:cBhvr>
                                        <p:cTn id="122" dur="500"/>
                                        <p:tgtEl>
                                          <p:spTgt spid="126"/>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56"/>
                                        </p:tgtEl>
                                        <p:attrNameLst>
                                          <p:attrName>style.visibility</p:attrName>
                                        </p:attrNameLst>
                                      </p:cBhvr>
                                      <p:to>
                                        <p:strVal val="visible"/>
                                      </p:to>
                                    </p:set>
                                    <p:animEffect transition="in" filter="dissolve">
                                      <p:cBhvr>
                                        <p:cTn id="127" dur="500"/>
                                        <p:tgtEl>
                                          <p:spTgt spid="56"/>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109"/>
                                        </p:tgtEl>
                                        <p:attrNameLst>
                                          <p:attrName>style.visibility</p:attrName>
                                        </p:attrNameLst>
                                      </p:cBhvr>
                                      <p:to>
                                        <p:strVal val="visible"/>
                                      </p:to>
                                    </p:set>
                                    <p:animEffect transition="in" filter="dissolve">
                                      <p:cBhvr>
                                        <p:cTn id="130" dur="500"/>
                                        <p:tgtEl>
                                          <p:spTgt spid="109"/>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111"/>
                                        </p:tgtEl>
                                        <p:attrNameLst>
                                          <p:attrName>style.visibility</p:attrName>
                                        </p:attrNameLst>
                                      </p:cBhvr>
                                      <p:to>
                                        <p:strVal val="visible"/>
                                      </p:to>
                                    </p:set>
                                    <p:animEffect transition="in" filter="dissolve">
                                      <p:cBhvr>
                                        <p:cTn id="133" dur="500"/>
                                        <p:tgtEl>
                                          <p:spTgt spid="111"/>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113"/>
                                        </p:tgtEl>
                                        <p:attrNameLst>
                                          <p:attrName>style.visibility</p:attrName>
                                        </p:attrNameLst>
                                      </p:cBhvr>
                                      <p:to>
                                        <p:strVal val="visible"/>
                                      </p:to>
                                    </p:set>
                                    <p:animEffect transition="in" filter="dissolve">
                                      <p:cBhvr>
                                        <p:cTn id="136" dur="500"/>
                                        <p:tgtEl>
                                          <p:spTgt spid="11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117"/>
                                        </p:tgtEl>
                                        <p:attrNameLst>
                                          <p:attrName>style.visibility</p:attrName>
                                        </p:attrNameLst>
                                      </p:cBhvr>
                                      <p:to>
                                        <p:strVal val="visible"/>
                                      </p:to>
                                    </p:set>
                                    <p:animEffect transition="in" filter="dissolve">
                                      <p:cBhvr>
                                        <p:cTn id="139" dur="500"/>
                                        <p:tgtEl>
                                          <p:spTgt spid="117"/>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55"/>
                                        </p:tgtEl>
                                        <p:attrNameLst>
                                          <p:attrName>style.visibility</p:attrName>
                                        </p:attrNameLst>
                                      </p:cBhvr>
                                      <p:to>
                                        <p:strVal val="visible"/>
                                      </p:to>
                                    </p:set>
                                    <p:animEffect transition="in" filter="dissolve">
                                      <p:cBhvr>
                                        <p:cTn id="142" dur="500"/>
                                        <p:tgtEl>
                                          <p:spTgt spid="55"/>
                                        </p:tgtEl>
                                      </p:cBhvr>
                                    </p:animEffect>
                                  </p:childTnLst>
                                </p:cTn>
                              </p:par>
                            </p:childTnLst>
                          </p:cTn>
                        </p:par>
                      </p:childTnLst>
                    </p:cTn>
                  </p:par>
                  <p:par>
                    <p:cTn id="143" fill="hold">
                      <p:stCondLst>
                        <p:cond delay="indefinite"/>
                      </p:stCondLst>
                      <p:childTnLst>
                        <p:par>
                          <p:cTn id="144" fill="hold">
                            <p:stCondLst>
                              <p:cond delay="0"/>
                            </p:stCondLst>
                            <p:childTnLst>
                              <p:par>
                                <p:cTn id="145" presetID="18" presetClass="entr" presetSubtype="6" fill="hold" nodeType="clickEffect">
                                  <p:stCondLst>
                                    <p:cond delay="0"/>
                                  </p:stCondLst>
                                  <p:childTnLst>
                                    <p:set>
                                      <p:cBhvr>
                                        <p:cTn id="146" dur="1" fill="hold">
                                          <p:stCondLst>
                                            <p:cond delay="0"/>
                                          </p:stCondLst>
                                        </p:cTn>
                                        <p:tgtEl>
                                          <p:spTgt spid="4"/>
                                        </p:tgtEl>
                                        <p:attrNameLst>
                                          <p:attrName>style.visibility</p:attrName>
                                        </p:attrNameLst>
                                      </p:cBhvr>
                                      <p:to>
                                        <p:strVal val="visible"/>
                                      </p:to>
                                    </p:set>
                                    <p:animEffect transition="in" filter="strips(downRight)">
                                      <p:cBhvr>
                                        <p:cTn id="147" dur="500"/>
                                        <p:tgtEl>
                                          <p:spTgt spid="4"/>
                                        </p:tgtEl>
                                      </p:cBhvr>
                                    </p:animEffect>
                                  </p:childTnLst>
                                </p:cTn>
                              </p:par>
                            </p:childTnLst>
                          </p:cTn>
                        </p:par>
                      </p:childTnLst>
                    </p:cTn>
                  </p:par>
                  <p:par>
                    <p:cTn id="148" fill="hold">
                      <p:stCondLst>
                        <p:cond delay="indefinite"/>
                      </p:stCondLst>
                      <p:childTnLst>
                        <p:par>
                          <p:cTn id="149" fill="hold">
                            <p:stCondLst>
                              <p:cond delay="0"/>
                            </p:stCondLst>
                            <p:childTnLst>
                              <p:par>
                                <p:cTn id="150" presetID="18" presetClass="entr" presetSubtype="12" fill="hold" nodeType="clickEffect">
                                  <p:stCondLst>
                                    <p:cond delay="0"/>
                                  </p:stCondLst>
                                  <p:childTnLst>
                                    <p:set>
                                      <p:cBhvr>
                                        <p:cTn id="151" dur="1" fill="hold">
                                          <p:stCondLst>
                                            <p:cond delay="0"/>
                                          </p:stCondLst>
                                        </p:cTn>
                                        <p:tgtEl>
                                          <p:spTgt spid="8"/>
                                        </p:tgtEl>
                                        <p:attrNameLst>
                                          <p:attrName>style.visibility</p:attrName>
                                        </p:attrNameLst>
                                      </p:cBhvr>
                                      <p:to>
                                        <p:strVal val="visible"/>
                                      </p:to>
                                    </p:set>
                                    <p:animEffect transition="in" filter="strips(downLeft)">
                                      <p:cBhvr>
                                        <p:cTn id="152" dur="500"/>
                                        <p:tgtEl>
                                          <p:spTgt spid="8"/>
                                        </p:tgtEl>
                                      </p:cBhvr>
                                    </p:animEffect>
                                  </p:childTnLst>
                                </p:cTn>
                              </p:par>
                            </p:childTnLst>
                          </p:cTn>
                        </p:par>
                      </p:childTnLst>
                    </p:cTn>
                  </p:par>
                  <p:par>
                    <p:cTn id="153" fill="hold">
                      <p:stCondLst>
                        <p:cond delay="indefinite"/>
                      </p:stCondLst>
                      <p:childTnLst>
                        <p:par>
                          <p:cTn id="154" fill="hold">
                            <p:stCondLst>
                              <p:cond delay="0"/>
                            </p:stCondLst>
                            <p:childTnLst>
                              <p:par>
                                <p:cTn id="155" presetID="18" presetClass="entr" presetSubtype="9" fill="hold" nodeType="clickEffect">
                                  <p:stCondLst>
                                    <p:cond delay="0"/>
                                  </p:stCondLst>
                                  <p:childTnLst>
                                    <p:set>
                                      <p:cBhvr>
                                        <p:cTn id="156" dur="1" fill="hold">
                                          <p:stCondLst>
                                            <p:cond delay="0"/>
                                          </p:stCondLst>
                                        </p:cTn>
                                        <p:tgtEl>
                                          <p:spTgt spid="6"/>
                                        </p:tgtEl>
                                        <p:attrNameLst>
                                          <p:attrName>style.visibility</p:attrName>
                                        </p:attrNameLst>
                                      </p:cBhvr>
                                      <p:to>
                                        <p:strVal val="visible"/>
                                      </p:to>
                                    </p:set>
                                    <p:animEffect transition="in" filter="strips(upLeft)">
                                      <p:cBhvr>
                                        <p:cTn id="157" dur="500"/>
                                        <p:tgtEl>
                                          <p:spTgt spid="6"/>
                                        </p:tgtEl>
                                      </p:cBhvr>
                                    </p:animEffect>
                                  </p:childTnLst>
                                </p:cTn>
                              </p:par>
                            </p:childTnLst>
                          </p:cTn>
                        </p:par>
                      </p:childTnLst>
                    </p:cTn>
                  </p:par>
                  <p:par>
                    <p:cTn id="158" fill="hold">
                      <p:stCondLst>
                        <p:cond delay="indefinite"/>
                      </p:stCondLst>
                      <p:childTnLst>
                        <p:par>
                          <p:cTn id="159" fill="hold">
                            <p:stCondLst>
                              <p:cond delay="0"/>
                            </p:stCondLst>
                            <p:childTnLst>
                              <p:par>
                                <p:cTn id="160" presetID="9" presetClass="entr" presetSubtype="0" fill="hold" grpId="0" nodeType="clickEffect">
                                  <p:stCondLst>
                                    <p:cond delay="0"/>
                                  </p:stCondLst>
                                  <p:childTnLst>
                                    <p:set>
                                      <p:cBhvr>
                                        <p:cTn id="161" dur="1" fill="hold">
                                          <p:stCondLst>
                                            <p:cond delay="0"/>
                                          </p:stCondLst>
                                        </p:cTn>
                                        <p:tgtEl>
                                          <p:spTgt spid="135"/>
                                        </p:tgtEl>
                                        <p:attrNameLst>
                                          <p:attrName>style.visibility</p:attrName>
                                        </p:attrNameLst>
                                      </p:cBhvr>
                                      <p:to>
                                        <p:strVal val="visible"/>
                                      </p:to>
                                    </p:set>
                                    <p:animEffect transition="in" filter="dissolve">
                                      <p:cBhvr>
                                        <p:cTn id="162" dur="500"/>
                                        <p:tgtEl>
                                          <p:spTgt spid="135"/>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67"/>
                                        </p:tgtEl>
                                        <p:attrNameLst>
                                          <p:attrName>style.visibility</p:attrName>
                                        </p:attrNameLst>
                                      </p:cBhvr>
                                      <p:to>
                                        <p:strVal val="visible"/>
                                      </p:to>
                                    </p:set>
                                    <p:animEffect transition="in" filter="dissolve">
                                      <p:cBhvr>
                                        <p:cTn id="165" dur="500"/>
                                        <p:tgtEl>
                                          <p:spTgt spid="67"/>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65"/>
                                        </p:tgtEl>
                                        <p:attrNameLst>
                                          <p:attrName>style.visibility</p:attrName>
                                        </p:attrNameLst>
                                      </p:cBhvr>
                                      <p:to>
                                        <p:strVal val="visible"/>
                                      </p:to>
                                    </p:set>
                                    <p:animEffect transition="in" filter="dissolve">
                                      <p:cBhvr>
                                        <p:cTn id="168" dur="500"/>
                                        <p:tgtEl>
                                          <p:spTgt spid="65"/>
                                        </p:tgtEl>
                                      </p:cBhvr>
                                    </p:animEffect>
                                  </p:childTnLst>
                                </p:cTn>
                              </p:par>
                            </p:childTnLst>
                          </p:cTn>
                        </p:par>
                      </p:childTnLst>
                    </p:cTn>
                  </p:par>
                  <p:par>
                    <p:cTn id="169" fill="hold">
                      <p:stCondLst>
                        <p:cond delay="indefinite"/>
                      </p:stCondLst>
                      <p:childTnLst>
                        <p:par>
                          <p:cTn id="170" fill="hold">
                            <p:stCondLst>
                              <p:cond delay="0"/>
                            </p:stCondLst>
                            <p:childTnLst>
                              <p:par>
                                <p:cTn id="171" presetID="18" presetClass="entr" presetSubtype="12" fill="hold" nodeType="clickEffect">
                                  <p:stCondLst>
                                    <p:cond delay="0"/>
                                  </p:stCondLst>
                                  <p:childTnLst>
                                    <p:set>
                                      <p:cBhvr>
                                        <p:cTn id="172" dur="1" fill="hold">
                                          <p:stCondLst>
                                            <p:cond delay="0"/>
                                          </p:stCondLst>
                                        </p:cTn>
                                        <p:tgtEl>
                                          <p:spTgt spid="72"/>
                                        </p:tgtEl>
                                        <p:attrNameLst>
                                          <p:attrName>style.visibility</p:attrName>
                                        </p:attrNameLst>
                                      </p:cBhvr>
                                      <p:to>
                                        <p:strVal val="visible"/>
                                      </p:to>
                                    </p:set>
                                    <p:animEffect transition="in" filter="strips(downLeft)">
                                      <p:cBhvr>
                                        <p:cTn id="173" dur="500"/>
                                        <p:tgtEl>
                                          <p:spTgt spid="72"/>
                                        </p:tgtEl>
                                      </p:cBhvr>
                                    </p:animEffect>
                                  </p:childTnLst>
                                </p:cTn>
                              </p:par>
                              <p:par>
                                <p:cTn id="174" presetID="18" presetClass="entr" presetSubtype="12" fill="hold" nodeType="withEffect">
                                  <p:stCondLst>
                                    <p:cond delay="0"/>
                                  </p:stCondLst>
                                  <p:childTnLst>
                                    <p:set>
                                      <p:cBhvr>
                                        <p:cTn id="175" dur="1" fill="hold">
                                          <p:stCondLst>
                                            <p:cond delay="0"/>
                                          </p:stCondLst>
                                        </p:cTn>
                                        <p:tgtEl>
                                          <p:spTgt spid="139"/>
                                        </p:tgtEl>
                                        <p:attrNameLst>
                                          <p:attrName>style.visibility</p:attrName>
                                        </p:attrNameLst>
                                      </p:cBhvr>
                                      <p:to>
                                        <p:strVal val="visible"/>
                                      </p:to>
                                    </p:set>
                                    <p:animEffect transition="in" filter="strips(downLeft)">
                                      <p:cBhvr>
                                        <p:cTn id="176" dur="500"/>
                                        <p:tgtEl>
                                          <p:spTgt spid="139"/>
                                        </p:tgtEl>
                                      </p:cBhvr>
                                    </p:animEffect>
                                  </p:childTnLst>
                                </p:cTn>
                              </p:par>
                              <p:par>
                                <p:cTn id="177" presetID="18" presetClass="entr" presetSubtype="12" fill="hold" nodeType="withEffect">
                                  <p:stCondLst>
                                    <p:cond delay="0"/>
                                  </p:stCondLst>
                                  <p:childTnLst>
                                    <p:set>
                                      <p:cBhvr>
                                        <p:cTn id="178" dur="1" fill="hold">
                                          <p:stCondLst>
                                            <p:cond delay="0"/>
                                          </p:stCondLst>
                                        </p:cTn>
                                        <p:tgtEl>
                                          <p:spTgt spid="97"/>
                                        </p:tgtEl>
                                        <p:attrNameLst>
                                          <p:attrName>style.visibility</p:attrName>
                                        </p:attrNameLst>
                                      </p:cBhvr>
                                      <p:to>
                                        <p:strVal val="visible"/>
                                      </p:to>
                                    </p:set>
                                    <p:animEffect transition="in" filter="strips(downLeft)">
                                      <p:cBhvr>
                                        <p:cTn id="179" dur="500"/>
                                        <p:tgtEl>
                                          <p:spTgt spid="97"/>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grpId="0" nodeType="clickEffect">
                                  <p:stCondLst>
                                    <p:cond delay="0"/>
                                  </p:stCondLst>
                                  <p:childTnLst>
                                    <p:set>
                                      <p:cBhvr>
                                        <p:cTn id="183" dur="1" fill="hold">
                                          <p:stCondLst>
                                            <p:cond delay="0"/>
                                          </p:stCondLst>
                                        </p:cTn>
                                        <p:tgtEl>
                                          <p:spTgt spid="54"/>
                                        </p:tgtEl>
                                        <p:attrNameLst>
                                          <p:attrName>style.visibility</p:attrName>
                                        </p:attrNameLst>
                                      </p:cBhvr>
                                      <p:to>
                                        <p:strVal val="visible"/>
                                      </p:to>
                                    </p:set>
                                    <p:animEffect transition="in" filter="dissolve">
                                      <p:cBhvr>
                                        <p:cTn id="184" dur="500"/>
                                        <p:tgtEl>
                                          <p:spTgt spid="54"/>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70"/>
                                        </p:tgtEl>
                                        <p:attrNameLst>
                                          <p:attrName>style.visibility</p:attrName>
                                        </p:attrNameLst>
                                      </p:cBhvr>
                                      <p:to>
                                        <p:strVal val="visible"/>
                                      </p:to>
                                    </p:set>
                                    <p:animEffect transition="in" filter="dissolve">
                                      <p:cBhvr>
                                        <p:cTn id="187" dur="500"/>
                                        <p:tgtEl>
                                          <p:spTgt spid="70"/>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62"/>
                                        </p:tgtEl>
                                        <p:attrNameLst>
                                          <p:attrName>style.visibility</p:attrName>
                                        </p:attrNameLst>
                                      </p:cBhvr>
                                      <p:to>
                                        <p:strVal val="visible"/>
                                      </p:to>
                                    </p:set>
                                    <p:animEffect transition="in" filter="dissolve">
                                      <p:cBhvr>
                                        <p:cTn id="190" dur="500"/>
                                        <p:tgtEl>
                                          <p:spTgt spid="62"/>
                                        </p:tgtEl>
                                      </p:cBhvr>
                                    </p:animEffect>
                                  </p:childTnLst>
                                </p:cTn>
                              </p:par>
                            </p:childTnLst>
                          </p:cTn>
                        </p:par>
                      </p:childTnLst>
                    </p:cTn>
                  </p:par>
                  <p:par>
                    <p:cTn id="191" fill="hold">
                      <p:stCondLst>
                        <p:cond delay="indefinite"/>
                      </p:stCondLst>
                      <p:childTnLst>
                        <p:par>
                          <p:cTn id="192" fill="hold">
                            <p:stCondLst>
                              <p:cond delay="0"/>
                            </p:stCondLst>
                            <p:childTnLst>
                              <p:par>
                                <p:cTn id="193" presetID="18" presetClass="entr" presetSubtype="6" fill="hold" nodeType="clickEffect">
                                  <p:stCondLst>
                                    <p:cond delay="0"/>
                                  </p:stCondLst>
                                  <p:childTnLst>
                                    <p:set>
                                      <p:cBhvr>
                                        <p:cTn id="194" dur="1" fill="hold">
                                          <p:stCondLst>
                                            <p:cond delay="0"/>
                                          </p:stCondLst>
                                        </p:cTn>
                                        <p:tgtEl>
                                          <p:spTgt spid="25"/>
                                        </p:tgtEl>
                                        <p:attrNameLst>
                                          <p:attrName>style.visibility</p:attrName>
                                        </p:attrNameLst>
                                      </p:cBhvr>
                                      <p:to>
                                        <p:strVal val="visible"/>
                                      </p:to>
                                    </p:set>
                                    <p:animEffect transition="in" filter="strips(downRight)">
                                      <p:cBhvr>
                                        <p:cTn id="195" dur="500"/>
                                        <p:tgtEl>
                                          <p:spTgt spid="25"/>
                                        </p:tgtEl>
                                      </p:cBhvr>
                                    </p:animEffect>
                                  </p:childTnLst>
                                </p:cTn>
                              </p:par>
                              <p:par>
                                <p:cTn id="196" presetID="18" presetClass="entr" presetSubtype="6" fill="hold" nodeType="withEffect">
                                  <p:stCondLst>
                                    <p:cond delay="0"/>
                                  </p:stCondLst>
                                  <p:childTnLst>
                                    <p:set>
                                      <p:cBhvr>
                                        <p:cTn id="197" dur="1" fill="hold">
                                          <p:stCondLst>
                                            <p:cond delay="0"/>
                                          </p:stCondLst>
                                        </p:cTn>
                                        <p:tgtEl>
                                          <p:spTgt spid="34"/>
                                        </p:tgtEl>
                                        <p:attrNameLst>
                                          <p:attrName>style.visibility</p:attrName>
                                        </p:attrNameLst>
                                      </p:cBhvr>
                                      <p:to>
                                        <p:strVal val="visible"/>
                                      </p:to>
                                    </p:set>
                                    <p:animEffect transition="in" filter="strips(downRight)">
                                      <p:cBhvr>
                                        <p:cTn id="198" dur="500"/>
                                        <p:tgtEl>
                                          <p:spTgt spid="34"/>
                                        </p:tgtEl>
                                      </p:cBhvr>
                                    </p:animEffect>
                                  </p:childTnLst>
                                </p:cTn>
                              </p:par>
                            </p:childTnLst>
                          </p:cTn>
                        </p:par>
                        <p:par>
                          <p:cTn id="199" fill="hold">
                            <p:stCondLst>
                              <p:cond delay="500"/>
                            </p:stCondLst>
                            <p:childTnLst>
                              <p:par>
                                <p:cTn id="200" presetID="18" presetClass="entr" presetSubtype="6" fill="hold" nodeType="afterEffect">
                                  <p:stCondLst>
                                    <p:cond delay="0"/>
                                  </p:stCondLst>
                                  <p:childTnLst>
                                    <p:set>
                                      <p:cBhvr>
                                        <p:cTn id="201" dur="1" fill="hold">
                                          <p:stCondLst>
                                            <p:cond delay="0"/>
                                          </p:stCondLst>
                                        </p:cTn>
                                        <p:tgtEl>
                                          <p:spTgt spid="32"/>
                                        </p:tgtEl>
                                        <p:attrNameLst>
                                          <p:attrName>style.visibility</p:attrName>
                                        </p:attrNameLst>
                                      </p:cBhvr>
                                      <p:to>
                                        <p:strVal val="visible"/>
                                      </p:to>
                                    </p:set>
                                    <p:animEffect transition="in" filter="strips(downRight)">
                                      <p:cBhvr>
                                        <p:cTn id="202" dur="500"/>
                                        <p:tgtEl>
                                          <p:spTgt spid="32"/>
                                        </p:tgtEl>
                                      </p:cBhvr>
                                    </p:animEffect>
                                  </p:childTnLst>
                                </p:cTn>
                              </p:par>
                            </p:childTnLst>
                          </p:cTn>
                        </p:par>
                      </p:childTnLst>
                    </p:cTn>
                  </p:par>
                  <p:par>
                    <p:cTn id="203" fill="hold">
                      <p:stCondLst>
                        <p:cond delay="indefinite"/>
                      </p:stCondLst>
                      <p:childTnLst>
                        <p:par>
                          <p:cTn id="204" fill="hold">
                            <p:stCondLst>
                              <p:cond delay="0"/>
                            </p:stCondLst>
                            <p:childTnLst>
                              <p:par>
                                <p:cTn id="205" presetID="18" presetClass="entr" presetSubtype="3" fill="hold" nodeType="clickEffect">
                                  <p:stCondLst>
                                    <p:cond delay="0"/>
                                  </p:stCondLst>
                                  <p:childTnLst>
                                    <p:set>
                                      <p:cBhvr>
                                        <p:cTn id="206" dur="1" fill="hold">
                                          <p:stCondLst>
                                            <p:cond delay="0"/>
                                          </p:stCondLst>
                                        </p:cTn>
                                        <p:tgtEl>
                                          <p:spTgt spid="30"/>
                                        </p:tgtEl>
                                        <p:attrNameLst>
                                          <p:attrName>style.visibility</p:attrName>
                                        </p:attrNameLst>
                                      </p:cBhvr>
                                      <p:to>
                                        <p:strVal val="visible"/>
                                      </p:to>
                                    </p:set>
                                    <p:animEffect transition="in" filter="strips(upRight)">
                                      <p:cBhvr>
                                        <p:cTn id="207" dur="500"/>
                                        <p:tgtEl>
                                          <p:spTgt spid="30"/>
                                        </p:tgtEl>
                                      </p:cBhvr>
                                    </p:animEffect>
                                  </p:childTnLst>
                                </p:cTn>
                              </p:par>
                            </p:childTnLst>
                          </p:cTn>
                        </p:par>
                      </p:childTnLst>
                    </p:cTn>
                  </p:par>
                  <p:par>
                    <p:cTn id="208" fill="hold">
                      <p:stCondLst>
                        <p:cond delay="indefinite"/>
                      </p:stCondLst>
                      <p:childTnLst>
                        <p:par>
                          <p:cTn id="209" fill="hold">
                            <p:stCondLst>
                              <p:cond delay="0"/>
                            </p:stCondLst>
                            <p:childTnLst>
                              <p:par>
                                <p:cTn id="210" presetID="18" presetClass="entr" presetSubtype="12" fill="hold" nodeType="clickEffect">
                                  <p:stCondLst>
                                    <p:cond delay="0"/>
                                  </p:stCondLst>
                                  <p:childTnLst>
                                    <p:set>
                                      <p:cBhvr>
                                        <p:cTn id="211" dur="1" fill="hold">
                                          <p:stCondLst>
                                            <p:cond delay="0"/>
                                          </p:stCondLst>
                                        </p:cTn>
                                        <p:tgtEl>
                                          <p:spTgt spid="27"/>
                                        </p:tgtEl>
                                        <p:attrNameLst>
                                          <p:attrName>style.visibility</p:attrName>
                                        </p:attrNameLst>
                                      </p:cBhvr>
                                      <p:to>
                                        <p:strVal val="visible"/>
                                      </p:to>
                                    </p:set>
                                    <p:animEffect transition="in" filter="strips(downLeft)">
                                      <p:cBhvr>
                                        <p:cTn id="212" dur="500"/>
                                        <p:tgtEl>
                                          <p:spTgt spid="27"/>
                                        </p:tgtEl>
                                      </p:cBhvr>
                                    </p:animEffect>
                                  </p:childTnLst>
                                </p:cTn>
                              </p:par>
                            </p:childTnLst>
                          </p:cTn>
                        </p:par>
                      </p:childTnLst>
                    </p:cTn>
                  </p:par>
                  <p:par>
                    <p:cTn id="213" fill="hold">
                      <p:stCondLst>
                        <p:cond delay="indefinite"/>
                      </p:stCondLst>
                      <p:childTnLst>
                        <p:par>
                          <p:cTn id="214" fill="hold">
                            <p:stCondLst>
                              <p:cond delay="0"/>
                            </p:stCondLst>
                            <p:childTnLst>
                              <p:par>
                                <p:cTn id="215" presetID="18" presetClass="entr" presetSubtype="12" fill="hold" grpId="0" nodeType="clickEffect">
                                  <p:stCondLst>
                                    <p:cond delay="0"/>
                                  </p:stCondLst>
                                  <p:childTnLst>
                                    <p:set>
                                      <p:cBhvr>
                                        <p:cTn id="216" dur="1" fill="hold">
                                          <p:stCondLst>
                                            <p:cond delay="0"/>
                                          </p:stCondLst>
                                        </p:cTn>
                                        <p:tgtEl>
                                          <p:spTgt spid="61"/>
                                        </p:tgtEl>
                                        <p:attrNameLst>
                                          <p:attrName>style.visibility</p:attrName>
                                        </p:attrNameLst>
                                      </p:cBhvr>
                                      <p:to>
                                        <p:strVal val="visible"/>
                                      </p:to>
                                    </p:set>
                                    <p:animEffect transition="in" filter="strips(downLeft)">
                                      <p:cBhvr>
                                        <p:cTn id="217" dur="500"/>
                                        <p:tgtEl>
                                          <p:spTgt spid="61"/>
                                        </p:tgtEl>
                                      </p:cBhvr>
                                    </p:animEffect>
                                  </p:childTnLst>
                                </p:cTn>
                              </p:par>
                              <p:par>
                                <p:cTn id="218" presetID="18" presetClass="entr" presetSubtype="12" fill="hold" grpId="0" nodeType="withEffect">
                                  <p:stCondLst>
                                    <p:cond delay="0"/>
                                  </p:stCondLst>
                                  <p:childTnLst>
                                    <p:set>
                                      <p:cBhvr>
                                        <p:cTn id="219" dur="1" fill="hold">
                                          <p:stCondLst>
                                            <p:cond delay="0"/>
                                          </p:stCondLst>
                                        </p:cTn>
                                        <p:tgtEl>
                                          <p:spTgt spid="60"/>
                                        </p:tgtEl>
                                        <p:attrNameLst>
                                          <p:attrName>style.visibility</p:attrName>
                                        </p:attrNameLst>
                                      </p:cBhvr>
                                      <p:to>
                                        <p:strVal val="visible"/>
                                      </p:to>
                                    </p:set>
                                    <p:animEffect transition="in" filter="strips(downLeft)">
                                      <p:cBhvr>
                                        <p:cTn id="220" dur="500"/>
                                        <p:tgtEl>
                                          <p:spTgt spid="60"/>
                                        </p:tgtEl>
                                      </p:cBhvr>
                                    </p:animEffect>
                                  </p:childTnLst>
                                </p:cTn>
                              </p:par>
                              <p:par>
                                <p:cTn id="221" presetID="18" presetClass="entr" presetSubtype="12" fill="hold" nodeType="withEffect">
                                  <p:stCondLst>
                                    <p:cond delay="0"/>
                                  </p:stCondLst>
                                  <p:childTnLst>
                                    <p:set>
                                      <p:cBhvr>
                                        <p:cTn id="222" dur="1" fill="hold">
                                          <p:stCondLst>
                                            <p:cond delay="0"/>
                                          </p:stCondLst>
                                        </p:cTn>
                                        <p:tgtEl>
                                          <p:spTgt spid="63"/>
                                        </p:tgtEl>
                                        <p:attrNameLst>
                                          <p:attrName>style.visibility</p:attrName>
                                        </p:attrNameLst>
                                      </p:cBhvr>
                                      <p:to>
                                        <p:strVal val="visible"/>
                                      </p:to>
                                    </p:set>
                                    <p:animEffect transition="in" filter="strips(downLeft)">
                                      <p:cBhvr>
                                        <p:cTn id="223" dur="500"/>
                                        <p:tgtEl>
                                          <p:spTgt spid="63"/>
                                        </p:tgtEl>
                                      </p:cBhvr>
                                    </p:animEffect>
                                  </p:childTnLst>
                                </p:cTn>
                              </p:par>
                            </p:childTnLst>
                          </p:cTn>
                        </p:par>
                      </p:childTnLst>
                    </p:cTn>
                  </p:par>
                  <p:par>
                    <p:cTn id="224" fill="hold">
                      <p:stCondLst>
                        <p:cond delay="indefinite"/>
                      </p:stCondLst>
                      <p:childTnLst>
                        <p:par>
                          <p:cTn id="225" fill="hold">
                            <p:stCondLst>
                              <p:cond delay="0"/>
                            </p:stCondLst>
                            <p:childTnLst>
                              <p:par>
                                <p:cTn id="226" presetID="18" presetClass="entr" presetSubtype="6" fill="hold" nodeType="clickEffect">
                                  <p:stCondLst>
                                    <p:cond delay="0"/>
                                  </p:stCondLst>
                                  <p:childTnLst>
                                    <p:set>
                                      <p:cBhvr>
                                        <p:cTn id="227" dur="1" fill="hold">
                                          <p:stCondLst>
                                            <p:cond delay="0"/>
                                          </p:stCondLst>
                                        </p:cTn>
                                        <p:tgtEl>
                                          <p:spTgt spid="122"/>
                                        </p:tgtEl>
                                        <p:attrNameLst>
                                          <p:attrName>style.visibility</p:attrName>
                                        </p:attrNameLst>
                                      </p:cBhvr>
                                      <p:to>
                                        <p:strVal val="visible"/>
                                      </p:to>
                                    </p:set>
                                    <p:animEffect transition="in" filter="strips(downRight)">
                                      <p:cBhvr>
                                        <p:cTn id="228" dur="500"/>
                                        <p:tgtEl>
                                          <p:spTgt spid="122"/>
                                        </p:tgtEl>
                                      </p:cBhvr>
                                    </p:animEffect>
                                  </p:childTnLst>
                                </p:cTn>
                              </p:par>
                              <p:par>
                                <p:cTn id="229" presetID="18" presetClass="entr" presetSubtype="6" fill="hold" nodeType="withEffect">
                                  <p:stCondLst>
                                    <p:cond delay="0"/>
                                  </p:stCondLst>
                                  <p:childTnLst>
                                    <p:set>
                                      <p:cBhvr>
                                        <p:cTn id="230" dur="1" fill="hold">
                                          <p:stCondLst>
                                            <p:cond delay="0"/>
                                          </p:stCondLst>
                                        </p:cTn>
                                        <p:tgtEl>
                                          <p:spTgt spid="110"/>
                                        </p:tgtEl>
                                        <p:attrNameLst>
                                          <p:attrName>style.visibility</p:attrName>
                                        </p:attrNameLst>
                                      </p:cBhvr>
                                      <p:to>
                                        <p:strVal val="visible"/>
                                      </p:to>
                                    </p:set>
                                    <p:animEffect transition="in" filter="strips(downRight)">
                                      <p:cBhvr>
                                        <p:cTn id="231" dur="500"/>
                                        <p:tgtEl>
                                          <p:spTgt spid="110"/>
                                        </p:tgtEl>
                                      </p:cBhvr>
                                    </p:animEffect>
                                  </p:childTnLst>
                                </p:cTn>
                              </p:par>
                              <p:par>
                                <p:cTn id="232" presetID="18" presetClass="entr" presetSubtype="6" fill="hold" nodeType="withEffect">
                                  <p:stCondLst>
                                    <p:cond delay="0"/>
                                  </p:stCondLst>
                                  <p:childTnLst>
                                    <p:set>
                                      <p:cBhvr>
                                        <p:cTn id="233" dur="1" fill="hold">
                                          <p:stCondLst>
                                            <p:cond delay="0"/>
                                          </p:stCondLst>
                                        </p:cTn>
                                        <p:tgtEl>
                                          <p:spTgt spid="112"/>
                                        </p:tgtEl>
                                        <p:attrNameLst>
                                          <p:attrName>style.visibility</p:attrName>
                                        </p:attrNameLst>
                                      </p:cBhvr>
                                      <p:to>
                                        <p:strVal val="visible"/>
                                      </p:to>
                                    </p:set>
                                    <p:animEffect transition="in" filter="strips(downRight)">
                                      <p:cBhvr>
                                        <p:cTn id="234" dur="500"/>
                                        <p:tgtEl>
                                          <p:spTgt spid="112"/>
                                        </p:tgtEl>
                                      </p:cBhvr>
                                    </p:animEffect>
                                  </p:childTnLst>
                                </p:cTn>
                              </p:par>
                              <p:par>
                                <p:cTn id="235" presetID="18" presetClass="entr" presetSubtype="6" fill="hold" nodeType="withEffect">
                                  <p:stCondLst>
                                    <p:cond delay="0"/>
                                  </p:stCondLst>
                                  <p:childTnLst>
                                    <p:set>
                                      <p:cBhvr>
                                        <p:cTn id="236" dur="1" fill="hold">
                                          <p:stCondLst>
                                            <p:cond delay="0"/>
                                          </p:stCondLst>
                                        </p:cTn>
                                        <p:tgtEl>
                                          <p:spTgt spid="108"/>
                                        </p:tgtEl>
                                        <p:attrNameLst>
                                          <p:attrName>style.visibility</p:attrName>
                                        </p:attrNameLst>
                                      </p:cBhvr>
                                      <p:to>
                                        <p:strVal val="visible"/>
                                      </p:to>
                                    </p:set>
                                    <p:animEffect transition="in" filter="strips(downRight)">
                                      <p:cBhvr>
                                        <p:cTn id="237" dur="500"/>
                                        <p:tgtEl>
                                          <p:spTgt spid="108"/>
                                        </p:tgtEl>
                                      </p:cBhvr>
                                    </p:animEffect>
                                  </p:childTnLst>
                                </p:cTn>
                              </p:par>
                              <p:par>
                                <p:cTn id="238" presetID="18" presetClass="entr" presetSubtype="6" fill="hold" nodeType="withEffect">
                                  <p:stCondLst>
                                    <p:cond delay="0"/>
                                  </p:stCondLst>
                                  <p:childTnLst>
                                    <p:set>
                                      <p:cBhvr>
                                        <p:cTn id="239" dur="1" fill="hold">
                                          <p:stCondLst>
                                            <p:cond delay="0"/>
                                          </p:stCondLst>
                                        </p:cTn>
                                        <p:tgtEl>
                                          <p:spTgt spid="104"/>
                                        </p:tgtEl>
                                        <p:attrNameLst>
                                          <p:attrName>style.visibility</p:attrName>
                                        </p:attrNameLst>
                                      </p:cBhvr>
                                      <p:to>
                                        <p:strVal val="visible"/>
                                      </p:to>
                                    </p:set>
                                    <p:animEffect transition="in" filter="strips(downRight)">
                                      <p:cBhvr>
                                        <p:cTn id="240" dur="500"/>
                                        <p:tgtEl>
                                          <p:spTgt spid="104"/>
                                        </p:tgtEl>
                                      </p:cBhvr>
                                    </p:animEffect>
                                  </p:childTnLst>
                                </p:cTn>
                              </p:par>
                              <p:par>
                                <p:cTn id="241" presetID="18" presetClass="entr" presetSubtype="6" fill="hold" nodeType="withEffect">
                                  <p:stCondLst>
                                    <p:cond delay="0"/>
                                  </p:stCondLst>
                                  <p:childTnLst>
                                    <p:set>
                                      <p:cBhvr>
                                        <p:cTn id="242" dur="1" fill="hold">
                                          <p:stCondLst>
                                            <p:cond delay="0"/>
                                          </p:stCondLst>
                                        </p:cTn>
                                        <p:tgtEl>
                                          <p:spTgt spid="101"/>
                                        </p:tgtEl>
                                        <p:attrNameLst>
                                          <p:attrName>style.visibility</p:attrName>
                                        </p:attrNameLst>
                                      </p:cBhvr>
                                      <p:to>
                                        <p:strVal val="visible"/>
                                      </p:to>
                                    </p:set>
                                    <p:animEffect transition="in" filter="strips(downRight)">
                                      <p:cBhvr>
                                        <p:cTn id="243" dur="500"/>
                                        <p:tgtEl>
                                          <p:spTgt spid="101"/>
                                        </p:tgtEl>
                                      </p:cBhvr>
                                    </p:animEffect>
                                  </p:childTnLst>
                                </p:cTn>
                              </p:par>
                            </p:childTnLst>
                          </p:cTn>
                        </p:par>
                      </p:childTnLst>
                    </p:cTn>
                  </p:par>
                  <p:par>
                    <p:cTn id="244" fill="hold">
                      <p:stCondLst>
                        <p:cond delay="indefinite"/>
                      </p:stCondLst>
                      <p:childTnLst>
                        <p:par>
                          <p:cTn id="245" fill="hold">
                            <p:stCondLst>
                              <p:cond delay="0"/>
                            </p:stCondLst>
                            <p:childTnLst>
                              <p:par>
                                <p:cTn id="246" presetID="9" presetClass="entr" presetSubtype="0" fill="hold" grpId="0" nodeType="clickEffect">
                                  <p:stCondLst>
                                    <p:cond delay="0"/>
                                  </p:stCondLst>
                                  <p:childTnLst>
                                    <p:set>
                                      <p:cBhvr>
                                        <p:cTn id="247" dur="1" fill="hold">
                                          <p:stCondLst>
                                            <p:cond delay="0"/>
                                          </p:stCondLst>
                                        </p:cTn>
                                        <p:tgtEl>
                                          <p:spTgt spid="84"/>
                                        </p:tgtEl>
                                        <p:attrNameLst>
                                          <p:attrName>style.visibility</p:attrName>
                                        </p:attrNameLst>
                                      </p:cBhvr>
                                      <p:to>
                                        <p:strVal val="visible"/>
                                      </p:to>
                                    </p:set>
                                    <p:animEffect transition="in" filter="dissolve">
                                      <p:cBhvr>
                                        <p:cTn id="248" dur="500"/>
                                        <p:tgtEl>
                                          <p:spTgt spid="84"/>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86"/>
                                        </p:tgtEl>
                                        <p:attrNameLst>
                                          <p:attrName>style.visibility</p:attrName>
                                        </p:attrNameLst>
                                      </p:cBhvr>
                                      <p:to>
                                        <p:strVal val="visible"/>
                                      </p:to>
                                    </p:set>
                                    <p:animEffect transition="in" filter="dissolve">
                                      <p:cBhvr>
                                        <p:cTn id="251" dur="500"/>
                                        <p:tgtEl>
                                          <p:spTgt spid="86"/>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93"/>
                                        </p:tgtEl>
                                        <p:attrNameLst>
                                          <p:attrName>style.visibility</p:attrName>
                                        </p:attrNameLst>
                                      </p:cBhvr>
                                      <p:to>
                                        <p:strVal val="visible"/>
                                      </p:to>
                                    </p:set>
                                    <p:animEffect transition="in" filter="dissolve">
                                      <p:cBhvr>
                                        <p:cTn id="254" dur="500"/>
                                        <p:tgtEl>
                                          <p:spTgt spid="93"/>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96"/>
                                        </p:tgtEl>
                                        <p:attrNameLst>
                                          <p:attrName>style.visibility</p:attrName>
                                        </p:attrNameLst>
                                      </p:cBhvr>
                                      <p:to>
                                        <p:strVal val="visible"/>
                                      </p:to>
                                    </p:set>
                                    <p:animEffect transition="in" filter="dissolve">
                                      <p:cBhvr>
                                        <p:cTn id="257" dur="500"/>
                                        <p:tgtEl>
                                          <p:spTgt spid="96"/>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100"/>
                                        </p:tgtEl>
                                        <p:attrNameLst>
                                          <p:attrName>style.visibility</p:attrName>
                                        </p:attrNameLst>
                                      </p:cBhvr>
                                      <p:to>
                                        <p:strVal val="visible"/>
                                      </p:to>
                                    </p:set>
                                    <p:animEffect transition="in" filter="dissolve">
                                      <p:cBhvr>
                                        <p:cTn id="260" dur="500"/>
                                        <p:tgtEl>
                                          <p:spTgt spid="100"/>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64"/>
                                        </p:tgtEl>
                                        <p:attrNameLst>
                                          <p:attrName>style.visibility</p:attrName>
                                        </p:attrNameLst>
                                      </p:cBhvr>
                                      <p:to>
                                        <p:strVal val="visible"/>
                                      </p:to>
                                    </p:set>
                                    <p:animEffect transition="in" filter="dissolve">
                                      <p:cBhvr>
                                        <p:cTn id="263" dur="500"/>
                                        <p:tgtEl>
                                          <p:spTgt spid="64"/>
                                        </p:tgtEl>
                                      </p:cBhvr>
                                    </p:animEffect>
                                  </p:childTnLst>
                                </p:cTn>
                              </p:par>
                            </p:childTnLst>
                          </p:cTn>
                        </p:par>
                      </p:childTnLst>
                    </p:cTn>
                  </p:par>
                  <p:par>
                    <p:cTn id="264" fill="hold">
                      <p:stCondLst>
                        <p:cond delay="indefinite"/>
                      </p:stCondLst>
                      <p:childTnLst>
                        <p:par>
                          <p:cTn id="265" fill="hold">
                            <p:stCondLst>
                              <p:cond delay="0"/>
                            </p:stCondLst>
                            <p:childTnLst>
                              <p:par>
                                <p:cTn id="266" presetID="18" presetClass="entr" presetSubtype="12" fill="hold" nodeType="clickEffect">
                                  <p:stCondLst>
                                    <p:cond delay="0"/>
                                  </p:stCondLst>
                                  <p:childTnLst>
                                    <p:set>
                                      <p:cBhvr>
                                        <p:cTn id="267" dur="1" fill="hold">
                                          <p:stCondLst>
                                            <p:cond delay="0"/>
                                          </p:stCondLst>
                                        </p:cTn>
                                        <p:tgtEl>
                                          <p:spTgt spid="45"/>
                                        </p:tgtEl>
                                        <p:attrNameLst>
                                          <p:attrName>style.visibility</p:attrName>
                                        </p:attrNameLst>
                                      </p:cBhvr>
                                      <p:to>
                                        <p:strVal val="visible"/>
                                      </p:to>
                                    </p:set>
                                    <p:animEffect transition="in" filter="strips(downLeft)">
                                      <p:cBhvr>
                                        <p:cTn id="268" dur="500"/>
                                        <p:tgtEl>
                                          <p:spTgt spid="45"/>
                                        </p:tgtEl>
                                      </p:cBhvr>
                                    </p:animEffect>
                                  </p:childTnLst>
                                </p:cTn>
                              </p:par>
                            </p:childTnLst>
                          </p:cTn>
                        </p:par>
                      </p:childTnLst>
                    </p:cTn>
                  </p:par>
                  <p:par>
                    <p:cTn id="269" fill="hold">
                      <p:stCondLst>
                        <p:cond delay="indefinite"/>
                      </p:stCondLst>
                      <p:childTnLst>
                        <p:par>
                          <p:cTn id="270" fill="hold">
                            <p:stCondLst>
                              <p:cond delay="0"/>
                            </p:stCondLst>
                            <p:childTnLst>
                              <p:par>
                                <p:cTn id="271" presetID="18" presetClass="entr" presetSubtype="12" fill="hold" nodeType="clickEffect">
                                  <p:stCondLst>
                                    <p:cond delay="0"/>
                                  </p:stCondLst>
                                  <p:childTnLst>
                                    <p:set>
                                      <p:cBhvr>
                                        <p:cTn id="272" dur="1" fill="hold">
                                          <p:stCondLst>
                                            <p:cond delay="0"/>
                                          </p:stCondLst>
                                        </p:cTn>
                                        <p:tgtEl>
                                          <p:spTgt spid="49"/>
                                        </p:tgtEl>
                                        <p:attrNameLst>
                                          <p:attrName>style.visibility</p:attrName>
                                        </p:attrNameLst>
                                      </p:cBhvr>
                                      <p:to>
                                        <p:strVal val="visible"/>
                                      </p:to>
                                    </p:set>
                                    <p:animEffect transition="in" filter="strips(downLeft)">
                                      <p:cBhvr>
                                        <p:cTn id="273" dur="500"/>
                                        <p:tgtEl>
                                          <p:spTgt spid="49"/>
                                        </p:tgtEl>
                                      </p:cBhvr>
                                    </p:animEffect>
                                  </p:childTnLst>
                                </p:cTn>
                              </p:par>
                            </p:childTnLst>
                          </p:cTn>
                        </p:par>
                      </p:childTnLst>
                    </p:cTn>
                  </p:par>
                  <p:par>
                    <p:cTn id="274" fill="hold">
                      <p:stCondLst>
                        <p:cond delay="indefinite"/>
                      </p:stCondLst>
                      <p:childTnLst>
                        <p:par>
                          <p:cTn id="275" fill="hold">
                            <p:stCondLst>
                              <p:cond delay="0"/>
                            </p:stCondLst>
                            <p:childTnLst>
                              <p:par>
                                <p:cTn id="276" presetID="18" presetClass="entr" presetSubtype="12" fill="hold" nodeType="clickEffect">
                                  <p:stCondLst>
                                    <p:cond delay="0"/>
                                  </p:stCondLst>
                                  <p:childTnLst>
                                    <p:set>
                                      <p:cBhvr>
                                        <p:cTn id="277" dur="1" fill="hold">
                                          <p:stCondLst>
                                            <p:cond delay="0"/>
                                          </p:stCondLst>
                                        </p:cTn>
                                        <p:tgtEl>
                                          <p:spTgt spid="47"/>
                                        </p:tgtEl>
                                        <p:attrNameLst>
                                          <p:attrName>style.visibility</p:attrName>
                                        </p:attrNameLst>
                                      </p:cBhvr>
                                      <p:to>
                                        <p:strVal val="visible"/>
                                      </p:to>
                                    </p:set>
                                    <p:animEffect transition="in" filter="strips(downLeft)">
                                      <p:cBhvr>
                                        <p:cTn id="278" dur="500"/>
                                        <p:tgtEl>
                                          <p:spTgt spid="47"/>
                                        </p:tgtEl>
                                      </p:cBhvr>
                                    </p:animEffect>
                                  </p:childTnLst>
                                </p:cTn>
                              </p:par>
                            </p:childTnLst>
                          </p:cTn>
                        </p:par>
                      </p:childTnLst>
                    </p:cTn>
                  </p:par>
                  <p:par>
                    <p:cTn id="279" fill="hold">
                      <p:stCondLst>
                        <p:cond delay="indefinite"/>
                      </p:stCondLst>
                      <p:childTnLst>
                        <p:par>
                          <p:cTn id="280" fill="hold">
                            <p:stCondLst>
                              <p:cond delay="0"/>
                            </p:stCondLst>
                            <p:childTnLst>
                              <p:par>
                                <p:cTn id="281" presetID="18" presetClass="entr" presetSubtype="12" fill="hold" nodeType="clickEffect">
                                  <p:stCondLst>
                                    <p:cond delay="0"/>
                                  </p:stCondLst>
                                  <p:childTnLst>
                                    <p:set>
                                      <p:cBhvr>
                                        <p:cTn id="282" dur="1" fill="hold">
                                          <p:stCondLst>
                                            <p:cond delay="0"/>
                                          </p:stCondLst>
                                        </p:cTn>
                                        <p:tgtEl>
                                          <p:spTgt spid="116"/>
                                        </p:tgtEl>
                                        <p:attrNameLst>
                                          <p:attrName>style.visibility</p:attrName>
                                        </p:attrNameLst>
                                      </p:cBhvr>
                                      <p:to>
                                        <p:strVal val="visible"/>
                                      </p:to>
                                    </p:set>
                                    <p:animEffect transition="in" filter="strips(downLeft)">
                                      <p:cBhvr>
                                        <p:cTn id="283" dur="500"/>
                                        <p:tgtEl>
                                          <p:spTgt spid="116"/>
                                        </p:tgtEl>
                                      </p:cBhvr>
                                    </p:animEffect>
                                  </p:childTnLst>
                                </p:cTn>
                              </p:par>
                            </p:childTnLst>
                          </p:cTn>
                        </p:par>
                      </p:childTnLst>
                    </p:cTn>
                  </p:par>
                  <p:par>
                    <p:cTn id="284" fill="hold">
                      <p:stCondLst>
                        <p:cond delay="indefinite"/>
                      </p:stCondLst>
                      <p:childTnLst>
                        <p:par>
                          <p:cTn id="285" fill="hold">
                            <p:stCondLst>
                              <p:cond delay="0"/>
                            </p:stCondLst>
                            <p:childTnLst>
                              <p:par>
                                <p:cTn id="286" presetID="18" presetClass="entr" presetSubtype="6" fill="hold" nodeType="clickEffect">
                                  <p:stCondLst>
                                    <p:cond delay="0"/>
                                  </p:stCondLst>
                                  <p:childTnLst>
                                    <p:set>
                                      <p:cBhvr>
                                        <p:cTn id="287" dur="1" fill="hold">
                                          <p:stCondLst>
                                            <p:cond delay="0"/>
                                          </p:stCondLst>
                                        </p:cTn>
                                        <p:tgtEl>
                                          <p:spTgt spid="89"/>
                                        </p:tgtEl>
                                        <p:attrNameLst>
                                          <p:attrName>style.visibility</p:attrName>
                                        </p:attrNameLst>
                                      </p:cBhvr>
                                      <p:to>
                                        <p:strVal val="visible"/>
                                      </p:to>
                                    </p:set>
                                    <p:animEffect transition="in" filter="strips(downRight)">
                                      <p:cBhvr>
                                        <p:cTn id="288" dur="500"/>
                                        <p:tgtEl>
                                          <p:spTgt spid="89"/>
                                        </p:tgtEl>
                                      </p:cBhvr>
                                    </p:animEffect>
                                  </p:childTnLst>
                                </p:cTn>
                              </p:par>
                            </p:childTnLst>
                          </p:cTn>
                        </p:par>
                      </p:childTnLst>
                    </p:cTn>
                  </p:par>
                  <p:par>
                    <p:cTn id="289" fill="hold">
                      <p:stCondLst>
                        <p:cond delay="indefinite"/>
                      </p:stCondLst>
                      <p:childTnLst>
                        <p:par>
                          <p:cTn id="290" fill="hold">
                            <p:stCondLst>
                              <p:cond delay="0"/>
                            </p:stCondLst>
                            <p:childTnLst>
                              <p:par>
                                <p:cTn id="291" presetID="18" presetClass="entr" presetSubtype="6" fill="hold" nodeType="clickEffect">
                                  <p:stCondLst>
                                    <p:cond delay="0"/>
                                  </p:stCondLst>
                                  <p:childTnLst>
                                    <p:set>
                                      <p:cBhvr>
                                        <p:cTn id="292" dur="1" fill="hold">
                                          <p:stCondLst>
                                            <p:cond delay="0"/>
                                          </p:stCondLst>
                                        </p:cTn>
                                        <p:tgtEl>
                                          <p:spTgt spid="147"/>
                                        </p:tgtEl>
                                        <p:attrNameLst>
                                          <p:attrName>style.visibility</p:attrName>
                                        </p:attrNameLst>
                                      </p:cBhvr>
                                      <p:to>
                                        <p:strVal val="visible"/>
                                      </p:to>
                                    </p:set>
                                    <p:animEffect transition="in" filter="strips(downRight)">
                                      <p:cBhvr>
                                        <p:cTn id="293" dur="500"/>
                                        <p:tgtEl>
                                          <p:spTgt spid="147"/>
                                        </p:tgtEl>
                                      </p:cBhvr>
                                    </p:animEffect>
                                  </p:childTnLst>
                                </p:cTn>
                              </p:par>
                              <p:par>
                                <p:cTn id="294" presetID="18" presetClass="entr" presetSubtype="6" fill="hold" nodeType="withEffect">
                                  <p:stCondLst>
                                    <p:cond delay="0"/>
                                  </p:stCondLst>
                                  <p:childTnLst>
                                    <p:set>
                                      <p:cBhvr>
                                        <p:cTn id="295" dur="1" fill="hold">
                                          <p:stCondLst>
                                            <p:cond delay="0"/>
                                          </p:stCondLst>
                                        </p:cTn>
                                        <p:tgtEl>
                                          <p:spTgt spid="99"/>
                                        </p:tgtEl>
                                        <p:attrNameLst>
                                          <p:attrName>style.visibility</p:attrName>
                                        </p:attrNameLst>
                                      </p:cBhvr>
                                      <p:to>
                                        <p:strVal val="visible"/>
                                      </p:to>
                                    </p:set>
                                    <p:animEffect transition="in" filter="strips(downRight)">
                                      <p:cBhvr>
                                        <p:cTn id="296" dur="500"/>
                                        <p:tgtEl>
                                          <p:spTgt spid="99"/>
                                        </p:tgtEl>
                                      </p:cBhvr>
                                    </p:animEffect>
                                  </p:childTnLst>
                                </p:cTn>
                              </p:par>
                            </p:childTnLst>
                          </p:cTn>
                        </p:par>
                      </p:childTnLst>
                    </p:cTn>
                  </p:par>
                  <p:par>
                    <p:cTn id="297" fill="hold">
                      <p:stCondLst>
                        <p:cond delay="indefinite"/>
                      </p:stCondLst>
                      <p:childTnLst>
                        <p:par>
                          <p:cTn id="298" fill="hold">
                            <p:stCondLst>
                              <p:cond delay="0"/>
                            </p:stCondLst>
                            <p:childTnLst>
                              <p:par>
                                <p:cTn id="299" presetID="9" presetClass="entr" presetSubtype="0" fill="hold" grpId="0" nodeType="clickEffect">
                                  <p:stCondLst>
                                    <p:cond delay="0"/>
                                  </p:stCondLst>
                                  <p:childTnLst>
                                    <p:set>
                                      <p:cBhvr>
                                        <p:cTn id="300" dur="1" fill="hold">
                                          <p:stCondLst>
                                            <p:cond delay="0"/>
                                          </p:stCondLst>
                                        </p:cTn>
                                        <p:tgtEl>
                                          <p:spTgt spid="38"/>
                                        </p:tgtEl>
                                        <p:attrNameLst>
                                          <p:attrName>style.visibility</p:attrName>
                                        </p:attrNameLst>
                                      </p:cBhvr>
                                      <p:to>
                                        <p:strVal val="visible"/>
                                      </p:to>
                                    </p:set>
                                    <p:animEffect transition="in" filter="dissolve">
                                      <p:cBhvr>
                                        <p:cTn id="301" dur="500"/>
                                        <p:tgtEl>
                                          <p:spTgt spid="38"/>
                                        </p:tgtEl>
                                      </p:cBhvr>
                                    </p:animEffect>
                                  </p:childTnLst>
                                </p:cTn>
                              </p:par>
                              <p:par>
                                <p:cTn id="302" presetID="9" presetClass="entr" presetSubtype="0" fill="hold" grpId="0" nodeType="withEffect">
                                  <p:stCondLst>
                                    <p:cond delay="0"/>
                                  </p:stCondLst>
                                  <p:childTnLst>
                                    <p:set>
                                      <p:cBhvr>
                                        <p:cTn id="303" dur="1" fill="hold">
                                          <p:stCondLst>
                                            <p:cond delay="0"/>
                                          </p:stCondLst>
                                        </p:cTn>
                                        <p:tgtEl>
                                          <p:spTgt spid="102"/>
                                        </p:tgtEl>
                                        <p:attrNameLst>
                                          <p:attrName>style.visibility</p:attrName>
                                        </p:attrNameLst>
                                      </p:cBhvr>
                                      <p:to>
                                        <p:strVal val="visible"/>
                                      </p:to>
                                    </p:set>
                                    <p:animEffect transition="in" filter="dissolve">
                                      <p:cBhvr>
                                        <p:cTn id="304" dur="500"/>
                                        <p:tgtEl>
                                          <p:spTgt spid="102"/>
                                        </p:tgtEl>
                                      </p:cBhvr>
                                    </p:animEffect>
                                  </p:childTnLst>
                                </p:cTn>
                              </p:par>
                            </p:childTnLst>
                          </p:cTn>
                        </p:par>
                      </p:childTnLst>
                    </p:cTn>
                  </p:par>
                  <p:par>
                    <p:cTn id="305" fill="hold">
                      <p:stCondLst>
                        <p:cond delay="indefinite"/>
                      </p:stCondLst>
                      <p:childTnLst>
                        <p:par>
                          <p:cTn id="306" fill="hold">
                            <p:stCondLst>
                              <p:cond delay="0"/>
                            </p:stCondLst>
                            <p:childTnLst>
                              <p:par>
                                <p:cTn id="307" presetID="18" presetClass="entr" presetSubtype="6" fill="hold" nodeType="clickEffect">
                                  <p:stCondLst>
                                    <p:cond delay="0"/>
                                  </p:stCondLst>
                                  <p:childTnLst>
                                    <p:set>
                                      <p:cBhvr>
                                        <p:cTn id="308" dur="1" fill="hold">
                                          <p:stCondLst>
                                            <p:cond delay="0"/>
                                          </p:stCondLst>
                                        </p:cTn>
                                        <p:tgtEl>
                                          <p:spTgt spid="43"/>
                                        </p:tgtEl>
                                        <p:attrNameLst>
                                          <p:attrName>style.visibility</p:attrName>
                                        </p:attrNameLst>
                                      </p:cBhvr>
                                      <p:to>
                                        <p:strVal val="visible"/>
                                      </p:to>
                                    </p:set>
                                    <p:animEffect transition="in" filter="strips(downRight)">
                                      <p:cBhvr>
                                        <p:cTn id="309" dur="500"/>
                                        <p:tgtEl>
                                          <p:spTgt spid="43"/>
                                        </p:tgtEl>
                                      </p:cBhvr>
                                    </p:animEffect>
                                  </p:childTnLst>
                                </p:cTn>
                              </p:par>
                            </p:childTnLst>
                          </p:cTn>
                        </p:par>
                      </p:childTnLst>
                    </p:cTn>
                  </p:par>
                  <p:par>
                    <p:cTn id="310" fill="hold">
                      <p:stCondLst>
                        <p:cond delay="indefinite"/>
                      </p:stCondLst>
                      <p:childTnLst>
                        <p:par>
                          <p:cTn id="311" fill="hold">
                            <p:stCondLst>
                              <p:cond delay="0"/>
                            </p:stCondLst>
                            <p:childTnLst>
                              <p:par>
                                <p:cTn id="312" presetID="18" presetClass="entr" presetSubtype="9" fill="hold" nodeType="clickEffect">
                                  <p:stCondLst>
                                    <p:cond delay="0"/>
                                  </p:stCondLst>
                                  <p:childTnLst>
                                    <p:set>
                                      <p:cBhvr>
                                        <p:cTn id="313" dur="1" fill="hold">
                                          <p:stCondLst>
                                            <p:cond delay="0"/>
                                          </p:stCondLst>
                                        </p:cTn>
                                        <p:tgtEl>
                                          <p:spTgt spid="103"/>
                                        </p:tgtEl>
                                        <p:attrNameLst>
                                          <p:attrName>style.visibility</p:attrName>
                                        </p:attrNameLst>
                                      </p:cBhvr>
                                      <p:to>
                                        <p:strVal val="visible"/>
                                      </p:to>
                                    </p:set>
                                    <p:animEffect transition="in" filter="strips(upLeft)">
                                      <p:cBhvr>
                                        <p:cTn id="314" dur="500"/>
                                        <p:tgtEl>
                                          <p:spTgt spid="103"/>
                                        </p:tgtEl>
                                      </p:cBhvr>
                                    </p:animEffect>
                                  </p:childTnLst>
                                </p:cTn>
                              </p:par>
                              <p:par>
                                <p:cTn id="315" presetID="18" presetClass="entr" presetSubtype="9" fill="hold" nodeType="withEffect">
                                  <p:stCondLst>
                                    <p:cond delay="0"/>
                                  </p:stCondLst>
                                  <p:childTnLst>
                                    <p:set>
                                      <p:cBhvr>
                                        <p:cTn id="316" dur="1" fill="hold">
                                          <p:stCondLst>
                                            <p:cond delay="0"/>
                                          </p:stCondLst>
                                        </p:cTn>
                                        <p:tgtEl>
                                          <p:spTgt spid="106"/>
                                        </p:tgtEl>
                                        <p:attrNameLst>
                                          <p:attrName>style.visibility</p:attrName>
                                        </p:attrNameLst>
                                      </p:cBhvr>
                                      <p:to>
                                        <p:strVal val="visible"/>
                                      </p:to>
                                    </p:set>
                                    <p:animEffect transition="in" filter="strips(upLeft)">
                                      <p:cBhvr>
                                        <p:cTn id="317" dur="500"/>
                                        <p:tgtEl>
                                          <p:spTgt spid="106"/>
                                        </p:tgtEl>
                                      </p:cBhvr>
                                    </p:animEffect>
                                  </p:childTnLst>
                                </p:cTn>
                              </p:par>
                              <p:par>
                                <p:cTn id="318" presetID="18" presetClass="entr" presetSubtype="9" fill="hold" nodeType="withEffect">
                                  <p:stCondLst>
                                    <p:cond delay="0"/>
                                  </p:stCondLst>
                                  <p:childTnLst>
                                    <p:set>
                                      <p:cBhvr>
                                        <p:cTn id="319" dur="1" fill="hold">
                                          <p:stCondLst>
                                            <p:cond delay="0"/>
                                          </p:stCondLst>
                                        </p:cTn>
                                        <p:tgtEl>
                                          <p:spTgt spid="118"/>
                                        </p:tgtEl>
                                        <p:attrNameLst>
                                          <p:attrName>style.visibility</p:attrName>
                                        </p:attrNameLst>
                                      </p:cBhvr>
                                      <p:to>
                                        <p:strVal val="visible"/>
                                      </p:to>
                                    </p:set>
                                    <p:animEffect transition="in" filter="strips(upLeft)">
                                      <p:cBhvr>
                                        <p:cTn id="320" dur="500"/>
                                        <p:tgtEl>
                                          <p:spTgt spid="118"/>
                                        </p:tgtEl>
                                      </p:cBhvr>
                                    </p:animEffect>
                                  </p:childTnLst>
                                </p:cTn>
                              </p:par>
                              <p:par>
                                <p:cTn id="321" presetID="18" presetClass="entr" presetSubtype="9" fill="hold" nodeType="withEffect">
                                  <p:stCondLst>
                                    <p:cond delay="0"/>
                                  </p:stCondLst>
                                  <p:childTnLst>
                                    <p:set>
                                      <p:cBhvr>
                                        <p:cTn id="322" dur="1" fill="hold">
                                          <p:stCondLst>
                                            <p:cond delay="0"/>
                                          </p:stCondLst>
                                        </p:cTn>
                                        <p:tgtEl>
                                          <p:spTgt spid="119"/>
                                        </p:tgtEl>
                                        <p:attrNameLst>
                                          <p:attrName>style.visibility</p:attrName>
                                        </p:attrNameLst>
                                      </p:cBhvr>
                                      <p:to>
                                        <p:strVal val="visible"/>
                                      </p:to>
                                    </p:set>
                                    <p:animEffect transition="in" filter="strips(upLeft)">
                                      <p:cBhvr>
                                        <p:cTn id="323" dur="500"/>
                                        <p:tgtEl>
                                          <p:spTgt spid="119"/>
                                        </p:tgtEl>
                                      </p:cBhvr>
                                    </p:animEffect>
                                  </p:childTnLst>
                                </p:cTn>
                              </p:par>
                            </p:childTnLst>
                          </p:cTn>
                        </p:par>
                      </p:childTnLst>
                    </p:cTn>
                  </p:par>
                  <p:par>
                    <p:cTn id="324" fill="hold">
                      <p:stCondLst>
                        <p:cond delay="indefinite"/>
                      </p:stCondLst>
                      <p:childTnLst>
                        <p:par>
                          <p:cTn id="325" fill="hold">
                            <p:stCondLst>
                              <p:cond delay="0"/>
                            </p:stCondLst>
                            <p:childTnLst>
                              <p:par>
                                <p:cTn id="326" presetID="21" presetClass="entr" presetSubtype="1" fill="hold" grpId="0" nodeType="clickEffect">
                                  <p:stCondLst>
                                    <p:cond delay="0"/>
                                  </p:stCondLst>
                                  <p:childTnLst>
                                    <p:set>
                                      <p:cBhvr>
                                        <p:cTn id="327" dur="1" fill="hold">
                                          <p:stCondLst>
                                            <p:cond delay="0"/>
                                          </p:stCondLst>
                                        </p:cTn>
                                        <p:tgtEl>
                                          <p:spTgt spid="10"/>
                                        </p:tgtEl>
                                        <p:attrNameLst>
                                          <p:attrName>style.visibility</p:attrName>
                                        </p:attrNameLst>
                                      </p:cBhvr>
                                      <p:to>
                                        <p:strVal val="visible"/>
                                      </p:to>
                                    </p:set>
                                    <p:animEffect transition="in" filter="wheel(1)">
                                      <p:cBhvr>
                                        <p:cTn id="328" dur="2000"/>
                                        <p:tgtEl>
                                          <p:spTgt spid="10"/>
                                        </p:tgtEl>
                                      </p:cBhvr>
                                    </p:animEffect>
                                  </p:childTnLst>
                                </p:cTn>
                              </p:par>
                            </p:childTnLst>
                          </p:cTn>
                        </p:par>
                      </p:childTnLst>
                    </p:cTn>
                  </p:par>
                  <p:par>
                    <p:cTn id="329" fill="hold">
                      <p:stCondLst>
                        <p:cond delay="indefinite"/>
                      </p:stCondLst>
                      <p:childTnLst>
                        <p:par>
                          <p:cTn id="330" fill="hold">
                            <p:stCondLst>
                              <p:cond delay="0"/>
                            </p:stCondLst>
                            <p:childTnLst>
                              <p:par>
                                <p:cTn id="331" presetID="9" presetClass="entr" presetSubtype="0" fill="hold" grpId="0" nodeType="clickEffect">
                                  <p:stCondLst>
                                    <p:cond delay="0"/>
                                  </p:stCondLst>
                                  <p:childTnLst>
                                    <p:set>
                                      <p:cBhvr>
                                        <p:cTn id="332" dur="1" fill="hold">
                                          <p:stCondLst>
                                            <p:cond delay="0"/>
                                          </p:stCondLst>
                                        </p:cTn>
                                        <p:tgtEl>
                                          <p:spTgt spid="145"/>
                                        </p:tgtEl>
                                        <p:attrNameLst>
                                          <p:attrName>style.visibility</p:attrName>
                                        </p:attrNameLst>
                                      </p:cBhvr>
                                      <p:to>
                                        <p:strVal val="visible"/>
                                      </p:to>
                                    </p:set>
                                    <p:animEffect transition="in" filter="dissolve">
                                      <p:cBhvr>
                                        <p:cTn id="333" dur="500"/>
                                        <p:tgtEl>
                                          <p:spTgt spid="145"/>
                                        </p:tgtEl>
                                      </p:cBhvr>
                                    </p:animEffect>
                                  </p:childTnLst>
                                </p:cTn>
                              </p:par>
                              <p:par>
                                <p:cTn id="334" presetID="9" presetClass="entr" presetSubtype="0" fill="hold" grpId="0" nodeType="withEffect">
                                  <p:stCondLst>
                                    <p:cond delay="0"/>
                                  </p:stCondLst>
                                  <p:childTnLst>
                                    <p:set>
                                      <p:cBhvr>
                                        <p:cTn id="335" dur="1" fill="hold">
                                          <p:stCondLst>
                                            <p:cond delay="0"/>
                                          </p:stCondLst>
                                        </p:cTn>
                                        <p:tgtEl>
                                          <p:spTgt spid="46"/>
                                        </p:tgtEl>
                                        <p:attrNameLst>
                                          <p:attrName>style.visibility</p:attrName>
                                        </p:attrNameLst>
                                      </p:cBhvr>
                                      <p:to>
                                        <p:strVal val="visible"/>
                                      </p:to>
                                    </p:set>
                                    <p:animEffect transition="in" filter="dissolve">
                                      <p:cBhvr>
                                        <p:cTn id="336" dur="500"/>
                                        <p:tgtEl>
                                          <p:spTgt spid="46"/>
                                        </p:tgtEl>
                                      </p:cBhvr>
                                    </p:animEffect>
                                  </p:childTnLst>
                                </p:cTn>
                              </p:par>
                              <p:par>
                                <p:cTn id="337" presetID="9" presetClass="entr" presetSubtype="0" fill="hold" grpId="0" nodeType="withEffect">
                                  <p:stCondLst>
                                    <p:cond delay="0"/>
                                  </p:stCondLst>
                                  <p:childTnLst>
                                    <p:set>
                                      <p:cBhvr>
                                        <p:cTn id="338" dur="1" fill="hold">
                                          <p:stCondLst>
                                            <p:cond delay="0"/>
                                          </p:stCondLst>
                                        </p:cTn>
                                        <p:tgtEl>
                                          <p:spTgt spid="48"/>
                                        </p:tgtEl>
                                        <p:attrNameLst>
                                          <p:attrName>style.visibility</p:attrName>
                                        </p:attrNameLst>
                                      </p:cBhvr>
                                      <p:to>
                                        <p:strVal val="visible"/>
                                      </p:to>
                                    </p:set>
                                    <p:animEffect transition="in" filter="dissolve">
                                      <p:cBhvr>
                                        <p:cTn id="339" dur="500"/>
                                        <p:tgtEl>
                                          <p:spTgt spid="48"/>
                                        </p:tgtEl>
                                      </p:cBhvr>
                                    </p:animEffect>
                                  </p:childTnLst>
                                </p:cTn>
                              </p:par>
                              <p:par>
                                <p:cTn id="340" presetID="9" presetClass="entr" presetSubtype="0" fill="hold" grpId="0" nodeType="withEffect">
                                  <p:stCondLst>
                                    <p:cond delay="0"/>
                                  </p:stCondLst>
                                  <p:childTnLst>
                                    <p:set>
                                      <p:cBhvr>
                                        <p:cTn id="341" dur="1" fill="hold">
                                          <p:stCondLst>
                                            <p:cond delay="0"/>
                                          </p:stCondLst>
                                        </p:cTn>
                                        <p:tgtEl>
                                          <p:spTgt spid="50"/>
                                        </p:tgtEl>
                                        <p:attrNameLst>
                                          <p:attrName>style.visibility</p:attrName>
                                        </p:attrNameLst>
                                      </p:cBhvr>
                                      <p:to>
                                        <p:strVal val="visible"/>
                                      </p:to>
                                    </p:set>
                                    <p:animEffect transition="in" filter="dissolve">
                                      <p:cBhvr>
                                        <p:cTn id="342" dur="500"/>
                                        <p:tgtEl>
                                          <p:spTgt spid="50"/>
                                        </p:tgtEl>
                                      </p:cBhvr>
                                    </p:animEffect>
                                  </p:childTnLst>
                                </p:cTn>
                              </p:par>
                              <p:par>
                                <p:cTn id="343" presetID="9" presetClass="entr" presetSubtype="0" fill="hold" grpId="0" nodeType="withEffect">
                                  <p:stCondLst>
                                    <p:cond delay="0"/>
                                  </p:stCondLst>
                                  <p:childTnLst>
                                    <p:set>
                                      <p:cBhvr>
                                        <p:cTn id="344" dur="1" fill="hold">
                                          <p:stCondLst>
                                            <p:cond delay="0"/>
                                          </p:stCondLst>
                                        </p:cTn>
                                        <p:tgtEl>
                                          <p:spTgt spid="39"/>
                                        </p:tgtEl>
                                        <p:attrNameLst>
                                          <p:attrName>style.visibility</p:attrName>
                                        </p:attrNameLst>
                                      </p:cBhvr>
                                      <p:to>
                                        <p:strVal val="visible"/>
                                      </p:to>
                                    </p:set>
                                    <p:animEffect transition="in" filter="dissolve">
                                      <p:cBhvr>
                                        <p:cTn id="345" dur="500"/>
                                        <p:tgtEl>
                                          <p:spTgt spid="39"/>
                                        </p:tgtEl>
                                      </p:cBhvr>
                                    </p:animEffect>
                                  </p:childTnLst>
                                </p:cTn>
                              </p:par>
                              <p:par>
                                <p:cTn id="346" presetID="9" presetClass="entr" presetSubtype="0" fill="hold" grpId="0" nodeType="withEffect">
                                  <p:stCondLst>
                                    <p:cond delay="0"/>
                                  </p:stCondLst>
                                  <p:childTnLst>
                                    <p:set>
                                      <p:cBhvr>
                                        <p:cTn id="347" dur="1" fill="hold">
                                          <p:stCondLst>
                                            <p:cond delay="0"/>
                                          </p:stCondLst>
                                        </p:cTn>
                                        <p:tgtEl>
                                          <p:spTgt spid="40"/>
                                        </p:tgtEl>
                                        <p:attrNameLst>
                                          <p:attrName>style.visibility</p:attrName>
                                        </p:attrNameLst>
                                      </p:cBhvr>
                                      <p:to>
                                        <p:strVal val="visible"/>
                                      </p:to>
                                    </p:set>
                                    <p:animEffect transition="in" filter="dissolve">
                                      <p:cBhvr>
                                        <p:cTn id="348" dur="500"/>
                                        <p:tgtEl>
                                          <p:spTgt spid="40"/>
                                        </p:tgtEl>
                                      </p:cBhvr>
                                    </p:animEffect>
                                  </p:childTnLst>
                                </p:cTn>
                              </p:par>
                              <p:par>
                                <p:cTn id="349" presetID="9" presetClass="entr" presetSubtype="0" fill="hold" grpId="0" nodeType="withEffect">
                                  <p:stCondLst>
                                    <p:cond delay="0"/>
                                  </p:stCondLst>
                                  <p:childTnLst>
                                    <p:set>
                                      <p:cBhvr>
                                        <p:cTn id="350" dur="1" fill="hold">
                                          <p:stCondLst>
                                            <p:cond delay="0"/>
                                          </p:stCondLst>
                                        </p:cTn>
                                        <p:tgtEl>
                                          <p:spTgt spid="42"/>
                                        </p:tgtEl>
                                        <p:attrNameLst>
                                          <p:attrName>style.visibility</p:attrName>
                                        </p:attrNameLst>
                                      </p:cBhvr>
                                      <p:to>
                                        <p:strVal val="visible"/>
                                      </p:to>
                                    </p:set>
                                    <p:animEffect transition="in" filter="dissolve">
                                      <p:cBhvr>
                                        <p:cTn id="351" dur="500"/>
                                        <p:tgtEl>
                                          <p:spTgt spid="42"/>
                                        </p:tgtEl>
                                      </p:cBhvr>
                                    </p:animEffect>
                                  </p:childTnLst>
                                </p:cTn>
                              </p:par>
                              <p:par>
                                <p:cTn id="352" presetID="9" presetClass="entr" presetSubtype="0" fill="hold" grpId="0" nodeType="withEffect">
                                  <p:stCondLst>
                                    <p:cond delay="0"/>
                                  </p:stCondLst>
                                  <p:childTnLst>
                                    <p:set>
                                      <p:cBhvr>
                                        <p:cTn id="353" dur="1" fill="hold">
                                          <p:stCondLst>
                                            <p:cond delay="0"/>
                                          </p:stCondLst>
                                        </p:cTn>
                                        <p:tgtEl>
                                          <p:spTgt spid="41"/>
                                        </p:tgtEl>
                                        <p:attrNameLst>
                                          <p:attrName>style.visibility</p:attrName>
                                        </p:attrNameLst>
                                      </p:cBhvr>
                                      <p:to>
                                        <p:strVal val="visible"/>
                                      </p:to>
                                    </p:set>
                                    <p:animEffect transition="in" filter="dissolve">
                                      <p:cBhvr>
                                        <p:cTn id="354" dur="500"/>
                                        <p:tgtEl>
                                          <p:spTgt spid="41"/>
                                        </p:tgtEl>
                                      </p:cBhvr>
                                    </p:animEffect>
                                  </p:childTnLst>
                                </p:cTn>
                              </p:par>
                            </p:childTnLst>
                          </p:cTn>
                        </p:par>
                      </p:childTnLst>
                    </p:cTn>
                  </p:par>
                  <p:par>
                    <p:cTn id="355" fill="hold">
                      <p:stCondLst>
                        <p:cond delay="indefinite"/>
                      </p:stCondLst>
                      <p:childTnLst>
                        <p:par>
                          <p:cTn id="356" fill="hold">
                            <p:stCondLst>
                              <p:cond delay="0"/>
                            </p:stCondLst>
                            <p:childTnLst>
                              <p:par>
                                <p:cTn id="357" presetID="18" presetClass="entr" presetSubtype="12" fill="hold" nodeType="clickEffect">
                                  <p:stCondLst>
                                    <p:cond delay="0"/>
                                  </p:stCondLst>
                                  <p:childTnLst>
                                    <p:set>
                                      <p:cBhvr>
                                        <p:cTn id="358" dur="1" fill="hold">
                                          <p:stCondLst>
                                            <p:cond delay="0"/>
                                          </p:stCondLst>
                                        </p:cTn>
                                        <p:tgtEl>
                                          <p:spTgt spid="77"/>
                                        </p:tgtEl>
                                        <p:attrNameLst>
                                          <p:attrName>style.visibility</p:attrName>
                                        </p:attrNameLst>
                                      </p:cBhvr>
                                      <p:to>
                                        <p:strVal val="visible"/>
                                      </p:to>
                                    </p:set>
                                    <p:animEffect transition="in" filter="strips(downLeft)">
                                      <p:cBhvr>
                                        <p:cTn id="359" dur="500"/>
                                        <p:tgtEl>
                                          <p:spTgt spid="77"/>
                                        </p:tgtEl>
                                      </p:cBhvr>
                                    </p:animEffect>
                                  </p:childTnLst>
                                </p:cTn>
                              </p:par>
                              <p:par>
                                <p:cTn id="360" presetID="18" presetClass="entr" presetSubtype="12" fill="hold" nodeType="withEffect">
                                  <p:stCondLst>
                                    <p:cond delay="0"/>
                                  </p:stCondLst>
                                  <p:childTnLst>
                                    <p:set>
                                      <p:cBhvr>
                                        <p:cTn id="361" dur="1" fill="hold">
                                          <p:stCondLst>
                                            <p:cond delay="0"/>
                                          </p:stCondLst>
                                        </p:cTn>
                                        <p:tgtEl>
                                          <p:spTgt spid="81"/>
                                        </p:tgtEl>
                                        <p:attrNameLst>
                                          <p:attrName>style.visibility</p:attrName>
                                        </p:attrNameLst>
                                      </p:cBhvr>
                                      <p:to>
                                        <p:strVal val="visible"/>
                                      </p:to>
                                    </p:set>
                                    <p:animEffect transition="in" filter="strips(downLeft)">
                                      <p:cBhvr>
                                        <p:cTn id="362" dur="500"/>
                                        <p:tgtEl>
                                          <p:spTgt spid="81"/>
                                        </p:tgtEl>
                                      </p:cBhvr>
                                    </p:animEffect>
                                  </p:childTnLst>
                                </p:cTn>
                              </p:par>
                              <p:par>
                                <p:cTn id="363" presetID="18" presetClass="entr" presetSubtype="12" fill="hold" nodeType="withEffect">
                                  <p:stCondLst>
                                    <p:cond delay="0"/>
                                  </p:stCondLst>
                                  <p:childTnLst>
                                    <p:set>
                                      <p:cBhvr>
                                        <p:cTn id="364" dur="1" fill="hold">
                                          <p:stCondLst>
                                            <p:cond delay="0"/>
                                          </p:stCondLst>
                                        </p:cTn>
                                        <p:tgtEl>
                                          <p:spTgt spid="83"/>
                                        </p:tgtEl>
                                        <p:attrNameLst>
                                          <p:attrName>style.visibility</p:attrName>
                                        </p:attrNameLst>
                                      </p:cBhvr>
                                      <p:to>
                                        <p:strVal val="visible"/>
                                      </p:to>
                                    </p:set>
                                    <p:animEffect transition="in" filter="strips(downLeft)">
                                      <p:cBhvr>
                                        <p:cTn id="365" dur="500"/>
                                        <p:tgtEl>
                                          <p:spTgt spid="83"/>
                                        </p:tgtEl>
                                      </p:cBhvr>
                                    </p:animEffect>
                                  </p:childTnLst>
                                </p:cTn>
                              </p:par>
                              <p:par>
                                <p:cTn id="366" presetID="18" presetClass="entr" presetSubtype="12" fill="hold" nodeType="withEffect">
                                  <p:stCondLst>
                                    <p:cond delay="0"/>
                                  </p:stCondLst>
                                  <p:childTnLst>
                                    <p:set>
                                      <p:cBhvr>
                                        <p:cTn id="367" dur="1" fill="hold">
                                          <p:stCondLst>
                                            <p:cond delay="0"/>
                                          </p:stCondLst>
                                        </p:cTn>
                                        <p:tgtEl>
                                          <p:spTgt spid="90"/>
                                        </p:tgtEl>
                                        <p:attrNameLst>
                                          <p:attrName>style.visibility</p:attrName>
                                        </p:attrNameLst>
                                      </p:cBhvr>
                                      <p:to>
                                        <p:strVal val="visible"/>
                                      </p:to>
                                    </p:set>
                                    <p:animEffect transition="in" filter="strips(downLeft)">
                                      <p:cBhvr>
                                        <p:cTn id="368" dur="500"/>
                                        <p:tgtEl>
                                          <p:spTgt spid="90"/>
                                        </p:tgtEl>
                                      </p:cBhvr>
                                    </p:animEffect>
                                  </p:childTnLst>
                                </p:cTn>
                              </p:par>
                              <p:par>
                                <p:cTn id="369" presetID="18" presetClass="entr" presetSubtype="12" fill="hold" nodeType="withEffect">
                                  <p:stCondLst>
                                    <p:cond delay="0"/>
                                  </p:stCondLst>
                                  <p:childTnLst>
                                    <p:set>
                                      <p:cBhvr>
                                        <p:cTn id="370" dur="1" fill="hold">
                                          <p:stCondLst>
                                            <p:cond delay="0"/>
                                          </p:stCondLst>
                                        </p:cTn>
                                        <p:tgtEl>
                                          <p:spTgt spid="87"/>
                                        </p:tgtEl>
                                        <p:attrNameLst>
                                          <p:attrName>style.visibility</p:attrName>
                                        </p:attrNameLst>
                                      </p:cBhvr>
                                      <p:to>
                                        <p:strVal val="visible"/>
                                      </p:to>
                                    </p:set>
                                    <p:animEffect transition="in" filter="strips(downLeft)">
                                      <p:cBhvr>
                                        <p:cTn id="371" dur="500"/>
                                        <p:tgtEl>
                                          <p:spTgt spid="87"/>
                                        </p:tgtEl>
                                      </p:cBhvr>
                                    </p:animEffect>
                                  </p:childTnLst>
                                </p:cTn>
                              </p:par>
                            </p:childTnLst>
                          </p:cTn>
                        </p:par>
                      </p:childTnLst>
                    </p:cTn>
                  </p:par>
                  <p:par>
                    <p:cTn id="372" fill="hold">
                      <p:stCondLst>
                        <p:cond delay="indefinite"/>
                      </p:stCondLst>
                      <p:childTnLst>
                        <p:par>
                          <p:cTn id="373" fill="hold">
                            <p:stCondLst>
                              <p:cond delay="0"/>
                            </p:stCondLst>
                            <p:childTnLst>
                              <p:par>
                                <p:cTn id="374" presetID="9" presetClass="entr" presetSubtype="0" fill="hold" grpId="0" nodeType="clickEffect">
                                  <p:stCondLst>
                                    <p:cond delay="0"/>
                                  </p:stCondLst>
                                  <p:childTnLst>
                                    <p:set>
                                      <p:cBhvr>
                                        <p:cTn id="375" dur="1" fill="hold">
                                          <p:stCondLst>
                                            <p:cond delay="0"/>
                                          </p:stCondLst>
                                        </p:cTn>
                                        <p:tgtEl>
                                          <p:spTgt spid="121"/>
                                        </p:tgtEl>
                                        <p:attrNameLst>
                                          <p:attrName>style.visibility</p:attrName>
                                        </p:attrNameLst>
                                      </p:cBhvr>
                                      <p:to>
                                        <p:strVal val="visible"/>
                                      </p:to>
                                    </p:set>
                                    <p:animEffect transition="in" filter="dissolve">
                                      <p:cBhvr>
                                        <p:cTn id="376" dur="500"/>
                                        <p:tgtEl>
                                          <p:spTgt spid="121"/>
                                        </p:tgtEl>
                                      </p:cBhvr>
                                    </p:animEffect>
                                  </p:childTnLst>
                                </p:cTn>
                              </p:par>
                              <p:par>
                                <p:cTn id="377" presetID="9" presetClass="entr" presetSubtype="0" fill="hold" grpId="0" nodeType="withEffect">
                                  <p:stCondLst>
                                    <p:cond delay="0"/>
                                  </p:stCondLst>
                                  <p:childTnLst>
                                    <p:set>
                                      <p:cBhvr>
                                        <p:cTn id="378" dur="1" fill="hold">
                                          <p:stCondLst>
                                            <p:cond delay="0"/>
                                          </p:stCondLst>
                                        </p:cTn>
                                        <p:tgtEl>
                                          <p:spTgt spid="123"/>
                                        </p:tgtEl>
                                        <p:attrNameLst>
                                          <p:attrName>style.visibility</p:attrName>
                                        </p:attrNameLst>
                                      </p:cBhvr>
                                      <p:to>
                                        <p:strVal val="visible"/>
                                      </p:to>
                                    </p:set>
                                    <p:animEffect transition="in" filter="dissolve">
                                      <p:cBhvr>
                                        <p:cTn id="379" dur="500"/>
                                        <p:tgtEl>
                                          <p:spTgt spid="123"/>
                                        </p:tgtEl>
                                      </p:cBhvr>
                                    </p:animEffect>
                                  </p:childTnLst>
                                </p:cTn>
                              </p:par>
                              <p:par>
                                <p:cTn id="380" presetID="9" presetClass="entr" presetSubtype="0" fill="hold" grpId="0" nodeType="withEffect">
                                  <p:stCondLst>
                                    <p:cond delay="0"/>
                                  </p:stCondLst>
                                  <p:childTnLst>
                                    <p:set>
                                      <p:cBhvr>
                                        <p:cTn id="381" dur="1" fill="hold">
                                          <p:stCondLst>
                                            <p:cond delay="0"/>
                                          </p:stCondLst>
                                        </p:cTn>
                                        <p:tgtEl>
                                          <p:spTgt spid="124"/>
                                        </p:tgtEl>
                                        <p:attrNameLst>
                                          <p:attrName>style.visibility</p:attrName>
                                        </p:attrNameLst>
                                      </p:cBhvr>
                                      <p:to>
                                        <p:strVal val="visible"/>
                                      </p:to>
                                    </p:set>
                                    <p:animEffect transition="in" filter="dissolve">
                                      <p:cBhvr>
                                        <p:cTn id="382" dur="500"/>
                                        <p:tgtEl>
                                          <p:spTgt spid="124"/>
                                        </p:tgtEl>
                                      </p:cBhvr>
                                    </p:animEffect>
                                  </p:childTnLst>
                                </p:cTn>
                              </p:par>
                              <p:par>
                                <p:cTn id="383" presetID="9" presetClass="entr" presetSubtype="0" fill="hold" grpId="0" nodeType="withEffect">
                                  <p:stCondLst>
                                    <p:cond delay="0"/>
                                  </p:stCondLst>
                                  <p:childTnLst>
                                    <p:set>
                                      <p:cBhvr>
                                        <p:cTn id="384" dur="1" fill="hold">
                                          <p:stCondLst>
                                            <p:cond delay="0"/>
                                          </p:stCondLst>
                                        </p:cTn>
                                        <p:tgtEl>
                                          <p:spTgt spid="128"/>
                                        </p:tgtEl>
                                        <p:attrNameLst>
                                          <p:attrName>style.visibility</p:attrName>
                                        </p:attrNameLst>
                                      </p:cBhvr>
                                      <p:to>
                                        <p:strVal val="visible"/>
                                      </p:to>
                                    </p:set>
                                    <p:animEffect transition="in" filter="dissolve">
                                      <p:cBhvr>
                                        <p:cTn id="385" dur="500"/>
                                        <p:tgtEl>
                                          <p:spTgt spid="128"/>
                                        </p:tgtEl>
                                      </p:cBhvr>
                                    </p:animEffect>
                                  </p:childTnLst>
                                </p:cTn>
                              </p:par>
                              <p:par>
                                <p:cTn id="386" presetID="9" presetClass="entr" presetSubtype="0" fill="hold" grpId="0" nodeType="withEffect">
                                  <p:stCondLst>
                                    <p:cond delay="0"/>
                                  </p:stCondLst>
                                  <p:childTnLst>
                                    <p:set>
                                      <p:cBhvr>
                                        <p:cTn id="387" dur="1" fill="hold">
                                          <p:stCondLst>
                                            <p:cond delay="0"/>
                                          </p:stCondLst>
                                        </p:cTn>
                                        <p:tgtEl>
                                          <p:spTgt spid="127"/>
                                        </p:tgtEl>
                                        <p:attrNameLst>
                                          <p:attrName>style.visibility</p:attrName>
                                        </p:attrNameLst>
                                      </p:cBhvr>
                                      <p:to>
                                        <p:strVal val="visible"/>
                                      </p:to>
                                    </p:set>
                                    <p:animEffect transition="in" filter="dissolve">
                                      <p:cBhvr>
                                        <p:cTn id="388" dur="500"/>
                                        <p:tgtEl>
                                          <p:spTgt spid="127"/>
                                        </p:tgtEl>
                                      </p:cBhvr>
                                    </p:animEffect>
                                  </p:childTnLst>
                                </p:cTn>
                              </p:par>
                              <p:par>
                                <p:cTn id="389" presetID="9" presetClass="entr" presetSubtype="0" fill="hold" grpId="0" nodeType="withEffect">
                                  <p:stCondLst>
                                    <p:cond delay="0"/>
                                  </p:stCondLst>
                                  <p:childTnLst>
                                    <p:set>
                                      <p:cBhvr>
                                        <p:cTn id="390" dur="1" fill="hold">
                                          <p:stCondLst>
                                            <p:cond delay="0"/>
                                          </p:stCondLst>
                                        </p:cTn>
                                        <p:tgtEl>
                                          <p:spTgt spid="131"/>
                                        </p:tgtEl>
                                        <p:attrNameLst>
                                          <p:attrName>style.visibility</p:attrName>
                                        </p:attrNameLst>
                                      </p:cBhvr>
                                      <p:to>
                                        <p:strVal val="visible"/>
                                      </p:to>
                                    </p:set>
                                    <p:animEffect transition="in" filter="dissolve">
                                      <p:cBhvr>
                                        <p:cTn id="391" dur="500"/>
                                        <p:tgtEl>
                                          <p:spTgt spid="131"/>
                                        </p:tgtEl>
                                      </p:cBhvr>
                                    </p:animEffect>
                                  </p:childTnLst>
                                </p:cTn>
                              </p:par>
                              <p:par>
                                <p:cTn id="392" presetID="9" presetClass="entr" presetSubtype="0" fill="hold" grpId="0" nodeType="withEffect">
                                  <p:stCondLst>
                                    <p:cond delay="0"/>
                                  </p:stCondLst>
                                  <p:childTnLst>
                                    <p:set>
                                      <p:cBhvr>
                                        <p:cTn id="393" dur="1" fill="hold">
                                          <p:stCondLst>
                                            <p:cond delay="0"/>
                                          </p:stCondLst>
                                        </p:cTn>
                                        <p:tgtEl>
                                          <p:spTgt spid="129"/>
                                        </p:tgtEl>
                                        <p:attrNameLst>
                                          <p:attrName>style.visibility</p:attrName>
                                        </p:attrNameLst>
                                      </p:cBhvr>
                                      <p:to>
                                        <p:strVal val="visible"/>
                                      </p:to>
                                    </p:set>
                                    <p:animEffect transition="in" filter="dissolve">
                                      <p:cBhvr>
                                        <p:cTn id="394" dur="500"/>
                                        <p:tgtEl>
                                          <p:spTgt spid="129"/>
                                        </p:tgtEl>
                                      </p:cBhvr>
                                    </p:animEffect>
                                  </p:childTnLst>
                                </p:cTn>
                              </p:par>
                              <p:par>
                                <p:cTn id="395" presetID="9" presetClass="entr" presetSubtype="0" fill="hold" grpId="0" nodeType="withEffect">
                                  <p:stCondLst>
                                    <p:cond delay="0"/>
                                  </p:stCondLst>
                                  <p:childTnLst>
                                    <p:set>
                                      <p:cBhvr>
                                        <p:cTn id="396" dur="1" fill="hold">
                                          <p:stCondLst>
                                            <p:cond delay="0"/>
                                          </p:stCondLst>
                                        </p:cTn>
                                        <p:tgtEl>
                                          <p:spTgt spid="130"/>
                                        </p:tgtEl>
                                        <p:attrNameLst>
                                          <p:attrName>style.visibility</p:attrName>
                                        </p:attrNameLst>
                                      </p:cBhvr>
                                      <p:to>
                                        <p:strVal val="visible"/>
                                      </p:to>
                                    </p:set>
                                    <p:animEffect transition="in" filter="dissolve">
                                      <p:cBhvr>
                                        <p:cTn id="397" dur="500"/>
                                        <p:tgtEl>
                                          <p:spTgt spid="130"/>
                                        </p:tgtEl>
                                      </p:cBhvr>
                                    </p:animEffect>
                                  </p:childTnLst>
                                </p:cTn>
                              </p:par>
                            </p:childTnLst>
                          </p:cTn>
                        </p:par>
                      </p:childTnLst>
                    </p:cTn>
                  </p:par>
                  <p:par>
                    <p:cTn id="398" fill="hold">
                      <p:stCondLst>
                        <p:cond delay="indefinite"/>
                      </p:stCondLst>
                      <p:childTnLst>
                        <p:par>
                          <p:cTn id="399" fill="hold">
                            <p:stCondLst>
                              <p:cond delay="0"/>
                            </p:stCondLst>
                            <p:childTnLst>
                              <p:par>
                                <p:cTn id="400" presetID="21" presetClass="entr" presetSubtype="1" fill="hold" grpId="0" nodeType="clickEffect">
                                  <p:stCondLst>
                                    <p:cond delay="0"/>
                                  </p:stCondLst>
                                  <p:childTnLst>
                                    <p:set>
                                      <p:cBhvr>
                                        <p:cTn id="401" dur="1" fill="hold">
                                          <p:stCondLst>
                                            <p:cond delay="0"/>
                                          </p:stCondLst>
                                        </p:cTn>
                                        <p:tgtEl>
                                          <p:spTgt spid="51"/>
                                        </p:tgtEl>
                                        <p:attrNameLst>
                                          <p:attrName>style.visibility</p:attrName>
                                        </p:attrNameLst>
                                      </p:cBhvr>
                                      <p:to>
                                        <p:strVal val="visible"/>
                                      </p:to>
                                    </p:set>
                                    <p:animEffect transition="in" filter="wheel(1)">
                                      <p:cBhvr>
                                        <p:cTn id="402" dur="2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1" grpId="0" animBg="1"/>
      <p:bldP spid="58" grpId="0"/>
      <p:bldP spid="59" grpId="0"/>
      <p:bldP spid="60" grpId="0"/>
      <p:bldP spid="61" grpId="0"/>
      <p:bldP spid="64" grpId="0"/>
      <p:bldP spid="65" grpId="0"/>
      <p:bldP spid="66" grpId="0"/>
      <p:bldP spid="67" grpId="0"/>
      <p:bldP spid="68" grpId="0"/>
      <p:bldP spid="69" grpId="0"/>
      <p:bldP spid="35" grpId="0"/>
      <p:bldP spid="36" grpId="0"/>
      <p:bldP spid="37" grpId="0"/>
      <p:bldP spid="38" grpId="0"/>
      <p:bldP spid="39" grpId="0"/>
      <p:bldP spid="40" grpId="0"/>
      <p:bldP spid="41" grpId="0"/>
      <p:bldP spid="42" grpId="0"/>
      <p:bldP spid="44" grpId="0"/>
      <p:bldP spid="46" grpId="0"/>
      <p:bldP spid="48" grpId="0"/>
      <p:bldP spid="50" grpId="0"/>
      <p:bldP spid="52" grpId="0"/>
      <p:bldP spid="53" grpId="0"/>
      <p:bldP spid="54" grpId="0"/>
      <p:bldP spid="55" grpId="0"/>
      <p:bldP spid="56" grpId="0"/>
      <p:bldP spid="62" grpId="0"/>
      <p:bldP spid="70" grpId="0"/>
      <p:bldP spid="84" grpId="0"/>
      <p:bldP spid="86" grpId="0"/>
      <p:bldP spid="9" grpId="0" animBg="1"/>
      <p:bldP spid="93" grpId="0"/>
      <p:bldP spid="96" grpId="0"/>
      <p:bldP spid="100" grpId="0"/>
      <p:bldP spid="102" grpId="0"/>
      <p:bldP spid="109" grpId="0"/>
      <p:bldP spid="111" grpId="0"/>
      <p:bldP spid="113" grpId="0"/>
      <p:bldP spid="117" grpId="0"/>
      <p:bldP spid="121" grpId="0"/>
      <p:bldP spid="123" grpId="0"/>
      <p:bldP spid="124" grpId="0"/>
      <p:bldP spid="127" grpId="0"/>
      <p:bldP spid="128" grpId="0"/>
      <p:bldP spid="129" grpId="0"/>
      <p:bldP spid="130" grpId="0"/>
      <p:bldP spid="131" grpId="0"/>
      <p:bldP spid="135" grpId="0"/>
      <p:bldP spid="1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6"/>
          <p:cNvPicPr>
            <a:picLocks noChangeAspect="1" noChangeArrowheads="1"/>
          </p:cNvPicPr>
          <p:nvPr/>
        </p:nvPicPr>
        <p:blipFill>
          <a:blip r:embed="rId2" cstate="print">
            <a:clrChange>
              <a:clrFrom>
                <a:srgbClr val="FFFFFF"/>
              </a:clrFrom>
              <a:clrTo>
                <a:srgbClr val="FFFFFF">
                  <a:alpha val="0"/>
                </a:srgbClr>
              </a:clrTo>
            </a:clrChange>
          </a:blip>
          <a:srcRect l="22656" t="26042" r="17969" b="17708"/>
          <a:stretch>
            <a:fillRect/>
          </a:stretch>
        </p:blipFill>
        <p:spPr bwMode="auto">
          <a:xfrm>
            <a:off x="7540505" y="107577"/>
            <a:ext cx="1603495" cy="1138517"/>
          </a:xfrm>
          <a:prstGeom prst="rect">
            <a:avLst/>
          </a:prstGeom>
          <a:noFill/>
          <a:ln w="9525">
            <a:noFill/>
            <a:miter lim="800000"/>
            <a:headEnd/>
            <a:tailEnd/>
          </a:ln>
        </p:spPr>
      </p:pic>
      <p:sp>
        <p:nvSpPr>
          <p:cNvPr id="29" name="Oval 28"/>
          <p:cNvSpPr/>
          <p:nvPr/>
        </p:nvSpPr>
        <p:spPr bwMode="auto">
          <a:xfrm>
            <a:off x="1458097" y="819247"/>
            <a:ext cx="2446638" cy="2450908"/>
          </a:xfrm>
          <a:prstGeom prst="ellipse">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effectLst/>
              <a:latin typeface="Verdana" pitchFamily="34" charset="0"/>
            </a:endParaRPr>
          </a:p>
        </p:txBody>
      </p:sp>
      <p:cxnSp>
        <p:nvCxnSpPr>
          <p:cNvPr id="30" name="Straight Connector 29"/>
          <p:cNvCxnSpPr>
            <a:stCxn id="29" idx="0"/>
            <a:endCxn id="29" idx="4"/>
          </p:cNvCxnSpPr>
          <p:nvPr/>
        </p:nvCxnSpPr>
        <p:spPr bwMode="auto">
          <a:xfrm>
            <a:off x="2681416" y="819247"/>
            <a:ext cx="0" cy="2450908"/>
          </a:xfrm>
          <a:prstGeom prst="line">
            <a:avLst/>
          </a:prstGeom>
          <a:noFill/>
          <a:ln w="12700">
            <a:solidFill>
              <a:srgbClr val="00FF99"/>
            </a:solidFill>
            <a:round/>
            <a:headEnd/>
            <a:tailEnd/>
          </a:ln>
          <a:effectLst/>
        </p:spPr>
      </p:cxnSp>
      <p:cxnSp>
        <p:nvCxnSpPr>
          <p:cNvPr id="31" name="Straight Connector 30"/>
          <p:cNvCxnSpPr>
            <a:endCxn id="29" idx="6"/>
          </p:cNvCxnSpPr>
          <p:nvPr/>
        </p:nvCxnSpPr>
        <p:spPr bwMode="auto">
          <a:xfrm>
            <a:off x="1475656" y="2038147"/>
            <a:ext cx="2429079" cy="6554"/>
          </a:xfrm>
          <a:prstGeom prst="line">
            <a:avLst/>
          </a:prstGeom>
          <a:noFill/>
          <a:ln w="12700">
            <a:solidFill>
              <a:srgbClr val="00FF99"/>
            </a:solidFill>
            <a:round/>
            <a:headEnd/>
            <a:tailEnd/>
          </a:ln>
          <a:effectLst/>
        </p:spPr>
      </p:cxnSp>
      <p:cxnSp>
        <p:nvCxnSpPr>
          <p:cNvPr id="32" name="Straight Connector 31"/>
          <p:cNvCxnSpPr>
            <a:stCxn id="37" idx="1"/>
            <a:endCxn id="29" idx="5"/>
          </p:cNvCxnSpPr>
          <p:nvPr/>
        </p:nvCxnSpPr>
        <p:spPr bwMode="auto">
          <a:xfrm>
            <a:off x="1821588" y="1192939"/>
            <a:ext cx="1724845" cy="1718289"/>
          </a:xfrm>
          <a:prstGeom prst="line">
            <a:avLst/>
          </a:prstGeom>
          <a:noFill/>
          <a:ln w="12700">
            <a:solidFill>
              <a:srgbClr val="00FF99"/>
            </a:solidFill>
            <a:round/>
            <a:headEnd/>
            <a:tailEnd/>
          </a:ln>
          <a:effectLst/>
        </p:spPr>
      </p:cxnSp>
      <p:cxnSp>
        <p:nvCxnSpPr>
          <p:cNvPr id="33" name="Straight Connector 32"/>
          <p:cNvCxnSpPr>
            <a:stCxn id="29" idx="7"/>
            <a:endCxn id="29" idx="3"/>
          </p:cNvCxnSpPr>
          <p:nvPr/>
        </p:nvCxnSpPr>
        <p:spPr bwMode="auto">
          <a:xfrm flipH="1">
            <a:off x="1816399" y="1178174"/>
            <a:ext cx="1730034" cy="1733054"/>
          </a:xfrm>
          <a:prstGeom prst="line">
            <a:avLst/>
          </a:prstGeom>
          <a:noFill/>
          <a:ln w="12700">
            <a:solidFill>
              <a:srgbClr val="00FF99"/>
            </a:solidFill>
            <a:round/>
            <a:headEnd/>
            <a:tailEnd/>
          </a:ln>
          <a:effectLst/>
        </p:spPr>
      </p:cxnSp>
      <p:sp>
        <p:nvSpPr>
          <p:cNvPr id="34" name="TextBox 33"/>
          <p:cNvSpPr txBox="1"/>
          <p:nvPr/>
        </p:nvSpPr>
        <p:spPr>
          <a:xfrm>
            <a:off x="2404416" y="2952171"/>
            <a:ext cx="327334" cy="276999"/>
          </a:xfrm>
          <a:prstGeom prst="rect">
            <a:avLst/>
          </a:prstGeom>
          <a:noFill/>
        </p:spPr>
        <p:txBody>
          <a:bodyPr wrap="none" rtlCol="0">
            <a:spAutoFit/>
          </a:bodyPr>
          <a:lstStyle/>
          <a:p>
            <a:r>
              <a:rPr lang="en-IN" sz="1200" dirty="0"/>
              <a:t>1</a:t>
            </a:r>
            <a:r>
              <a:rPr lang="en-IN" sz="1200" baseline="-25000" dirty="0"/>
              <a:t>H</a:t>
            </a:r>
          </a:p>
        </p:txBody>
      </p:sp>
      <p:sp>
        <p:nvSpPr>
          <p:cNvPr id="35" name="TextBox 34"/>
          <p:cNvSpPr txBox="1"/>
          <p:nvPr/>
        </p:nvSpPr>
        <p:spPr>
          <a:xfrm>
            <a:off x="1682829" y="2976797"/>
            <a:ext cx="327334" cy="276999"/>
          </a:xfrm>
          <a:prstGeom prst="rect">
            <a:avLst/>
          </a:prstGeom>
          <a:noFill/>
        </p:spPr>
        <p:txBody>
          <a:bodyPr wrap="none" rtlCol="0">
            <a:spAutoFit/>
          </a:bodyPr>
          <a:lstStyle/>
          <a:p>
            <a:r>
              <a:rPr lang="en-IN" sz="1200" dirty="0"/>
              <a:t>2</a:t>
            </a:r>
            <a:r>
              <a:rPr lang="en-IN" sz="1200" baseline="-25000" dirty="0"/>
              <a:t>H</a:t>
            </a:r>
          </a:p>
        </p:txBody>
      </p:sp>
      <p:sp>
        <p:nvSpPr>
          <p:cNvPr id="36" name="TextBox 35"/>
          <p:cNvSpPr txBox="1"/>
          <p:nvPr/>
        </p:nvSpPr>
        <p:spPr>
          <a:xfrm>
            <a:off x="1125489" y="1771544"/>
            <a:ext cx="327334" cy="276999"/>
          </a:xfrm>
          <a:prstGeom prst="rect">
            <a:avLst/>
          </a:prstGeom>
          <a:noFill/>
        </p:spPr>
        <p:txBody>
          <a:bodyPr wrap="none" rtlCol="0">
            <a:spAutoFit/>
          </a:bodyPr>
          <a:lstStyle/>
          <a:p>
            <a:r>
              <a:rPr lang="en-IN" sz="1200" dirty="0"/>
              <a:t>3</a:t>
            </a:r>
            <a:r>
              <a:rPr lang="en-IN" sz="1200" baseline="-25000" dirty="0"/>
              <a:t>H</a:t>
            </a:r>
          </a:p>
        </p:txBody>
      </p:sp>
      <p:sp>
        <p:nvSpPr>
          <p:cNvPr id="37" name="TextBox 36"/>
          <p:cNvSpPr txBox="1"/>
          <p:nvPr/>
        </p:nvSpPr>
        <p:spPr>
          <a:xfrm>
            <a:off x="1821588" y="1054439"/>
            <a:ext cx="327334" cy="276999"/>
          </a:xfrm>
          <a:prstGeom prst="rect">
            <a:avLst/>
          </a:prstGeom>
          <a:noFill/>
        </p:spPr>
        <p:txBody>
          <a:bodyPr wrap="none" rtlCol="0">
            <a:spAutoFit/>
          </a:bodyPr>
          <a:lstStyle/>
          <a:p>
            <a:r>
              <a:rPr lang="en-IN" sz="1200" dirty="0"/>
              <a:t>4</a:t>
            </a:r>
            <a:r>
              <a:rPr lang="en-IN" sz="1200" baseline="-25000" dirty="0"/>
              <a:t>H</a:t>
            </a:r>
          </a:p>
        </p:txBody>
      </p:sp>
      <p:sp>
        <p:nvSpPr>
          <p:cNvPr id="38" name="TextBox 37"/>
          <p:cNvSpPr txBox="1"/>
          <p:nvPr/>
        </p:nvSpPr>
        <p:spPr>
          <a:xfrm>
            <a:off x="2518716" y="492617"/>
            <a:ext cx="327334" cy="276999"/>
          </a:xfrm>
          <a:prstGeom prst="rect">
            <a:avLst/>
          </a:prstGeom>
          <a:noFill/>
        </p:spPr>
        <p:txBody>
          <a:bodyPr wrap="none" rtlCol="0">
            <a:spAutoFit/>
          </a:bodyPr>
          <a:lstStyle/>
          <a:p>
            <a:r>
              <a:rPr lang="en-IN" sz="1200" dirty="0"/>
              <a:t>5</a:t>
            </a:r>
            <a:r>
              <a:rPr lang="en-IN" sz="1200" baseline="-25000" dirty="0"/>
              <a:t>H</a:t>
            </a:r>
          </a:p>
        </p:txBody>
      </p:sp>
      <p:sp>
        <p:nvSpPr>
          <p:cNvPr id="39" name="TextBox 38"/>
          <p:cNvSpPr txBox="1"/>
          <p:nvPr/>
        </p:nvSpPr>
        <p:spPr>
          <a:xfrm>
            <a:off x="3563816" y="942197"/>
            <a:ext cx="327334" cy="276999"/>
          </a:xfrm>
          <a:prstGeom prst="rect">
            <a:avLst/>
          </a:prstGeom>
          <a:noFill/>
        </p:spPr>
        <p:txBody>
          <a:bodyPr wrap="none" rtlCol="0">
            <a:spAutoFit/>
          </a:bodyPr>
          <a:lstStyle/>
          <a:p>
            <a:r>
              <a:rPr lang="en-IN" sz="1200" dirty="0"/>
              <a:t>6</a:t>
            </a:r>
            <a:r>
              <a:rPr lang="en-IN" sz="1200" baseline="-25000" dirty="0"/>
              <a:t>H</a:t>
            </a:r>
          </a:p>
        </p:txBody>
      </p:sp>
      <p:sp>
        <p:nvSpPr>
          <p:cNvPr id="40" name="TextBox 39"/>
          <p:cNvSpPr txBox="1"/>
          <p:nvPr/>
        </p:nvSpPr>
        <p:spPr>
          <a:xfrm>
            <a:off x="3562656" y="1666097"/>
            <a:ext cx="327334" cy="276999"/>
          </a:xfrm>
          <a:prstGeom prst="rect">
            <a:avLst/>
          </a:prstGeom>
          <a:noFill/>
        </p:spPr>
        <p:txBody>
          <a:bodyPr wrap="none" rtlCol="0">
            <a:spAutoFit/>
          </a:bodyPr>
          <a:lstStyle/>
          <a:p>
            <a:r>
              <a:rPr lang="en-IN" sz="1200" dirty="0"/>
              <a:t>7</a:t>
            </a:r>
            <a:r>
              <a:rPr lang="en-IN" sz="1200" baseline="-25000" dirty="0"/>
              <a:t>H</a:t>
            </a:r>
          </a:p>
        </p:txBody>
      </p:sp>
      <p:sp>
        <p:nvSpPr>
          <p:cNvPr id="41" name="TextBox 40"/>
          <p:cNvSpPr txBox="1"/>
          <p:nvPr/>
        </p:nvSpPr>
        <p:spPr>
          <a:xfrm>
            <a:off x="3373426" y="2558907"/>
            <a:ext cx="327334" cy="276999"/>
          </a:xfrm>
          <a:prstGeom prst="rect">
            <a:avLst/>
          </a:prstGeom>
          <a:noFill/>
        </p:spPr>
        <p:txBody>
          <a:bodyPr wrap="none" rtlCol="0">
            <a:spAutoFit/>
          </a:bodyPr>
          <a:lstStyle/>
          <a:p>
            <a:r>
              <a:rPr lang="en-IN" sz="1200" dirty="0"/>
              <a:t>8</a:t>
            </a:r>
            <a:r>
              <a:rPr lang="en-IN" sz="1200" baseline="-25000" dirty="0"/>
              <a:t>H</a:t>
            </a:r>
          </a:p>
        </p:txBody>
      </p:sp>
      <p:cxnSp>
        <p:nvCxnSpPr>
          <p:cNvPr id="42" name="Straight Connector 41"/>
          <p:cNvCxnSpPr/>
          <p:nvPr/>
        </p:nvCxnSpPr>
        <p:spPr bwMode="auto">
          <a:xfrm flipV="1">
            <a:off x="895860" y="835874"/>
            <a:ext cx="3367221" cy="292225"/>
          </a:xfrm>
          <a:prstGeom prst="line">
            <a:avLst/>
          </a:prstGeom>
          <a:solidFill>
            <a:schemeClr val="accent1"/>
          </a:solidFill>
          <a:ln w="38100" cap="flat" cmpd="sng" algn="ctr">
            <a:solidFill>
              <a:srgbClr val="00FF00"/>
            </a:solidFill>
            <a:prstDash val="solid"/>
            <a:round/>
            <a:headEnd type="none" w="med" len="med"/>
            <a:tailEnd type="none" w="med" len="med"/>
          </a:ln>
          <a:effectLst/>
        </p:spPr>
      </p:cxnSp>
      <p:cxnSp>
        <p:nvCxnSpPr>
          <p:cNvPr id="43" name="Straight Connector 42"/>
          <p:cNvCxnSpPr/>
          <p:nvPr/>
        </p:nvCxnSpPr>
        <p:spPr bwMode="auto">
          <a:xfrm>
            <a:off x="895860" y="1143339"/>
            <a:ext cx="2700780" cy="2707584"/>
          </a:xfrm>
          <a:prstGeom prst="line">
            <a:avLst/>
          </a:prstGeom>
          <a:solidFill>
            <a:schemeClr val="accent1"/>
          </a:solidFill>
          <a:ln w="38100" cap="flat" cmpd="sng" algn="ctr">
            <a:solidFill>
              <a:srgbClr val="00FF00"/>
            </a:solidFill>
            <a:prstDash val="solid"/>
            <a:round/>
            <a:headEnd type="none" w="med" len="med"/>
            <a:tailEnd type="none" w="med" len="med"/>
          </a:ln>
          <a:effectLst/>
        </p:spPr>
      </p:cxnSp>
      <p:cxnSp>
        <p:nvCxnSpPr>
          <p:cNvPr id="44" name="Straight Connector 43"/>
          <p:cNvCxnSpPr/>
          <p:nvPr/>
        </p:nvCxnSpPr>
        <p:spPr bwMode="auto">
          <a:xfrm flipH="1">
            <a:off x="3611880" y="835874"/>
            <a:ext cx="651202" cy="3022669"/>
          </a:xfrm>
          <a:prstGeom prst="line">
            <a:avLst/>
          </a:prstGeom>
          <a:solidFill>
            <a:schemeClr val="accent1"/>
          </a:solidFill>
          <a:ln w="38100" cap="flat" cmpd="sng" algn="ctr">
            <a:solidFill>
              <a:srgbClr val="00FF00"/>
            </a:solidFill>
            <a:prstDash val="solid"/>
            <a:round/>
            <a:headEnd type="none" w="med" len="med"/>
            <a:tailEnd type="none" w="med" len="med"/>
          </a:ln>
          <a:effectLst/>
        </p:spPr>
      </p:cxnSp>
      <p:sp>
        <p:nvSpPr>
          <p:cNvPr id="45" name="TextBox 44"/>
          <p:cNvSpPr txBox="1"/>
          <p:nvPr/>
        </p:nvSpPr>
        <p:spPr>
          <a:xfrm>
            <a:off x="493233" y="774762"/>
            <a:ext cx="338554" cy="276999"/>
          </a:xfrm>
          <a:prstGeom prst="rect">
            <a:avLst/>
          </a:prstGeom>
          <a:noFill/>
        </p:spPr>
        <p:txBody>
          <a:bodyPr wrap="none" rtlCol="0">
            <a:spAutoFit/>
          </a:bodyPr>
          <a:lstStyle/>
          <a:p>
            <a:r>
              <a:rPr lang="en-IN" sz="1200" dirty="0"/>
              <a:t>A</a:t>
            </a:r>
            <a:r>
              <a:rPr lang="en-IN" sz="1200" baseline="-25000" dirty="0"/>
              <a:t>H</a:t>
            </a:r>
          </a:p>
        </p:txBody>
      </p:sp>
      <p:sp>
        <p:nvSpPr>
          <p:cNvPr id="46" name="TextBox 45"/>
          <p:cNvSpPr txBox="1"/>
          <p:nvPr/>
        </p:nvSpPr>
        <p:spPr>
          <a:xfrm>
            <a:off x="4225188" y="504149"/>
            <a:ext cx="332142" cy="276999"/>
          </a:xfrm>
          <a:prstGeom prst="rect">
            <a:avLst/>
          </a:prstGeom>
          <a:noFill/>
        </p:spPr>
        <p:txBody>
          <a:bodyPr wrap="none" rtlCol="0">
            <a:spAutoFit/>
          </a:bodyPr>
          <a:lstStyle/>
          <a:p>
            <a:r>
              <a:rPr lang="en-IN" sz="1200" dirty="0"/>
              <a:t>B</a:t>
            </a:r>
            <a:r>
              <a:rPr lang="en-IN" sz="1200" baseline="-25000" dirty="0"/>
              <a:t>H</a:t>
            </a:r>
          </a:p>
        </p:txBody>
      </p:sp>
      <p:sp>
        <p:nvSpPr>
          <p:cNvPr id="47" name="TextBox 46"/>
          <p:cNvSpPr txBox="1"/>
          <p:nvPr/>
        </p:nvSpPr>
        <p:spPr>
          <a:xfrm>
            <a:off x="3352800" y="3609201"/>
            <a:ext cx="330540" cy="276999"/>
          </a:xfrm>
          <a:prstGeom prst="rect">
            <a:avLst/>
          </a:prstGeom>
          <a:noFill/>
        </p:spPr>
        <p:txBody>
          <a:bodyPr wrap="none" rtlCol="0">
            <a:spAutoFit/>
          </a:bodyPr>
          <a:lstStyle/>
          <a:p>
            <a:r>
              <a:rPr lang="en-IN" sz="1200" dirty="0"/>
              <a:t>C</a:t>
            </a:r>
            <a:r>
              <a:rPr lang="en-IN" sz="1200" baseline="-25000" dirty="0"/>
              <a:t>H</a:t>
            </a:r>
          </a:p>
        </p:txBody>
      </p:sp>
      <p:sp>
        <p:nvSpPr>
          <p:cNvPr id="48" name="Line 17"/>
          <p:cNvSpPr>
            <a:spLocks noChangeShapeType="1"/>
          </p:cNvSpPr>
          <p:nvPr/>
        </p:nvSpPr>
        <p:spPr bwMode="auto">
          <a:xfrm flipH="1">
            <a:off x="1470454" y="3860387"/>
            <a:ext cx="1225376" cy="2474243"/>
          </a:xfrm>
          <a:prstGeom prst="line">
            <a:avLst/>
          </a:prstGeom>
          <a:noFill/>
          <a:ln w="38100">
            <a:solidFill>
              <a:srgbClr val="FF9933"/>
            </a:solidFill>
            <a:round/>
            <a:headEnd/>
            <a:tailEnd/>
          </a:ln>
          <a:effectLst/>
        </p:spPr>
        <p:txBody>
          <a:bodyPr/>
          <a:lstStyle/>
          <a:p>
            <a:pPr>
              <a:defRPr/>
            </a:pPr>
            <a:endParaRPr lang="en-US">
              <a:latin typeface="+mj-lt"/>
            </a:endParaRPr>
          </a:p>
        </p:txBody>
      </p:sp>
      <p:sp>
        <p:nvSpPr>
          <p:cNvPr id="49" name="Line 19"/>
          <p:cNvSpPr>
            <a:spLocks noChangeShapeType="1"/>
          </p:cNvSpPr>
          <p:nvPr/>
        </p:nvSpPr>
        <p:spPr bwMode="auto">
          <a:xfrm>
            <a:off x="2695829" y="3860387"/>
            <a:ext cx="1208905" cy="2474243"/>
          </a:xfrm>
          <a:prstGeom prst="line">
            <a:avLst/>
          </a:prstGeom>
          <a:noFill/>
          <a:ln w="38100">
            <a:solidFill>
              <a:srgbClr val="FF9933"/>
            </a:solidFill>
            <a:round/>
            <a:headEnd/>
            <a:tailEnd/>
          </a:ln>
          <a:effectLst/>
        </p:spPr>
        <p:txBody>
          <a:bodyPr/>
          <a:lstStyle/>
          <a:p>
            <a:pPr>
              <a:defRPr/>
            </a:pPr>
            <a:endParaRPr lang="en-US">
              <a:latin typeface="+mj-lt"/>
            </a:endParaRPr>
          </a:p>
        </p:txBody>
      </p:sp>
      <p:cxnSp>
        <p:nvCxnSpPr>
          <p:cNvPr id="50" name="Straight Connector 49"/>
          <p:cNvCxnSpPr/>
          <p:nvPr/>
        </p:nvCxnSpPr>
        <p:spPr bwMode="auto">
          <a:xfrm>
            <a:off x="1470454" y="6309919"/>
            <a:ext cx="2458995" cy="24712"/>
          </a:xfrm>
          <a:prstGeom prst="line">
            <a:avLst/>
          </a:prstGeom>
          <a:noFill/>
          <a:ln w="38100">
            <a:solidFill>
              <a:srgbClr val="FF9933"/>
            </a:solidFill>
            <a:round/>
            <a:headEnd/>
            <a:tailEnd/>
          </a:ln>
          <a:effectLst/>
        </p:spPr>
      </p:cxnSp>
      <p:sp>
        <p:nvSpPr>
          <p:cNvPr id="51" name="Line 21"/>
          <p:cNvSpPr>
            <a:spLocks noChangeShapeType="1"/>
          </p:cNvSpPr>
          <p:nvPr/>
        </p:nvSpPr>
        <p:spPr bwMode="auto">
          <a:xfrm flipH="1">
            <a:off x="1816442" y="3900351"/>
            <a:ext cx="889687" cy="2409568"/>
          </a:xfrm>
          <a:prstGeom prst="line">
            <a:avLst/>
          </a:prstGeom>
          <a:noFill/>
          <a:ln w="12700">
            <a:solidFill>
              <a:srgbClr val="FF9933"/>
            </a:solidFill>
            <a:round/>
            <a:headEnd/>
            <a:tailEnd/>
          </a:ln>
          <a:effectLst/>
        </p:spPr>
        <p:txBody>
          <a:bodyPr/>
          <a:lstStyle/>
          <a:p>
            <a:pPr>
              <a:defRPr/>
            </a:pPr>
            <a:endParaRPr lang="en-US">
              <a:latin typeface="+mj-lt"/>
            </a:endParaRPr>
          </a:p>
        </p:txBody>
      </p:sp>
      <p:sp>
        <p:nvSpPr>
          <p:cNvPr id="52" name="Line 22"/>
          <p:cNvSpPr>
            <a:spLocks noChangeShapeType="1"/>
          </p:cNvSpPr>
          <p:nvPr/>
        </p:nvSpPr>
        <p:spPr bwMode="auto">
          <a:xfrm>
            <a:off x="2681416" y="3875637"/>
            <a:ext cx="852616" cy="2458994"/>
          </a:xfrm>
          <a:prstGeom prst="line">
            <a:avLst/>
          </a:prstGeom>
          <a:noFill/>
          <a:ln w="12700">
            <a:solidFill>
              <a:srgbClr val="FF9933"/>
            </a:solidFill>
            <a:round/>
            <a:headEnd/>
            <a:tailEnd/>
          </a:ln>
          <a:effectLst/>
        </p:spPr>
        <p:txBody>
          <a:bodyPr/>
          <a:lstStyle/>
          <a:p>
            <a:pPr>
              <a:defRPr/>
            </a:pPr>
            <a:endParaRPr lang="en-US">
              <a:latin typeface="+mj-lt"/>
            </a:endParaRPr>
          </a:p>
        </p:txBody>
      </p:sp>
      <p:sp>
        <p:nvSpPr>
          <p:cNvPr id="53" name="TextBox 52"/>
          <p:cNvSpPr txBox="1"/>
          <p:nvPr/>
        </p:nvSpPr>
        <p:spPr>
          <a:xfrm>
            <a:off x="539577" y="4622528"/>
            <a:ext cx="320922" cy="276999"/>
          </a:xfrm>
          <a:prstGeom prst="rect">
            <a:avLst/>
          </a:prstGeom>
          <a:noFill/>
        </p:spPr>
        <p:txBody>
          <a:bodyPr wrap="none" rtlCol="0">
            <a:spAutoFit/>
          </a:bodyPr>
          <a:lstStyle/>
          <a:p>
            <a:r>
              <a:rPr lang="en-IN" sz="1200" dirty="0"/>
              <a:t>A</a:t>
            </a:r>
            <a:r>
              <a:rPr lang="en-IN" sz="1200" baseline="-25000" dirty="0"/>
              <a:t>F</a:t>
            </a:r>
          </a:p>
        </p:txBody>
      </p:sp>
      <p:sp>
        <p:nvSpPr>
          <p:cNvPr id="54" name="TextBox 53"/>
          <p:cNvSpPr txBox="1"/>
          <p:nvPr/>
        </p:nvSpPr>
        <p:spPr>
          <a:xfrm>
            <a:off x="4067722" y="6581001"/>
            <a:ext cx="314510" cy="276999"/>
          </a:xfrm>
          <a:prstGeom prst="rect">
            <a:avLst/>
          </a:prstGeom>
          <a:noFill/>
        </p:spPr>
        <p:txBody>
          <a:bodyPr wrap="none" rtlCol="0">
            <a:spAutoFit/>
          </a:bodyPr>
          <a:lstStyle/>
          <a:p>
            <a:r>
              <a:rPr lang="en-IN" sz="1200" dirty="0"/>
              <a:t>B</a:t>
            </a:r>
            <a:r>
              <a:rPr lang="en-IN" sz="1200" baseline="-25000" dirty="0"/>
              <a:t>F</a:t>
            </a:r>
          </a:p>
        </p:txBody>
      </p:sp>
      <p:sp>
        <p:nvSpPr>
          <p:cNvPr id="55" name="TextBox 54"/>
          <p:cNvSpPr txBox="1"/>
          <p:nvPr/>
        </p:nvSpPr>
        <p:spPr>
          <a:xfrm>
            <a:off x="3517561" y="4573446"/>
            <a:ext cx="312906" cy="276999"/>
          </a:xfrm>
          <a:prstGeom prst="rect">
            <a:avLst/>
          </a:prstGeom>
          <a:noFill/>
        </p:spPr>
        <p:txBody>
          <a:bodyPr wrap="none" rtlCol="0">
            <a:spAutoFit/>
          </a:bodyPr>
          <a:lstStyle/>
          <a:p>
            <a:r>
              <a:rPr lang="en-IN" sz="1200" dirty="0"/>
              <a:t>C</a:t>
            </a:r>
            <a:r>
              <a:rPr lang="en-IN" sz="1200" baseline="-25000" dirty="0"/>
              <a:t>F</a:t>
            </a:r>
          </a:p>
        </p:txBody>
      </p:sp>
      <p:cxnSp>
        <p:nvCxnSpPr>
          <p:cNvPr id="56" name="Straight Connector 55"/>
          <p:cNvCxnSpPr/>
          <p:nvPr/>
        </p:nvCxnSpPr>
        <p:spPr bwMode="auto">
          <a:xfrm>
            <a:off x="807489" y="4793464"/>
            <a:ext cx="2800684" cy="21286"/>
          </a:xfrm>
          <a:prstGeom prst="line">
            <a:avLst/>
          </a:prstGeom>
          <a:solidFill>
            <a:schemeClr val="accent1"/>
          </a:solidFill>
          <a:ln w="38100" cap="flat" cmpd="sng" algn="ctr">
            <a:solidFill>
              <a:srgbClr val="00FF00"/>
            </a:solidFill>
            <a:prstDash val="solid"/>
            <a:round/>
            <a:headEnd type="none" w="med" len="med"/>
            <a:tailEnd type="none" w="med" len="med"/>
          </a:ln>
          <a:effectLst/>
        </p:spPr>
      </p:cxnSp>
      <p:cxnSp>
        <p:nvCxnSpPr>
          <p:cNvPr id="57" name="Straight Connector 56"/>
          <p:cNvCxnSpPr/>
          <p:nvPr/>
        </p:nvCxnSpPr>
        <p:spPr bwMode="auto">
          <a:xfrm>
            <a:off x="3595816" y="4827107"/>
            <a:ext cx="642552" cy="1816443"/>
          </a:xfrm>
          <a:prstGeom prst="line">
            <a:avLst/>
          </a:prstGeom>
          <a:solidFill>
            <a:schemeClr val="accent1"/>
          </a:solidFill>
          <a:ln w="38100" cap="flat" cmpd="sng" algn="ctr">
            <a:solidFill>
              <a:srgbClr val="00FF00"/>
            </a:solidFill>
            <a:prstDash val="solid"/>
            <a:round/>
            <a:headEnd type="none" w="med" len="med"/>
            <a:tailEnd type="none" w="med" len="med"/>
          </a:ln>
          <a:effectLst/>
        </p:spPr>
      </p:cxnSp>
      <p:cxnSp>
        <p:nvCxnSpPr>
          <p:cNvPr id="58" name="Straight Connector 57"/>
          <p:cNvCxnSpPr/>
          <p:nvPr/>
        </p:nvCxnSpPr>
        <p:spPr bwMode="auto">
          <a:xfrm>
            <a:off x="822747" y="4802765"/>
            <a:ext cx="3415621" cy="1840785"/>
          </a:xfrm>
          <a:prstGeom prst="line">
            <a:avLst/>
          </a:prstGeom>
          <a:solidFill>
            <a:schemeClr val="accent1"/>
          </a:solidFill>
          <a:ln w="38100" cap="flat" cmpd="sng" algn="ctr">
            <a:solidFill>
              <a:srgbClr val="00FF00"/>
            </a:solidFill>
            <a:prstDash val="solid"/>
            <a:round/>
            <a:headEnd type="none" w="med" len="med"/>
            <a:tailEnd type="none" w="med" len="med"/>
          </a:ln>
          <a:effectLst/>
        </p:spPr>
      </p:cxnSp>
      <p:cxnSp>
        <p:nvCxnSpPr>
          <p:cNvPr id="59" name="Straight Connector 58"/>
          <p:cNvCxnSpPr/>
          <p:nvPr/>
        </p:nvCxnSpPr>
        <p:spPr bwMode="auto">
          <a:xfrm flipV="1">
            <a:off x="263316" y="3418437"/>
            <a:ext cx="7855073" cy="1090"/>
          </a:xfrm>
          <a:prstGeom prst="line">
            <a:avLst/>
          </a:prstGeom>
          <a:solidFill>
            <a:schemeClr val="accent1"/>
          </a:solidFill>
          <a:ln w="38100" cap="flat" cmpd="sng" algn="ctr">
            <a:solidFill>
              <a:schemeClr val="accent1"/>
            </a:solidFill>
            <a:prstDash val="lgDashDotDot"/>
            <a:round/>
            <a:headEnd type="none" w="med" len="med"/>
            <a:tailEnd type="none" w="med" len="med"/>
          </a:ln>
          <a:effectLst/>
        </p:spPr>
      </p:cxnSp>
      <p:sp>
        <p:nvSpPr>
          <p:cNvPr id="60" name="TextBox 59"/>
          <p:cNvSpPr txBox="1"/>
          <p:nvPr/>
        </p:nvSpPr>
        <p:spPr>
          <a:xfrm>
            <a:off x="234257" y="3111080"/>
            <a:ext cx="356188" cy="338554"/>
          </a:xfrm>
          <a:prstGeom prst="rect">
            <a:avLst/>
          </a:prstGeom>
          <a:noFill/>
        </p:spPr>
        <p:txBody>
          <a:bodyPr wrap="square" rtlCol="0">
            <a:spAutoFit/>
          </a:bodyPr>
          <a:lstStyle/>
          <a:p>
            <a:r>
              <a:rPr lang="en-IN" sz="1600" b="1" dirty="0"/>
              <a:t>H</a:t>
            </a:r>
          </a:p>
        </p:txBody>
      </p:sp>
      <p:sp>
        <p:nvSpPr>
          <p:cNvPr id="61" name="TextBox 60"/>
          <p:cNvSpPr txBox="1"/>
          <p:nvPr/>
        </p:nvSpPr>
        <p:spPr>
          <a:xfrm>
            <a:off x="234257" y="3468497"/>
            <a:ext cx="317716" cy="338554"/>
          </a:xfrm>
          <a:prstGeom prst="rect">
            <a:avLst/>
          </a:prstGeom>
          <a:noFill/>
        </p:spPr>
        <p:txBody>
          <a:bodyPr wrap="square" rtlCol="0">
            <a:spAutoFit/>
          </a:bodyPr>
          <a:lstStyle/>
          <a:p>
            <a:r>
              <a:rPr lang="en-IN" sz="1600" b="1" dirty="0"/>
              <a:t>F</a:t>
            </a:r>
          </a:p>
        </p:txBody>
      </p:sp>
      <p:cxnSp>
        <p:nvCxnSpPr>
          <p:cNvPr id="62" name="Straight Connector 61"/>
          <p:cNvCxnSpPr/>
          <p:nvPr/>
        </p:nvCxnSpPr>
        <p:spPr bwMode="auto">
          <a:xfrm>
            <a:off x="5336401" y="877399"/>
            <a:ext cx="0" cy="5207000"/>
          </a:xfrm>
          <a:prstGeom prst="line">
            <a:avLst/>
          </a:prstGeom>
          <a:solidFill>
            <a:schemeClr val="accent1"/>
          </a:solidFill>
          <a:ln w="38100" cap="flat" cmpd="sng" algn="ctr">
            <a:solidFill>
              <a:srgbClr val="FFC000"/>
            </a:solidFill>
            <a:prstDash val="lgDashDotDot"/>
            <a:round/>
            <a:headEnd type="none" w="med" len="med"/>
            <a:tailEnd type="none" w="med" len="med"/>
          </a:ln>
          <a:effectLst/>
        </p:spPr>
      </p:cxnSp>
      <p:cxnSp>
        <p:nvCxnSpPr>
          <p:cNvPr id="63" name="Straight Connector 62"/>
          <p:cNvCxnSpPr>
            <a:cxnSpLocks/>
          </p:cNvCxnSpPr>
          <p:nvPr/>
        </p:nvCxnSpPr>
        <p:spPr bwMode="auto">
          <a:xfrm flipV="1">
            <a:off x="5128653" y="769616"/>
            <a:ext cx="2889858" cy="2811784"/>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4" name="Straight Connector 63"/>
          <p:cNvCxnSpPr>
            <a:stCxn id="37" idx="1"/>
          </p:cNvCxnSpPr>
          <p:nvPr/>
        </p:nvCxnSpPr>
        <p:spPr bwMode="auto">
          <a:xfrm>
            <a:off x="1821588" y="1192939"/>
            <a:ext cx="7212" cy="5124959"/>
          </a:xfrm>
          <a:prstGeom prst="line">
            <a:avLst/>
          </a:prstGeom>
          <a:solidFill>
            <a:schemeClr val="accent1"/>
          </a:solidFill>
          <a:ln w="9525" cap="flat" cmpd="sng" algn="ctr">
            <a:solidFill>
              <a:srgbClr val="00B0F0"/>
            </a:solidFill>
            <a:prstDash val="solid"/>
            <a:round/>
            <a:headEnd type="none" w="med" len="med"/>
            <a:tailEnd type="none" w="med" len="med"/>
          </a:ln>
          <a:effectLst/>
        </p:spPr>
      </p:cxnSp>
      <p:sp>
        <p:nvSpPr>
          <p:cNvPr id="65" name="TextBox 64"/>
          <p:cNvSpPr txBox="1"/>
          <p:nvPr/>
        </p:nvSpPr>
        <p:spPr>
          <a:xfrm>
            <a:off x="1543555" y="6335299"/>
            <a:ext cx="530915" cy="276999"/>
          </a:xfrm>
          <a:prstGeom prst="rect">
            <a:avLst/>
          </a:prstGeom>
          <a:noFill/>
        </p:spPr>
        <p:txBody>
          <a:bodyPr wrap="none" rtlCol="0">
            <a:spAutoFit/>
          </a:bodyPr>
          <a:lstStyle/>
          <a:p>
            <a:r>
              <a:rPr lang="en-IN" sz="1200" dirty="0"/>
              <a:t>2</a:t>
            </a:r>
            <a:r>
              <a:rPr lang="en-IN" sz="1200" baseline="-25000" dirty="0"/>
              <a:t>F </a:t>
            </a:r>
            <a:r>
              <a:rPr lang="en-IN" sz="1200" dirty="0"/>
              <a:t>, 4</a:t>
            </a:r>
            <a:r>
              <a:rPr lang="en-IN" sz="1200" baseline="-25000" dirty="0"/>
              <a:t>F</a:t>
            </a:r>
          </a:p>
        </p:txBody>
      </p:sp>
      <p:cxnSp>
        <p:nvCxnSpPr>
          <p:cNvPr id="66" name="Straight Connector 65"/>
          <p:cNvCxnSpPr>
            <a:endCxn id="52" idx="1"/>
          </p:cNvCxnSpPr>
          <p:nvPr/>
        </p:nvCxnSpPr>
        <p:spPr bwMode="auto">
          <a:xfrm flipH="1">
            <a:off x="3534032" y="1155869"/>
            <a:ext cx="17502" cy="5178762"/>
          </a:xfrm>
          <a:prstGeom prst="line">
            <a:avLst/>
          </a:prstGeom>
          <a:solidFill>
            <a:schemeClr val="accent1"/>
          </a:solidFill>
          <a:ln w="9525" cap="flat" cmpd="sng" algn="ctr">
            <a:solidFill>
              <a:srgbClr val="00B0F0"/>
            </a:solidFill>
            <a:prstDash val="solid"/>
            <a:round/>
            <a:headEnd type="none" w="med" len="med"/>
            <a:tailEnd type="none" w="med" len="med"/>
          </a:ln>
          <a:effectLst/>
        </p:spPr>
      </p:cxnSp>
      <p:sp>
        <p:nvSpPr>
          <p:cNvPr id="67" name="TextBox 66"/>
          <p:cNvSpPr txBox="1"/>
          <p:nvPr/>
        </p:nvSpPr>
        <p:spPr>
          <a:xfrm>
            <a:off x="3162291" y="6335299"/>
            <a:ext cx="530915" cy="276999"/>
          </a:xfrm>
          <a:prstGeom prst="rect">
            <a:avLst/>
          </a:prstGeom>
          <a:noFill/>
        </p:spPr>
        <p:txBody>
          <a:bodyPr wrap="none" rtlCol="0">
            <a:spAutoFit/>
          </a:bodyPr>
          <a:lstStyle/>
          <a:p>
            <a:r>
              <a:rPr lang="en-IN" sz="1200" dirty="0"/>
              <a:t>8</a:t>
            </a:r>
            <a:r>
              <a:rPr lang="en-IN" sz="1200" baseline="-25000" dirty="0"/>
              <a:t>F </a:t>
            </a:r>
            <a:r>
              <a:rPr lang="en-IN" sz="1200" dirty="0"/>
              <a:t>, 6</a:t>
            </a:r>
            <a:r>
              <a:rPr lang="en-IN" sz="1200" baseline="-25000" dirty="0"/>
              <a:t>F</a:t>
            </a:r>
          </a:p>
        </p:txBody>
      </p:sp>
      <p:cxnSp>
        <p:nvCxnSpPr>
          <p:cNvPr id="68" name="Straight Connector 67"/>
          <p:cNvCxnSpPr/>
          <p:nvPr/>
        </p:nvCxnSpPr>
        <p:spPr bwMode="auto">
          <a:xfrm>
            <a:off x="1705233" y="1058295"/>
            <a:ext cx="0" cy="4226011"/>
          </a:xfrm>
          <a:prstGeom prst="line">
            <a:avLst/>
          </a:prstGeom>
          <a:solidFill>
            <a:schemeClr val="accent1"/>
          </a:solidFill>
          <a:ln w="12700" cap="flat" cmpd="sng" algn="ctr">
            <a:solidFill>
              <a:srgbClr val="FF66FF"/>
            </a:solidFill>
            <a:prstDash val="solid"/>
            <a:round/>
            <a:headEnd type="none" w="med" len="med"/>
            <a:tailEnd type="none" w="med" len="med"/>
          </a:ln>
          <a:effectLst/>
        </p:spPr>
      </p:cxnSp>
      <p:cxnSp>
        <p:nvCxnSpPr>
          <p:cNvPr id="69" name="Straight Connector 68"/>
          <p:cNvCxnSpPr/>
          <p:nvPr/>
        </p:nvCxnSpPr>
        <p:spPr bwMode="auto">
          <a:xfrm>
            <a:off x="1729946" y="5259593"/>
            <a:ext cx="2049966" cy="90922"/>
          </a:xfrm>
          <a:prstGeom prst="line">
            <a:avLst/>
          </a:prstGeom>
          <a:solidFill>
            <a:schemeClr val="accent1"/>
          </a:solidFill>
          <a:ln w="12700" cap="flat" cmpd="sng" algn="ctr">
            <a:solidFill>
              <a:srgbClr val="FF66FF"/>
            </a:solidFill>
            <a:prstDash val="solid"/>
            <a:round/>
            <a:headEnd type="none" w="med" len="med"/>
            <a:tailEnd type="none" w="med" len="med"/>
          </a:ln>
          <a:effectLst/>
        </p:spPr>
      </p:cxnSp>
      <p:sp>
        <p:nvSpPr>
          <p:cNvPr id="70" name="Oval 69"/>
          <p:cNvSpPr/>
          <p:nvPr/>
        </p:nvSpPr>
        <p:spPr bwMode="auto">
          <a:xfrm>
            <a:off x="2114550" y="5178073"/>
            <a:ext cx="184150" cy="177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effectLst/>
              <a:latin typeface="Verdana" pitchFamily="34" charset="0"/>
            </a:endParaRPr>
          </a:p>
        </p:txBody>
      </p:sp>
      <p:sp>
        <p:nvSpPr>
          <p:cNvPr id="71" name="TextBox 70"/>
          <p:cNvSpPr txBox="1"/>
          <p:nvPr/>
        </p:nvSpPr>
        <p:spPr>
          <a:xfrm>
            <a:off x="2197100" y="5247923"/>
            <a:ext cx="253596" cy="253916"/>
          </a:xfrm>
          <a:prstGeom prst="rect">
            <a:avLst/>
          </a:prstGeom>
          <a:noFill/>
          <a:ln w="12700">
            <a:noFill/>
          </a:ln>
        </p:spPr>
        <p:txBody>
          <a:bodyPr wrap="none" rtlCol="0">
            <a:spAutoFit/>
          </a:bodyPr>
          <a:lstStyle/>
          <a:p>
            <a:r>
              <a:rPr lang="en-IN" sz="1050"/>
              <a:t>4</a:t>
            </a:r>
          </a:p>
        </p:txBody>
      </p:sp>
      <p:sp>
        <p:nvSpPr>
          <p:cNvPr id="72" name="Oval 71"/>
          <p:cNvSpPr/>
          <p:nvPr/>
        </p:nvSpPr>
        <p:spPr bwMode="auto">
          <a:xfrm>
            <a:off x="3086100" y="5235223"/>
            <a:ext cx="184150" cy="177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effectLst/>
              <a:latin typeface="Verdana" pitchFamily="34" charset="0"/>
            </a:endParaRPr>
          </a:p>
        </p:txBody>
      </p:sp>
      <p:sp>
        <p:nvSpPr>
          <p:cNvPr id="73" name="TextBox 72"/>
          <p:cNvSpPr txBox="1"/>
          <p:nvPr/>
        </p:nvSpPr>
        <p:spPr>
          <a:xfrm>
            <a:off x="3168650" y="5247923"/>
            <a:ext cx="253596" cy="253916"/>
          </a:xfrm>
          <a:prstGeom prst="rect">
            <a:avLst/>
          </a:prstGeom>
          <a:noFill/>
        </p:spPr>
        <p:txBody>
          <a:bodyPr wrap="none" rtlCol="0">
            <a:spAutoFit/>
          </a:bodyPr>
          <a:lstStyle/>
          <a:p>
            <a:r>
              <a:rPr lang="en-IN" sz="1050" dirty="0"/>
              <a:t>8</a:t>
            </a:r>
          </a:p>
        </p:txBody>
      </p:sp>
      <p:cxnSp>
        <p:nvCxnSpPr>
          <p:cNvPr id="74" name="Straight Connector 73"/>
          <p:cNvCxnSpPr/>
          <p:nvPr/>
        </p:nvCxnSpPr>
        <p:spPr bwMode="auto">
          <a:xfrm>
            <a:off x="3790950" y="879123"/>
            <a:ext cx="12700" cy="5575300"/>
          </a:xfrm>
          <a:prstGeom prst="line">
            <a:avLst/>
          </a:prstGeom>
          <a:solidFill>
            <a:schemeClr val="accent1"/>
          </a:solidFill>
          <a:ln w="9525" cap="flat" cmpd="sng" algn="ctr">
            <a:solidFill>
              <a:srgbClr val="FF66FF"/>
            </a:solidFill>
            <a:prstDash val="solid"/>
            <a:round/>
            <a:headEnd type="none" w="med" len="med"/>
            <a:tailEnd type="none" w="med" len="med"/>
          </a:ln>
          <a:effectLst/>
        </p:spPr>
      </p:cxnSp>
      <p:sp>
        <p:nvSpPr>
          <p:cNvPr id="75" name="TextBox 74"/>
          <p:cNvSpPr txBox="1"/>
          <p:nvPr/>
        </p:nvSpPr>
        <p:spPr>
          <a:xfrm>
            <a:off x="1518155" y="5236749"/>
            <a:ext cx="383438" cy="276999"/>
          </a:xfrm>
          <a:prstGeom prst="rect">
            <a:avLst/>
          </a:prstGeom>
          <a:noFill/>
        </p:spPr>
        <p:txBody>
          <a:bodyPr wrap="none" rtlCol="0">
            <a:spAutoFit/>
          </a:bodyPr>
          <a:lstStyle/>
          <a:p>
            <a:r>
              <a:rPr lang="en-IN" sz="1200" dirty="0"/>
              <a:t>4’</a:t>
            </a:r>
            <a:r>
              <a:rPr lang="en-IN" sz="1200" baseline="-25000" dirty="0"/>
              <a:t>F</a:t>
            </a:r>
            <a:r>
              <a:rPr lang="en-IN" sz="1200" dirty="0"/>
              <a:t> </a:t>
            </a:r>
            <a:endParaRPr lang="en-IN" sz="1200" baseline="-25000" dirty="0"/>
          </a:p>
        </p:txBody>
      </p:sp>
      <p:sp>
        <p:nvSpPr>
          <p:cNvPr id="76" name="TextBox 75"/>
          <p:cNvSpPr txBox="1"/>
          <p:nvPr/>
        </p:nvSpPr>
        <p:spPr>
          <a:xfrm>
            <a:off x="3702555" y="6449599"/>
            <a:ext cx="383438" cy="276999"/>
          </a:xfrm>
          <a:prstGeom prst="rect">
            <a:avLst/>
          </a:prstGeom>
          <a:noFill/>
        </p:spPr>
        <p:txBody>
          <a:bodyPr wrap="none" rtlCol="0">
            <a:spAutoFit/>
          </a:bodyPr>
          <a:lstStyle/>
          <a:p>
            <a:r>
              <a:rPr lang="en-IN" sz="1200" dirty="0"/>
              <a:t>6’</a:t>
            </a:r>
            <a:r>
              <a:rPr lang="en-IN" sz="1200" baseline="-25000" dirty="0"/>
              <a:t>F</a:t>
            </a:r>
            <a:r>
              <a:rPr lang="en-IN" sz="1200" dirty="0"/>
              <a:t> </a:t>
            </a:r>
            <a:endParaRPr lang="en-IN" sz="1200" baseline="-25000" dirty="0"/>
          </a:p>
        </p:txBody>
      </p:sp>
      <p:cxnSp>
        <p:nvCxnSpPr>
          <p:cNvPr id="77" name="Straight Connector 76"/>
          <p:cNvCxnSpPr/>
          <p:nvPr/>
        </p:nvCxnSpPr>
        <p:spPr bwMode="auto">
          <a:xfrm>
            <a:off x="2233828" y="2490651"/>
            <a:ext cx="33916" cy="2283800"/>
          </a:xfrm>
          <a:prstGeom prst="line">
            <a:avLst/>
          </a:prstGeom>
          <a:solidFill>
            <a:schemeClr val="accent1"/>
          </a:solidFill>
          <a:ln w="9525" cap="flat" cmpd="sng" algn="ctr">
            <a:solidFill>
              <a:srgbClr val="FF66FF"/>
            </a:solidFill>
            <a:prstDash val="solid"/>
            <a:round/>
            <a:headEnd type="none" w="med" len="med"/>
            <a:tailEnd type="none" w="med" len="med"/>
          </a:ln>
          <a:effectLst/>
        </p:spPr>
      </p:cxnSp>
      <p:cxnSp>
        <p:nvCxnSpPr>
          <p:cNvPr id="78" name="Straight Connector 77"/>
          <p:cNvCxnSpPr/>
          <p:nvPr/>
        </p:nvCxnSpPr>
        <p:spPr bwMode="auto">
          <a:xfrm flipH="1" flipV="1">
            <a:off x="2267744" y="4774451"/>
            <a:ext cx="1512169" cy="1656184"/>
          </a:xfrm>
          <a:prstGeom prst="line">
            <a:avLst/>
          </a:prstGeom>
          <a:solidFill>
            <a:schemeClr val="accent1"/>
          </a:solidFill>
          <a:ln w="12700" cap="flat" cmpd="sng" algn="ctr">
            <a:solidFill>
              <a:srgbClr val="FF66FF"/>
            </a:solidFill>
            <a:prstDash val="solid"/>
            <a:round/>
            <a:headEnd type="none" w="med" len="med"/>
            <a:tailEnd type="none" w="med" len="med"/>
          </a:ln>
          <a:effectLst/>
        </p:spPr>
      </p:cxnSp>
      <p:sp>
        <p:nvSpPr>
          <p:cNvPr id="79" name="Oval 78"/>
          <p:cNvSpPr/>
          <p:nvPr/>
        </p:nvSpPr>
        <p:spPr bwMode="auto">
          <a:xfrm>
            <a:off x="3352800" y="5940073"/>
            <a:ext cx="184150" cy="177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effectLst/>
              <a:latin typeface="Verdana" pitchFamily="34" charset="0"/>
            </a:endParaRPr>
          </a:p>
        </p:txBody>
      </p:sp>
      <p:sp>
        <p:nvSpPr>
          <p:cNvPr id="80" name="TextBox 79"/>
          <p:cNvSpPr txBox="1"/>
          <p:nvPr/>
        </p:nvSpPr>
        <p:spPr>
          <a:xfrm>
            <a:off x="3435350" y="5984523"/>
            <a:ext cx="253596" cy="253916"/>
          </a:xfrm>
          <a:prstGeom prst="rect">
            <a:avLst/>
          </a:prstGeom>
          <a:noFill/>
        </p:spPr>
        <p:txBody>
          <a:bodyPr wrap="none" rtlCol="0">
            <a:spAutoFit/>
          </a:bodyPr>
          <a:lstStyle/>
          <a:p>
            <a:r>
              <a:rPr lang="en-IN" sz="1050" dirty="0"/>
              <a:t>6</a:t>
            </a:r>
          </a:p>
        </p:txBody>
      </p:sp>
      <p:sp>
        <p:nvSpPr>
          <p:cNvPr id="81" name="Oval 80"/>
          <p:cNvSpPr/>
          <p:nvPr/>
        </p:nvSpPr>
        <p:spPr bwMode="auto">
          <a:xfrm>
            <a:off x="2254250" y="4816123"/>
            <a:ext cx="184150" cy="177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effectLst/>
              <a:latin typeface="Verdana" pitchFamily="34" charset="0"/>
            </a:endParaRPr>
          </a:p>
        </p:txBody>
      </p:sp>
      <p:sp>
        <p:nvSpPr>
          <p:cNvPr id="82" name="TextBox 81"/>
          <p:cNvSpPr txBox="1"/>
          <p:nvPr/>
        </p:nvSpPr>
        <p:spPr>
          <a:xfrm>
            <a:off x="2336800" y="4860573"/>
            <a:ext cx="253596" cy="253916"/>
          </a:xfrm>
          <a:prstGeom prst="rect">
            <a:avLst/>
          </a:prstGeom>
          <a:noFill/>
        </p:spPr>
        <p:txBody>
          <a:bodyPr wrap="none" rtlCol="0">
            <a:spAutoFit/>
          </a:bodyPr>
          <a:lstStyle/>
          <a:p>
            <a:r>
              <a:rPr lang="en-IN" sz="1050" dirty="0"/>
              <a:t>2</a:t>
            </a:r>
          </a:p>
        </p:txBody>
      </p:sp>
      <p:cxnSp>
        <p:nvCxnSpPr>
          <p:cNvPr id="83" name="Straight Connector 82"/>
          <p:cNvCxnSpPr/>
          <p:nvPr/>
        </p:nvCxnSpPr>
        <p:spPr bwMode="auto">
          <a:xfrm flipH="1">
            <a:off x="3981450" y="2060223"/>
            <a:ext cx="12700" cy="3841750"/>
          </a:xfrm>
          <a:prstGeom prst="line">
            <a:avLst/>
          </a:prstGeom>
          <a:solidFill>
            <a:schemeClr val="accent1"/>
          </a:solidFill>
          <a:ln w="9525" cap="flat" cmpd="sng" algn="ctr">
            <a:solidFill>
              <a:srgbClr val="FF66FF"/>
            </a:solidFill>
            <a:prstDash val="solid"/>
            <a:round/>
            <a:headEnd type="none" w="med" len="med"/>
            <a:tailEnd type="none" w="med" len="med"/>
          </a:ln>
          <a:effectLst/>
        </p:spPr>
      </p:cxnSp>
      <p:sp>
        <p:nvSpPr>
          <p:cNvPr id="84" name="TextBox 83"/>
          <p:cNvSpPr txBox="1"/>
          <p:nvPr/>
        </p:nvSpPr>
        <p:spPr>
          <a:xfrm>
            <a:off x="3969255" y="5789199"/>
            <a:ext cx="383438" cy="276999"/>
          </a:xfrm>
          <a:prstGeom prst="rect">
            <a:avLst/>
          </a:prstGeom>
          <a:noFill/>
        </p:spPr>
        <p:txBody>
          <a:bodyPr wrap="none" rtlCol="0">
            <a:spAutoFit/>
          </a:bodyPr>
          <a:lstStyle/>
          <a:p>
            <a:r>
              <a:rPr lang="en-IN" sz="1200" dirty="0"/>
              <a:t>7’</a:t>
            </a:r>
            <a:r>
              <a:rPr lang="en-IN" sz="1200" baseline="-25000" dirty="0"/>
              <a:t>F</a:t>
            </a:r>
            <a:r>
              <a:rPr lang="en-IN" sz="1200" dirty="0"/>
              <a:t> </a:t>
            </a:r>
            <a:endParaRPr lang="en-IN" sz="1200" baseline="-25000" dirty="0"/>
          </a:p>
        </p:txBody>
      </p:sp>
      <p:cxnSp>
        <p:nvCxnSpPr>
          <p:cNvPr id="85" name="Straight Connector 84"/>
          <p:cNvCxnSpPr/>
          <p:nvPr/>
        </p:nvCxnSpPr>
        <p:spPr bwMode="auto">
          <a:xfrm>
            <a:off x="1765300" y="2047523"/>
            <a:ext cx="12700" cy="2755900"/>
          </a:xfrm>
          <a:prstGeom prst="line">
            <a:avLst/>
          </a:prstGeom>
          <a:solidFill>
            <a:schemeClr val="accent1"/>
          </a:solidFill>
          <a:ln w="9525" cap="flat" cmpd="sng" algn="ctr">
            <a:solidFill>
              <a:srgbClr val="FF66FF"/>
            </a:solidFill>
            <a:prstDash val="solid"/>
            <a:round/>
            <a:headEnd type="none" w="med" len="med"/>
            <a:tailEnd type="none" w="med" len="med"/>
          </a:ln>
          <a:effectLst/>
        </p:spPr>
      </p:cxnSp>
      <p:sp>
        <p:nvSpPr>
          <p:cNvPr id="86" name="TextBox 85"/>
          <p:cNvSpPr txBox="1"/>
          <p:nvPr/>
        </p:nvSpPr>
        <p:spPr>
          <a:xfrm>
            <a:off x="1403855" y="4512849"/>
            <a:ext cx="383438" cy="276999"/>
          </a:xfrm>
          <a:prstGeom prst="rect">
            <a:avLst/>
          </a:prstGeom>
          <a:noFill/>
        </p:spPr>
        <p:txBody>
          <a:bodyPr wrap="none" rtlCol="0">
            <a:spAutoFit/>
          </a:bodyPr>
          <a:lstStyle/>
          <a:p>
            <a:r>
              <a:rPr lang="en-IN" sz="1200" dirty="0"/>
              <a:t>3’</a:t>
            </a:r>
            <a:r>
              <a:rPr lang="en-IN" sz="1200" baseline="-25000" dirty="0"/>
              <a:t>F</a:t>
            </a:r>
            <a:r>
              <a:rPr lang="en-IN" sz="1200" dirty="0"/>
              <a:t> </a:t>
            </a:r>
            <a:endParaRPr lang="en-IN" sz="1200" baseline="-25000" dirty="0"/>
          </a:p>
        </p:txBody>
      </p:sp>
      <p:cxnSp>
        <p:nvCxnSpPr>
          <p:cNvPr id="87" name="Straight Connector 86"/>
          <p:cNvCxnSpPr>
            <a:endCxn id="84" idx="1"/>
          </p:cNvCxnSpPr>
          <p:nvPr/>
        </p:nvCxnSpPr>
        <p:spPr bwMode="auto">
          <a:xfrm>
            <a:off x="1765300" y="4803423"/>
            <a:ext cx="2203955" cy="1124276"/>
          </a:xfrm>
          <a:prstGeom prst="line">
            <a:avLst/>
          </a:prstGeom>
          <a:solidFill>
            <a:schemeClr val="accent1"/>
          </a:solidFill>
          <a:ln w="12700" cap="flat" cmpd="sng" algn="ctr">
            <a:solidFill>
              <a:srgbClr val="FF66FF"/>
            </a:solidFill>
            <a:prstDash val="solid"/>
            <a:round/>
            <a:headEnd type="none" w="med" len="med"/>
            <a:tailEnd type="none" w="med" len="med"/>
          </a:ln>
          <a:effectLst/>
        </p:spPr>
      </p:cxnSp>
      <p:sp>
        <p:nvSpPr>
          <p:cNvPr id="88" name="Oval 87"/>
          <p:cNvSpPr/>
          <p:nvPr/>
        </p:nvSpPr>
        <p:spPr bwMode="auto">
          <a:xfrm>
            <a:off x="2044700" y="4911373"/>
            <a:ext cx="184150" cy="177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effectLst/>
              <a:latin typeface="Verdana" pitchFamily="34" charset="0"/>
            </a:endParaRPr>
          </a:p>
        </p:txBody>
      </p:sp>
      <p:sp>
        <p:nvSpPr>
          <p:cNvPr id="89" name="TextBox 88"/>
          <p:cNvSpPr txBox="1"/>
          <p:nvPr/>
        </p:nvSpPr>
        <p:spPr>
          <a:xfrm>
            <a:off x="1803400" y="4917723"/>
            <a:ext cx="253596" cy="253916"/>
          </a:xfrm>
          <a:prstGeom prst="rect">
            <a:avLst/>
          </a:prstGeom>
          <a:noFill/>
        </p:spPr>
        <p:txBody>
          <a:bodyPr wrap="none" rtlCol="0">
            <a:spAutoFit/>
          </a:bodyPr>
          <a:lstStyle/>
          <a:p>
            <a:r>
              <a:rPr lang="en-IN" sz="1050" dirty="0"/>
              <a:t>3</a:t>
            </a:r>
          </a:p>
        </p:txBody>
      </p:sp>
      <p:sp>
        <p:nvSpPr>
          <p:cNvPr id="90" name="Oval 89"/>
          <p:cNvSpPr/>
          <p:nvPr/>
        </p:nvSpPr>
        <p:spPr bwMode="auto">
          <a:xfrm>
            <a:off x="3543300" y="5641623"/>
            <a:ext cx="184150" cy="177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effectLst/>
              <a:latin typeface="Verdana" pitchFamily="34" charset="0"/>
            </a:endParaRPr>
          </a:p>
        </p:txBody>
      </p:sp>
      <p:sp>
        <p:nvSpPr>
          <p:cNvPr id="91" name="TextBox 90"/>
          <p:cNvSpPr txBox="1"/>
          <p:nvPr/>
        </p:nvSpPr>
        <p:spPr>
          <a:xfrm>
            <a:off x="3600450" y="5425723"/>
            <a:ext cx="253596" cy="253916"/>
          </a:xfrm>
          <a:prstGeom prst="rect">
            <a:avLst/>
          </a:prstGeom>
          <a:noFill/>
        </p:spPr>
        <p:txBody>
          <a:bodyPr wrap="none" rtlCol="0">
            <a:spAutoFit/>
          </a:bodyPr>
          <a:lstStyle/>
          <a:p>
            <a:r>
              <a:rPr lang="en-IN" sz="1050" dirty="0"/>
              <a:t>7</a:t>
            </a:r>
          </a:p>
        </p:txBody>
      </p:sp>
      <p:cxnSp>
        <p:nvCxnSpPr>
          <p:cNvPr id="92" name="Straight Connector 91"/>
          <p:cNvCxnSpPr/>
          <p:nvPr/>
        </p:nvCxnSpPr>
        <p:spPr bwMode="auto">
          <a:xfrm flipV="1">
            <a:off x="2683129" y="3869973"/>
            <a:ext cx="4009771" cy="1581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3" name="TextBox 92"/>
          <p:cNvSpPr txBox="1"/>
          <p:nvPr/>
        </p:nvSpPr>
        <p:spPr>
          <a:xfrm>
            <a:off x="2628900" y="3660423"/>
            <a:ext cx="303288" cy="253916"/>
          </a:xfrm>
          <a:prstGeom prst="rect">
            <a:avLst/>
          </a:prstGeom>
          <a:noFill/>
        </p:spPr>
        <p:txBody>
          <a:bodyPr wrap="none" rtlCol="0">
            <a:spAutoFit/>
          </a:bodyPr>
          <a:lstStyle/>
          <a:p>
            <a:r>
              <a:rPr lang="en-IN" sz="1050" dirty="0"/>
              <a:t>V</a:t>
            </a:r>
            <a:r>
              <a:rPr lang="en-IN" sz="1050" baseline="-25000" dirty="0"/>
              <a:t>F</a:t>
            </a:r>
            <a:endParaRPr lang="en-IN" sz="1050" dirty="0"/>
          </a:p>
        </p:txBody>
      </p:sp>
      <p:cxnSp>
        <p:nvCxnSpPr>
          <p:cNvPr id="94" name="Straight Connector 93"/>
          <p:cNvCxnSpPr/>
          <p:nvPr/>
        </p:nvCxnSpPr>
        <p:spPr bwMode="auto">
          <a:xfrm>
            <a:off x="2699792" y="2038147"/>
            <a:ext cx="3987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5" name="Straight Connector 94"/>
          <p:cNvCxnSpPr/>
          <p:nvPr/>
        </p:nvCxnSpPr>
        <p:spPr bwMode="auto">
          <a:xfrm>
            <a:off x="6692900" y="2034823"/>
            <a:ext cx="0" cy="18288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6" name="TextBox 95"/>
          <p:cNvSpPr txBox="1"/>
          <p:nvPr/>
        </p:nvSpPr>
        <p:spPr>
          <a:xfrm>
            <a:off x="6686550" y="3673123"/>
            <a:ext cx="308098" cy="253916"/>
          </a:xfrm>
          <a:prstGeom prst="rect">
            <a:avLst/>
          </a:prstGeom>
          <a:noFill/>
        </p:spPr>
        <p:txBody>
          <a:bodyPr wrap="none" rtlCol="0">
            <a:spAutoFit/>
          </a:bodyPr>
          <a:lstStyle/>
          <a:p>
            <a:r>
              <a:rPr lang="en-IN" sz="1050" dirty="0"/>
              <a:t>V</a:t>
            </a:r>
            <a:r>
              <a:rPr lang="en-IN" sz="1050" baseline="-25000" dirty="0"/>
              <a:t>P</a:t>
            </a:r>
            <a:endParaRPr lang="en-IN" sz="1050" dirty="0"/>
          </a:p>
        </p:txBody>
      </p:sp>
      <p:cxnSp>
        <p:nvCxnSpPr>
          <p:cNvPr id="97" name="Straight Connector 96"/>
          <p:cNvCxnSpPr>
            <a:stCxn id="49" idx="1"/>
          </p:cNvCxnSpPr>
          <p:nvPr/>
        </p:nvCxnSpPr>
        <p:spPr bwMode="auto">
          <a:xfrm flipV="1">
            <a:off x="3904734" y="6327423"/>
            <a:ext cx="4318516" cy="720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9" name="TextBox 98"/>
          <p:cNvSpPr txBox="1"/>
          <p:nvPr/>
        </p:nvSpPr>
        <p:spPr>
          <a:xfrm>
            <a:off x="5264150" y="6321073"/>
            <a:ext cx="300082" cy="253916"/>
          </a:xfrm>
          <a:prstGeom prst="rect">
            <a:avLst/>
          </a:prstGeom>
          <a:noFill/>
        </p:spPr>
        <p:txBody>
          <a:bodyPr wrap="none" rtlCol="0">
            <a:spAutoFit/>
          </a:bodyPr>
          <a:lstStyle/>
          <a:p>
            <a:r>
              <a:rPr lang="en-IN" sz="1050" dirty="0"/>
              <a:t>1</a:t>
            </a:r>
            <a:r>
              <a:rPr lang="en-IN" sz="1050" baseline="-25000" dirty="0"/>
              <a:t>P</a:t>
            </a:r>
            <a:endParaRPr lang="en-IN" sz="1050" dirty="0"/>
          </a:p>
        </p:txBody>
      </p:sp>
      <p:sp>
        <p:nvSpPr>
          <p:cNvPr id="100" name="TextBox 99"/>
          <p:cNvSpPr txBox="1"/>
          <p:nvPr/>
        </p:nvSpPr>
        <p:spPr>
          <a:xfrm>
            <a:off x="7937500" y="6111523"/>
            <a:ext cx="300082" cy="253916"/>
          </a:xfrm>
          <a:prstGeom prst="rect">
            <a:avLst/>
          </a:prstGeom>
          <a:noFill/>
        </p:spPr>
        <p:txBody>
          <a:bodyPr wrap="none" rtlCol="0">
            <a:spAutoFit/>
          </a:bodyPr>
          <a:lstStyle/>
          <a:p>
            <a:r>
              <a:rPr lang="en-IN" sz="1050" dirty="0"/>
              <a:t>5</a:t>
            </a:r>
            <a:r>
              <a:rPr lang="en-IN" sz="1050" baseline="-25000" dirty="0"/>
              <a:t>P</a:t>
            </a:r>
            <a:endParaRPr lang="en-IN" sz="1050" dirty="0"/>
          </a:p>
        </p:txBody>
      </p:sp>
      <p:cxnSp>
        <p:nvCxnSpPr>
          <p:cNvPr id="101" name="Straight Connector 100"/>
          <p:cNvCxnSpPr>
            <a:stCxn id="99" idx="0"/>
          </p:cNvCxnSpPr>
          <p:nvPr/>
        </p:nvCxnSpPr>
        <p:spPr bwMode="auto">
          <a:xfrm flipV="1">
            <a:off x="5414191" y="3857273"/>
            <a:ext cx="1297759" cy="2463800"/>
          </a:xfrm>
          <a:prstGeom prst="line">
            <a:avLst/>
          </a:prstGeom>
          <a:noFill/>
          <a:ln w="38100">
            <a:solidFill>
              <a:srgbClr val="FF9933"/>
            </a:solidFill>
            <a:round/>
            <a:headEnd/>
            <a:tailEnd/>
          </a:ln>
          <a:effectLst/>
        </p:spPr>
      </p:cxnSp>
      <p:cxnSp>
        <p:nvCxnSpPr>
          <p:cNvPr id="102" name="Straight Connector 101"/>
          <p:cNvCxnSpPr/>
          <p:nvPr/>
        </p:nvCxnSpPr>
        <p:spPr bwMode="auto">
          <a:xfrm>
            <a:off x="6731000" y="3863623"/>
            <a:ext cx="1193800" cy="2476500"/>
          </a:xfrm>
          <a:prstGeom prst="line">
            <a:avLst/>
          </a:prstGeom>
          <a:noFill/>
          <a:ln w="38100">
            <a:solidFill>
              <a:srgbClr val="FF9933"/>
            </a:solidFill>
            <a:round/>
            <a:headEnd/>
            <a:tailEnd/>
          </a:ln>
          <a:effectLst/>
        </p:spPr>
      </p:cxnSp>
      <p:cxnSp>
        <p:nvCxnSpPr>
          <p:cNvPr id="103" name="Straight Connector 102"/>
          <p:cNvCxnSpPr/>
          <p:nvPr/>
        </p:nvCxnSpPr>
        <p:spPr bwMode="auto">
          <a:xfrm>
            <a:off x="5429420" y="6352277"/>
            <a:ext cx="2508080" cy="6350"/>
          </a:xfrm>
          <a:prstGeom prst="line">
            <a:avLst/>
          </a:prstGeom>
          <a:noFill/>
          <a:ln w="38100">
            <a:solidFill>
              <a:srgbClr val="FF9933"/>
            </a:solidFill>
            <a:round/>
            <a:headEnd/>
            <a:tailEnd/>
          </a:ln>
          <a:effectLst/>
        </p:spPr>
      </p:cxnSp>
      <p:cxnSp>
        <p:nvCxnSpPr>
          <p:cNvPr id="104" name="Straight Connector 103"/>
          <p:cNvCxnSpPr>
            <a:stCxn id="29" idx="3"/>
          </p:cNvCxnSpPr>
          <p:nvPr/>
        </p:nvCxnSpPr>
        <p:spPr bwMode="auto">
          <a:xfrm flipV="1">
            <a:off x="1816399" y="2904773"/>
            <a:ext cx="4012901" cy="6455"/>
          </a:xfrm>
          <a:prstGeom prst="line">
            <a:avLst/>
          </a:prstGeom>
          <a:solidFill>
            <a:schemeClr val="accent1"/>
          </a:solidFill>
          <a:ln w="9525" cap="flat" cmpd="sng" algn="ctr">
            <a:solidFill>
              <a:srgbClr val="00FFFF"/>
            </a:solidFill>
            <a:prstDash val="solid"/>
            <a:round/>
            <a:headEnd type="none" w="med" len="med"/>
            <a:tailEnd type="none" w="med" len="med"/>
          </a:ln>
          <a:effectLst/>
        </p:spPr>
      </p:cxnSp>
      <p:cxnSp>
        <p:nvCxnSpPr>
          <p:cNvPr id="105" name="Straight Connector 104"/>
          <p:cNvCxnSpPr/>
          <p:nvPr/>
        </p:nvCxnSpPr>
        <p:spPr bwMode="auto">
          <a:xfrm>
            <a:off x="5829300" y="2898423"/>
            <a:ext cx="25400" cy="3409950"/>
          </a:xfrm>
          <a:prstGeom prst="line">
            <a:avLst/>
          </a:prstGeom>
          <a:solidFill>
            <a:schemeClr val="accent1"/>
          </a:solidFill>
          <a:ln w="9525" cap="flat" cmpd="sng" algn="ctr">
            <a:solidFill>
              <a:srgbClr val="00FFFF"/>
            </a:solidFill>
            <a:prstDash val="solid"/>
            <a:round/>
            <a:headEnd type="none" w="med" len="med"/>
            <a:tailEnd type="none" w="med" len="med"/>
          </a:ln>
          <a:effectLst/>
        </p:spPr>
      </p:cxnSp>
      <p:cxnSp>
        <p:nvCxnSpPr>
          <p:cNvPr id="106" name="Straight Connector 105"/>
          <p:cNvCxnSpPr>
            <a:stCxn id="29" idx="7"/>
          </p:cNvCxnSpPr>
          <p:nvPr/>
        </p:nvCxnSpPr>
        <p:spPr bwMode="auto">
          <a:xfrm>
            <a:off x="3546433" y="1178174"/>
            <a:ext cx="4029117" cy="12099"/>
          </a:xfrm>
          <a:prstGeom prst="line">
            <a:avLst/>
          </a:prstGeom>
          <a:solidFill>
            <a:schemeClr val="accent1"/>
          </a:solidFill>
          <a:ln w="9525" cap="flat" cmpd="sng" algn="ctr">
            <a:solidFill>
              <a:srgbClr val="00FFFF"/>
            </a:solidFill>
            <a:prstDash val="solid"/>
            <a:round/>
            <a:headEnd type="none" w="med" len="med"/>
            <a:tailEnd type="none" w="med" len="med"/>
          </a:ln>
          <a:effectLst/>
        </p:spPr>
      </p:cxnSp>
      <p:cxnSp>
        <p:nvCxnSpPr>
          <p:cNvPr id="107" name="Straight Connector 106"/>
          <p:cNvCxnSpPr/>
          <p:nvPr/>
        </p:nvCxnSpPr>
        <p:spPr bwMode="auto">
          <a:xfrm>
            <a:off x="7575550" y="1196623"/>
            <a:ext cx="6350" cy="5124450"/>
          </a:xfrm>
          <a:prstGeom prst="line">
            <a:avLst/>
          </a:prstGeom>
          <a:solidFill>
            <a:schemeClr val="accent1"/>
          </a:solidFill>
          <a:ln w="9525" cap="flat" cmpd="sng" algn="ctr">
            <a:solidFill>
              <a:srgbClr val="00FFFF"/>
            </a:solidFill>
            <a:prstDash val="solid"/>
            <a:round/>
            <a:headEnd type="none" w="med" len="med"/>
            <a:tailEnd type="none" w="med" len="med"/>
          </a:ln>
          <a:effectLst/>
        </p:spPr>
      </p:cxnSp>
      <p:cxnSp>
        <p:nvCxnSpPr>
          <p:cNvPr id="108" name="Straight Connector 107"/>
          <p:cNvCxnSpPr/>
          <p:nvPr/>
        </p:nvCxnSpPr>
        <p:spPr bwMode="auto">
          <a:xfrm flipV="1">
            <a:off x="5835650" y="3882673"/>
            <a:ext cx="850900" cy="2432050"/>
          </a:xfrm>
          <a:prstGeom prst="line">
            <a:avLst/>
          </a:prstGeom>
          <a:noFill/>
          <a:ln w="12700">
            <a:solidFill>
              <a:srgbClr val="FF9933"/>
            </a:solidFill>
            <a:round/>
            <a:headEnd/>
            <a:tailEnd/>
          </a:ln>
          <a:effectLst/>
        </p:spPr>
      </p:cxnSp>
      <p:cxnSp>
        <p:nvCxnSpPr>
          <p:cNvPr id="109" name="Straight Connector 108"/>
          <p:cNvCxnSpPr/>
          <p:nvPr/>
        </p:nvCxnSpPr>
        <p:spPr bwMode="auto">
          <a:xfrm flipH="1" flipV="1">
            <a:off x="6705600" y="3882673"/>
            <a:ext cx="876300" cy="2425700"/>
          </a:xfrm>
          <a:prstGeom prst="line">
            <a:avLst/>
          </a:prstGeom>
          <a:noFill/>
          <a:ln w="12700">
            <a:solidFill>
              <a:srgbClr val="FF9933"/>
            </a:solidFill>
            <a:round/>
            <a:headEnd/>
            <a:tailEnd/>
          </a:ln>
          <a:effectLst/>
        </p:spPr>
      </p:cxnSp>
      <p:sp>
        <p:nvSpPr>
          <p:cNvPr id="110" name="TextBox 109"/>
          <p:cNvSpPr txBox="1"/>
          <p:nvPr/>
        </p:nvSpPr>
        <p:spPr>
          <a:xfrm>
            <a:off x="7308304" y="4558427"/>
            <a:ext cx="309700" cy="253916"/>
          </a:xfrm>
          <a:prstGeom prst="rect">
            <a:avLst/>
          </a:prstGeom>
          <a:noFill/>
        </p:spPr>
        <p:txBody>
          <a:bodyPr wrap="none" rtlCol="0">
            <a:spAutoFit/>
          </a:bodyPr>
          <a:lstStyle/>
          <a:p>
            <a:r>
              <a:rPr lang="en-IN" sz="1050" dirty="0"/>
              <a:t>A</a:t>
            </a:r>
            <a:r>
              <a:rPr lang="en-IN" sz="1050" baseline="-25000" dirty="0"/>
              <a:t>P</a:t>
            </a:r>
            <a:endParaRPr lang="en-IN" sz="1050" dirty="0"/>
          </a:p>
        </p:txBody>
      </p:sp>
      <p:sp>
        <p:nvSpPr>
          <p:cNvPr id="111" name="TextBox 110"/>
          <p:cNvSpPr txBox="1"/>
          <p:nvPr/>
        </p:nvSpPr>
        <p:spPr>
          <a:xfrm>
            <a:off x="4825365" y="4522753"/>
            <a:ext cx="303288" cy="253916"/>
          </a:xfrm>
          <a:prstGeom prst="rect">
            <a:avLst/>
          </a:prstGeom>
          <a:noFill/>
        </p:spPr>
        <p:txBody>
          <a:bodyPr wrap="none" rtlCol="0">
            <a:spAutoFit/>
          </a:bodyPr>
          <a:lstStyle/>
          <a:p>
            <a:r>
              <a:rPr lang="en-IN" sz="1050" dirty="0"/>
              <a:t>C</a:t>
            </a:r>
            <a:r>
              <a:rPr lang="en-IN" sz="1050" baseline="-25000" dirty="0"/>
              <a:t>P</a:t>
            </a:r>
            <a:endParaRPr lang="en-IN" sz="1050" dirty="0"/>
          </a:p>
        </p:txBody>
      </p:sp>
      <p:cxnSp>
        <p:nvCxnSpPr>
          <p:cNvPr id="112" name="Straight Connector 111"/>
          <p:cNvCxnSpPr/>
          <p:nvPr/>
        </p:nvCxnSpPr>
        <p:spPr bwMode="auto">
          <a:xfrm>
            <a:off x="4899660" y="4803423"/>
            <a:ext cx="3032760" cy="1828800"/>
          </a:xfrm>
          <a:prstGeom prst="line">
            <a:avLst/>
          </a:prstGeom>
          <a:solidFill>
            <a:schemeClr val="accent1"/>
          </a:solidFill>
          <a:ln w="38100" cap="flat" cmpd="sng" algn="ctr">
            <a:solidFill>
              <a:srgbClr val="00FF00"/>
            </a:solidFill>
            <a:prstDash val="solid"/>
            <a:round/>
            <a:headEnd type="none" w="med" len="med"/>
            <a:tailEnd type="none" w="med" len="med"/>
          </a:ln>
          <a:effectLst/>
        </p:spPr>
      </p:cxnSp>
      <p:cxnSp>
        <p:nvCxnSpPr>
          <p:cNvPr id="113" name="Straight Connector 112"/>
          <p:cNvCxnSpPr/>
          <p:nvPr/>
        </p:nvCxnSpPr>
        <p:spPr bwMode="auto">
          <a:xfrm flipH="1" flipV="1">
            <a:off x="7616190" y="4805921"/>
            <a:ext cx="323850" cy="1818682"/>
          </a:xfrm>
          <a:prstGeom prst="line">
            <a:avLst/>
          </a:prstGeom>
          <a:solidFill>
            <a:schemeClr val="accent1"/>
          </a:solidFill>
          <a:ln w="38100" cap="flat" cmpd="sng" algn="ctr">
            <a:solidFill>
              <a:srgbClr val="00FF00"/>
            </a:solidFill>
            <a:prstDash val="solid"/>
            <a:round/>
            <a:headEnd type="none" w="med" len="med"/>
            <a:tailEnd type="none" w="med" len="med"/>
          </a:ln>
          <a:effectLst/>
        </p:spPr>
      </p:cxnSp>
      <p:cxnSp>
        <p:nvCxnSpPr>
          <p:cNvPr id="114" name="Straight Connector 113"/>
          <p:cNvCxnSpPr/>
          <p:nvPr/>
        </p:nvCxnSpPr>
        <p:spPr bwMode="auto">
          <a:xfrm flipV="1">
            <a:off x="4937760" y="4788183"/>
            <a:ext cx="2697480" cy="30480"/>
          </a:xfrm>
          <a:prstGeom prst="line">
            <a:avLst/>
          </a:prstGeom>
          <a:solidFill>
            <a:schemeClr val="accent1"/>
          </a:solidFill>
          <a:ln w="38100" cap="flat" cmpd="sng" algn="ctr">
            <a:solidFill>
              <a:srgbClr val="00FF00"/>
            </a:solidFill>
            <a:prstDash val="solid"/>
            <a:round/>
            <a:headEnd type="none" w="med" len="med"/>
            <a:tailEnd type="none" w="med" len="med"/>
          </a:ln>
          <a:effectLst/>
        </p:spPr>
      </p:cxnSp>
      <p:cxnSp>
        <p:nvCxnSpPr>
          <p:cNvPr id="115" name="Straight Connector 114"/>
          <p:cNvCxnSpPr/>
          <p:nvPr/>
        </p:nvCxnSpPr>
        <p:spPr bwMode="auto">
          <a:xfrm flipV="1">
            <a:off x="2689860" y="962943"/>
            <a:ext cx="5105400" cy="15240"/>
          </a:xfrm>
          <a:prstGeom prst="line">
            <a:avLst/>
          </a:prstGeom>
          <a:solidFill>
            <a:schemeClr val="accent1"/>
          </a:solidFill>
          <a:ln w="12700" cap="flat" cmpd="sng" algn="ctr">
            <a:solidFill>
              <a:srgbClr val="CC66FF"/>
            </a:solidFill>
            <a:prstDash val="solid"/>
            <a:round/>
            <a:headEnd type="none" w="med" len="med"/>
            <a:tailEnd type="none" w="med" len="med"/>
          </a:ln>
          <a:effectLst/>
        </p:spPr>
      </p:cxnSp>
      <p:cxnSp>
        <p:nvCxnSpPr>
          <p:cNvPr id="116" name="Straight Connector 115"/>
          <p:cNvCxnSpPr/>
          <p:nvPr/>
        </p:nvCxnSpPr>
        <p:spPr bwMode="auto">
          <a:xfrm>
            <a:off x="7787640" y="978183"/>
            <a:ext cx="7620" cy="4853940"/>
          </a:xfrm>
          <a:prstGeom prst="line">
            <a:avLst/>
          </a:prstGeom>
          <a:solidFill>
            <a:schemeClr val="accent1"/>
          </a:solidFill>
          <a:ln w="12700" cap="flat" cmpd="sng" algn="ctr">
            <a:solidFill>
              <a:srgbClr val="CC66FF"/>
            </a:solidFill>
            <a:prstDash val="solid"/>
            <a:round/>
            <a:headEnd type="none" w="med" len="med"/>
            <a:tailEnd type="none" w="med" len="med"/>
          </a:ln>
          <a:effectLst/>
        </p:spPr>
      </p:cxnSp>
      <p:cxnSp>
        <p:nvCxnSpPr>
          <p:cNvPr id="118" name="Straight Connector 117"/>
          <p:cNvCxnSpPr/>
          <p:nvPr/>
        </p:nvCxnSpPr>
        <p:spPr bwMode="auto">
          <a:xfrm flipV="1">
            <a:off x="2683218" y="2892760"/>
            <a:ext cx="3095625" cy="5715"/>
          </a:xfrm>
          <a:prstGeom prst="line">
            <a:avLst/>
          </a:prstGeom>
          <a:solidFill>
            <a:schemeClr val="accent1"/>
          </a:solidFill>
          <a:ln w="12700" cap="flat" cmpd="sng" algn="ctr">
            <a:solidFill>
              <a:srgbClr val="CC66FF"/>
            </a:solidFill>
            <a:prstDash val="solid"/>
            <a:round/>
            <a:headEnd type="none" w="med" len="med"/>
            <a:tailEnd type="none" w="med" len="med"/>
          </a:ln>
          <a:effectLst/>
        </p:spPr>
      </p:cxnSp>
      <p:cxnSp>
        <p:nvCxnSpPr>
          <p:cNvPr id="119" name="Straight Connector 118"/>
          <p:cNvCxnSpPr/>
          <p:nvPr/>
        </p:nvCxnSpPr>
        <p:spPr bwMode="auto">
          <a:xfrm>
            <a:off x="5821680" y="2911758"/>
            <a:ext cx="45720" cy="1853565"/>
          </a:xfrm>
          <a:prstGeom prst="line">
            <a:avLst/>
          </a:prstGeom>
          <a:solidFill>
            <a:schemeClr val="accent1"/>
          </a:solidFill>
          <a:ln w="12700" cap="flat" cmpd="sng" algn="ctr">
            <a:solidFill>
              <a:srgbClr val="CC66FF"/>
            </a:solidFill>
            <a:prstDash val="solid"/>
            <a:round/>
            <a:headEnd type="none" w="med" len="med"/>
            <a:tailEnd type="none" w="med" len="med"/>
          </a:ln>
          <a:effectLst/>
        </p:spPr>
      </p:cxnSp>
      <p:cxnSp>
        <p:nvCxnSpPr>
          <p:cNvPr id="121" name="Straight Connector 120"/>
          <p:cNvCxnSpPr/>
          <p:nvPr/>
        </p:nvCxnSpPr>
        <p:spPr bwMode="auto">
          <a:xfrm flipH="1" flipV="1">
            <a:off x="5814060" y="4780563"/>
            <a:ext cx="1965960" cy="1005840"/>
          </a:xfrm>
          <a:prstGeom prst="line">
            <a:avLst/>
          </a:prstGeom>
          <a:solidFill>
            <a:schemeClr val="accent1"/>
          </a:solidFill>
          <a:ln w="12700" cap="flat" cmpd="sng" algn="ctr">
            <a:solidFill>
              <a:srgbClr val="CC66FF"/>
            </a:solidFill>
            <a:prstDash val="solid"/>
            <a:round/>
            <a:headEnd type="none" w="med" len="med"/>
            <a:tailEnd type="none" w="med" len="med"/>
          </a:ln>
          <a:effectLst/>
        </p:spPr>
      </p:cxnSp>
      <p:sp>
        <p:nvSpPr>
          <p:cNvPr id="122" name="Oval 121"/>
          <p:cNvSpPr/>
          <p:nvPr/>
        </p:nvSpPr>
        <p:spPr bwMode="auto">
          <a:xfrm>
            <a:off x="7528560" y="5626383"/>
            <a:ext cx="184150" cy="177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effectLst/>
              <a:latin typeface="Verdana" pitchFamily="34" charset="0"/>
            </a:endParaRPr>
          </a:p>
        </p:txBody>
      </p:sp>
      <p:sp>
        <p:nvSpPr>
          <p:cNvPr id="123" name="TextBox 122"/>
          <p:cNvSpPr txBox="1"/>
          <p:nvPr/>
        </p:nvSpPr>
        <p:spPr>
          <a:xfrm>
            <a:off x="7459866" y="5400323"/>
            <a:ext cx="253596" cy="253916"/>
          </a:xfrm>
          <a:prstGeom prst="rect">
            <a:avLst/>
          </a:prstGeom>
          <a:noFill/>
        </p:spPr>
        <p:txBody>
          <a:bodyPr wrap="none" rtlCol="0">
            <a:spAutoFit/>
          </a:bodyPr>
          <a:lstStyle/>
          <a:p>
            <a:r>
              <a:rPr lang="en-IN" sz="1050" dirty="0"/>
              <a:t>5</a:t>
            </a:r>
          </a:p>
        </p:txBody>
      </p:sp>
      <p:sp>
        <p:nvSpPr>
          <p:cNvPr id="124" name="Oval 123"/>
          <p:cNvSpPr/>
          <p:nvPr/>
        </p:nvSpPr>
        <p:spPr bwMode="auto">
          <a:xfrm>
            <a:off x="6057900" y="4864383"/>
            <a:ext cx="184150" cy="177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effectLst/>
              <a:latin typeface="Verdana" pitchFamily="34" charset="0"/>
            </a:endParaRPr>
          </a:p>
        </p:txBody>
      </p:sp>
      <p:sp>
        <p:nvSpPr>
          <p:cNvPr id="125" name="TextBox 124"/>
          <p:cNvSpPr txBox="1"/>
          <p:nvPr/>
        </p:nvSpPr>
        <p:spPr>
          <a:xfrm>
            <a:off x="5917292" y="4558427"/>
            <a:ext cx="253596" cy="253916"/>
          </a:xfrm>
          <a:prstGeom prst="rect">
            <a:avLst/>
          </a:prstGeom>
          <a:noFill/>
        </p:spPr>
        <p:txBody>
          <a:bodyPr wrap="none" rtlCol="0">
            <a:spAutoFit/>
          </a:bodyPr>
          <a:lstStyle/>
          <a:p>
            <a:r>
              <a:rPr lang="en-IN" sz="1050" dirty="0"/>
              <a:t>1</a:t>
            </a:r>
          </a:p>
        </p:txBody>
      </p:sp>
      <p:cxnSp>
        <p:nvCxnSpPr>
          <p:cNvPr id="126" name="Straight Connector 125"/>
          <p:cNvCxnSpPr>
            <a:stCxn id="122" idx="3"/>
          </p:cNvCxnSpPr>
          <p:nvPr/>
        </p:nvCxnSpPr>
        <p:spPr bwMode="auto">
          <a:xfrm flipH="1" flipV="1">
            <a:off x="2705100" y="5733063"/>
            <a:ext cx="4850428" cy="45082"/>
          </a:xfrm>
          <a:prstGeom prst="line">
            <a:avLst/>
          </a:prstGeom>
          <a:solidFill>
            <a:schemeClr val="accent1"/>
          </a:solidFill>
          <a:ln w="12700" cap="flat" cmpd="sng" algn="ctr">
            <a:solidFill>
              <a:srgbClr val="CC66FF"/>
            </a:solidFill>
            <a:prstDash val="solid"/>
            <a:round/>
            <a:headEnd type="none" w="med" len="med"/>
            <a:tailEnd type="none" w="med" len="med"/>
          </a:ln>
          <a:effectLst/>
        </p:spPr>
      </p:cxnSp>
      <p:sp>
        <p:nvSpPr>
          <p:cNvPr id="127" name="Oval 126"/>
          <p:cNvSpPr/>
          <p:nvPr/>
        </p:nvSpPr>
        <p:spPr bwMode="auto">
          <a:xfrm>
            <a:off x="2590800" y="5642893"/>
            <a:ext cx="184150" cy="177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effectLst/>
              <a:latin typeface="Verdana" pitchFamily="34" charset="0"/>
            </a:endParaRPr>
          </a:p>
        </p:txBody>
      </p:sp>
      <p:sp>
        <p:nvSpPr>
          <p:cNvPr id="128" name="TextBox 127"/>
          <p:cNvSpPr txBox="1"/>
          <p:nvPr/>
        </p:nvSpPr>
        <p:spPr>
          <a:xfrm>
            <a:off x="2673350" y="5687343"/>
            <a:ext cx="253596" cy="253916"/>
          </a:xfrm>
          <a:prstGeom prst="rect">
            <a:avLst/>
          </a:prstGeom>
          <a:noFill/>
        </p:spPr>
        <p:txBody>
          <a:bodyPr wrap="none" rtlCol="0">
            <a:spAutoFit/>
          </a:bodyPr>
          <a:lstStyle/>
          <a:p>
            <a:r>
              <a:rPr lang="en-IN" sz="1050" dirty="0"/>
              <a:t>5</a:t>
            </a:r>
          </a:p>
        </p:txBody>
      </p:sp>
      <p:cxnSp>
        <p:nvCxnSpPr>
          <p:cNvPr id="129" name="Straight Connector 128"/>
          <p:cNvCxnSpPr/>
          <p:nvPr/>
        </p:nvCxnSpPr>
        <p:spPr bwMode="auto">
          <a:xfrm flipH="1" flipV="1">
            <a:off x="2712720" y="4978683"/>
            <a:ext cx="3372148" cy="22222"/>
          </a:xfrm>
          <a:prstGeom prst="line">
            <a:avLst/>
          </a:prstGeom>
          <a:solidFill>
            <a:schemeClr val="accent1"/>
          </a:solidFill>
          <a:ln w="12700" cap="flat" cmpd="sng" algn="ctr">
            <a:solidFill>
              <a:srgbClr val="CC66FF"/>
            </a:solidFill>
            <a:prstDash val="solid"/>
            <a:round/>
            <a:headEnd type="none" w="med" len="med"/>
            <a:tailEnd type="none" w="med" len="med"/>
          </a:ln>
          <a:effectLst/>
        </p:spPr>
      </p:cxnSp>
      <p:sp>
        <p:nvSpPr>
          <p:cNvPr id="130" name="Oval 129"/>
          <p:cNvSpPr/>
          <p:nvPr/>
        </p:nvSpPr>
        <p:spPr bwMode="auto">
          <a:xfrm>
            <a:off x="2598420" y="4888513"/>
            <a:ext cx="184150" cy="177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effectLst/>
              <a:latin typeface="Verdana" pitchFamily="34" charset="0"/>
            </a:endParaRPr>
          </a:p>
        </p:txBody>
      </p:sp>
      <p:sp>
        <p:nvSpPr>
          <p:cNvPr id="131" name="TextBox 130"/>
          <p:cNvSpPr txBox="1"/>
          <p:nvPr/>
        </p:nvSpPr>
        <p:spPr>
          <a:xfrm>
            <a:off x="2680970" y="4932963"/>
            <a:ext cx="253596" cy="253916"/>
          </a:xfrm>
          <a:prstGeom prst="rect">
            <a:avLst/>
          </a:prstGeom>
          <a:noFill/>
        </p:spPr>
        <p:txBody>
          <a:bodyPr wrap="none" rtlCol="0">
            <a:spAutoFit/>
          </a:bodyPr>
          <a:lstStyle/>
          <a:p>
            <a:r>
              <a:rPr lang="en-IN" sz="1050" dirty="0"/>
              <a:t>1</a:t>
            </a:r>
          </a:p>
        </p:txBody>
      </p:sp>
      <p:sp>
        <p:nvSpPr>
          <p:cNvPr id="132" name="TextBox 131"/>
          <p:cNvSpPr txBox="1"/>
          <p:nvPr/>
        </p:nvSpPr>
        <p:spPr>
          <a:xfrm>
            <a:off x="2667000" y="1828800"/>
            <a:ext cx="317716" cy="253916"/>
          </a:xfrm>
          <a:prstGeom prst="rect">
            <a:avLst/>
          </a:prstGeom>
          <a:noFill/>
        </p:spPr>
        <p:txBody>
          <a:bodyPr wrap="none" rtlCol="0">
            <a:spAutoFit/>
          </a:bodyPr>
          <a:lstStyle/>
          <a:p>
            <a:r>
              <a:rPr lang="en-IN" sz="1050" dirty="0"/>
              <a:t>V</a:t>
            </a:r>
            <a:r>
              <a:rPr lang="en-IN" sz="1050" baseline="-25000" dirty="0"/>
              <a:t>H</a:t>
            </a:r>
            <a:endParaRPr lang="en-IN" sz="1050" dirty="0"/>
          </a:p>
        </p:txBody>
      </p:sp>
      <p:cxnSp>
        <p:nvCxnSpPr>
          <p:cNvPr id="134" name="Straight Connector 133"/>
          <p:cNvCxnSpPr>
            <a:stCxn id="48" idx="1"/>
            <a:endCxn id="29" idx="2"/>
          </p:cNvCxnSpPr>
          <p:nvPr/>
        </p:nvCxnSpPr>
        <p:spPr bwMode="auto">
          <a:xfrm flipH="1" flipV="1">
            <a:off x="1458097" y="2044701"/>
            <a:ext cx="12357" cy="428992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5" name="Straight Connector 134"/>
          <p:cNvCxnSpPr/>
          <p:nvPr/>
        </p:nvCxnSpPr>
        <p:spPr bwMode="auto">
          <a:xfrm flipH="1" flipV="1">
            <a:off x="3890147" y="2032001"/>
            <a:ext cx="12357" cy="428992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6" name="Straight Connector 135"/>
          <p:cNvCxnSpPr/>
          <p:nvPr/>
        </p:nvCxnSpPr>
        <p:spPr bwMode="auto">
          <a:xfrm flipV="1">
            <a:off x="2672972" y="814011"/>
            <a:ext cx="5283404" cy="2714"/>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7" name="Straight Connector 136"/>
          <p:cNvCxnSpPr/>
          <p:nvPr/>
        </p:nvCxnSpPr>
        <p:spPr bwMode="auto">
          <a:xfrm flipH="1">
            <a:off x="7930910" y="835873"/>
            <a:ext cx="0" cy="54864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8" name="Straight Connector 137"/>
          <p:cNvCxnSpPr/>
          <p:nvPr/>
        </p:nvCxnSpPr>
        <p:spPr bwMode="auto">
          <a:xfrm flipV="1">
            <a:off x="2669059" y="3277137"/>
            <a:ext cx="2780270" cy="4"/>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9" name="Straight Connector 138"/>
          <p:cNvCxnSpPr/>
          <p:nvPr/>
        </p:nvCxnSpPr>
        <p:spPr bwMode="auto">
          <a:xfrm>
            <a:off x="5423740" y="3282513"/>
            <a:ext cx="12356" cy="3027405"/>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40" name="TextBox 139"/>
          <p:cNvSpPr txBox="1"/>
          <p:nvPr/>
        </p:nvSpPr>
        <p:spPr>
          <a:xfrm>
            <a:off x="7936435" y="6540508"/>
            <a:ext cx="304892" cy="253916"/>
          </a:xfrm>
          <a:prstGeom prst="rect">
            <a:avLst/>
          </a:prstGeom>
          <a:noFill/>
        </p:spPr>
        <p:txBody>
          <a:bodyPr wrap="none" rtlCol="0">
            <a:spAutoFit/>
          </a:bodyPr>
          <a:lstStyle/>
          <a:p>
            <a:r>
              <a:rPr lang="en-IN" sz="1050" dirty="0"/>
              <a:t>B</a:t>
            </a:r>
            <a:r>
              <a:rPr lang="en-IN" sz="1050" baseline="-25000" dirty="0"/>
              <a:t>P</a:t>
            </a:r>
            <a:endParaRPr lang="en-IN" sz="1050" dirty="0"/>
          </a:p>
        </p:txBody>
      </p:sp>
      <p:cxnSp>
        <p:nvCxnSpPr>
          <p:cNvPr id="141" name="Straight Connector 140"/>
          <p:cNvCxnSpPr>
            <a:stCxn id="29" idx="4"/>
          </p:cNvCxnSpPr>
          <p:nvPr/>
        </p:nvCxnSpPr>
        <p:spPr bwMode="auto">
          <a:xfrm flipH="1">
            <a:off x="2644346" y="3270155"/>
            <a:ext cx="37070" cy="3052119"/>
          </a:xfrm>
          <a:prstGeom prst="line">
            <a:avLst/>
          </a:prstGeom>
          <a:solidFill>
            <a:schemeClr val="accent1"/>
          </a:solidFill>
          <a:ln w="9525" cap="flat" cmpd="sng" algn="ctr">
            <a:solidFill>
              <a:srgbClr val="FFC000"/>
            </a:solidFill>
            <a:prstDash val="solid"/>
            <a:round/>
            <a:headEnd type="none" w="med" len="med"/>
            <a:tailEnd type="none" w="med" len="med"/>
          </a:ln>
          <a:effectLst/>
        </p:spPr>
      </p:cxnSp>
      <p:sp>
        <p:nvSpPr>
          <p:cNvPr id="142" name="TextBox 141"/>
          <p:cNvSpPr txBox="1"/>
          <p:nvPr/>
        </p:nvSpPr>
        <p:spPr>
          <a:xfrm>
            <a:off x="5559501" y="6335299"/>
            <a:ext cx="543739" cy="276999"/>
          </a:xfrm>
          <a:prstGeom prst="rect">
            <a:avLst/>
          </a:prstGeom>
          <a:noFill/>
        </p:spPr>
        <p:txBody>
          <a:bodyPr wrap="none" rtlCol="0">
            <a:spAutoFit/>
          </a:bodyPr>
          <a:lstStyle/>
          <a:p>
            <a:r>
              <a:rPr lang="en-IN" sz="1200" dirty="0"/>
              <a:t>8</a:t>
            </a:r>
            <a:r>
              <a:rPr lang="en-IN" sz="1200" baseline="-25000" dirty="0"/>
              <a:t>P </a:t>
            </a:r>
            <a:r>
              <a:rPr lang="en-IN" sz="1200" dirty="0"/>
              <a:t>, 2</a:t>
            </a:r>
            <a:r>
              <a:rPr lang="en-IN" sz="1200" baseline="-25000" dirty="0"/>
              <a:t>P</a:t>
            </a:r>
          </a:p>
        </p:txBody>
      </p:sp>
      <p:sp>
        <p:nvSpPr>
          <p:cNvPr id="143" name="TextBox 142"/>
          <p:cNvSpPr txBox="1"/>
          <p:nvPr/>
        </p:nvSpPr>
        <p:spPr>
          <a:xfrm>
            <a:off x="7128809" y="6335299"/>
            <a:ext cx="543739" cy="276999"/>
          </a:xfrm>
          <a:prstGeom prst="rect">
            <a:avLst/>
          </a:prstGeom>
          <a:noFill/>
        </p:spPr>
        <p:txBody>
          <a:bodyPr wrap="none" rtlCol="0">
            <a:spAutoFit/>
          </a:bodyPr>
          <a:lstStyle/>
          <a:p>
            <a:r>
              <a:rPr lang="en-IN" sz="1200" dirty="0"/>
              <a:t>6</a:t>
            </a:r>
            <a:r>
              <a:rPr lang="en-IN" sz="1200" baseline="-25000" dirty="0"/>
              <a:t>P </a:t>
            </a:r>
            <a:r>
              <a:rPr lang="en-IN" sz="1200" dirty="0"/>
              <a:t>, 4</a:t>
            </a:r>
            <a:r>
              <a:rPr lang="en-IN" sz="1200" baseline="-25000" dirty="0"/>
              <a:t>P</a:t>
            </a:r>
          </a:p>
        </p:txBody>
      </p:sp>
      <p:cxnSp>
        <p:nvCxnSpPr>
          <p:cNvPr id="144" name="Straight Connector 143"/>
          <p:cNvCxnSpPr>
            <a:cxnSpLocks/>
          </p:cNvCxnSpPr>
          <p:nvPr/>
        </p:nvCxnSpPr>
        <p:spPr bwMode="auto">
          <a:xfrm flipV="1">
            <a:off x="6096000" y="2614211"/>
            <a:ext cx="7240" cy="2304256"/>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145" name="Straight Connector 144"/>
          <p:cNvCxnSpPr>
            <a:cxnSpLocks/>
          </p:cNvCxnSpPr>
          <p:nvPr/>
        </p:nvCxnSpPr>
        <p:spPr bwMode="auto">
          <a:xfrm flipH="1">
            <a:off x="2683370" y="2614211"/>
            <a:ext cx="3412630" cy="42662"/>
          </a:xfrm>
          <a:prstGeom prst="line">
            <a:avLst/>
          </a:prstGeom>
          <a:solidFill>
            <a:schemeClr val="accent1"/>
          </a:solidFill>
          <a:ln w="9525" cap="flat" cmpd="sng" algn="ctr">
            <a:solidFill>
              <a:srgbClr val="FF0000"/>
            </a:solidFill>
            <a:prstDash val="solid"/>
            <a:round/>
            <a:headEnd type="none" w="med" len="med"/>
            <a:tailEnd type="none" w="med" len="med"/>
          </a:ln>
          <a:effectLst/>
        </p:spPr>
      </p:cxnSp>
      <p:sp>
        <p:nvSpPr>
          <p:cNvPr id="146" name="Oval 145"/>
          <p:cNvSpPr/>
          <p:nvPr/>
        </p:nvSpPr>
        <p:spPr bwMode="auto">
          <a:xfrm>
            <a:off x="2605285" y="2529627"/>
            <a:ext cx="184150" cy="177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effectLst/>
              <a:latin typeface="Verdana" pitchFamily="34" charset="0"/>
            </a:endParaRPr>
          </a:p>
        </p:txBody>
      </p:sp>
      <p:sp>
        <p:nvSpPr>
          <p:cNvPr id="147" name="TextBox 146"/>
          <p:cNvSpPr txBox="1"/>
          <p:nvPr/>
        </p:nvSpPr>
        <p:spPr>
          <a:xfrm>
            <a:off x="2701691" y="2646414"/>
            <a:ext cx="253596" cy="253916"/>
          </a:xfrm>
          <a:prstGeom prst="rect">
            <a:avLst/>
          </a:prstGeom>
          <a:noFill/>
        </p:spPr>
        <p:txBody>
          <a:bodyPr wrap="none" rtlCol="0">
            <a:spAutoFit/>
          </a:bodyPr>
          <a:lstStyle/>
          <a:p>
            <a:r>
              <a:rPr lang="en-IN" sz="1050" dirty="0"/>
              <a:t>1</a:t>
            </a:r>
          </a:p>
        </p:txBody>
      </p:sp>
      <p:sp>
        <p:nvSpPr>
          <p:cNvPr id="148" name="Oval 147"/>
          <p:cNvSpPr/>
          <p:nvPr/>
        </p:nvSpPr>
        <p:spPr bwMode="auto">
          <a:xfrm>
            <a:off x="2627784" y="1102043"/>
            <a:ext cx="184150" cy="177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effectLst/>
              <a:latin typeface="Verdana" pitchFamily="34" charset="0"/>
            </a:endParaRPr>
          </a:p>
        </p:txBody>
      </p:sp>
      <p:sp>
        <p:nvSpPr>
          <p:cNvPr id="149" name="TextBox 148"/>
          <p:cNvSpPr txBox="1"/>
          <p:nvPr/>
        </p:nvSpPr>
        <p:spPr>
          <a:xfrm>
            <a:off x="2412389" y="1014962"/>
            <a:ext cx="253596" cy="253916"/>
          </a:xfrm>
          <a:prstGeom prst="rect">
            <a:avLst/>
          </a:prstGeom>
          <a:noFill/>
        </p:spPr>
        <p:txBody>
          <a:bodyPr wrap="none" rtlCol="0">
            <a:spAutoFit/>
          </a:bodyPr>
          <a:lstStyle/>
          <a:p>
            <a:r>
              <a:rPr lang="en-IN" sz="1050" dirty="0"/>
              <a:t>5</a:t>
            </a:r>
          </a:p>
        </p:txBody>
      </p:sp>
      <p:cxnSp>
        <p:nvCxnSpPr>
          <p:cNvPr id="150" name="Straight Connector 149"/>
          <p:cNvCxnSpPr>
            <a:stCxn id="88" idx="1"/>
          </p:cNvCxnSpPr>
          <p:nvPr/>
        </p:nvCxnSpPr>
        <p:spPr bwMode="auto">
          <a:xfrm flipH="1" flipV="1">
            <a:off x="2057400" y="2037363"/>
            <a:ext cx="14268" cy="2900048"/>
          </a:xfrm>
          <a:prstGeom prst="line">
            <a:avLst/>
          </a:prstGeom>
          <a:solidFill>
            <a:schemeClr val="accent1"/>
          </a:solidFill>
          <a:ln w="19050" cap="flat" cmpd="sng" algn="ctr">
            <a:solidFill>
              <a:srgbClr val="FF0066"/>
            </a:solidFill>
            <a:prstDash val="solid"/>
            <a:round/>
            <a:headEnd type="none" w="med" len="med"/>
            <a:tailEnd type="none" w="med" len="med"/>
          </a:ln>
          <a:effectLst/>
        </p:spPr>
      </p:cxnSp>
      <p:cxnSp>
        <p:nvCxnSpPr>
          <p:cNvPr id="151" name="Straight Connector 150"/>
          <p:cNvCxnSpPr/>
          <p:nvPr/>
        </p:nvCxnSpPr>
        <p:spPr bwMode="auto">
          <a:xfrm flipV="1">
            <a:off x="2368848" y="2349783"/>
            <a:ext cx="972" cy="2480948"/>
          </a:xfrm>
          <a:prstGeom prst="line">
            <a:avLst/>
          </a:prstGeom>
          <a:solidFill>
            <a:schemeClr val="accent1"/>
          </a:solidFill>
          <a:ln w="19050" cap="flat" cmpd="sng" algn="ctr">
            <a:solidFill>
              <a:srgbClr val="FF0066"/>
            </a:solidFill>
            <a:prstDash val="solid"/>
            <a:round/>
            <a:headEnd type="none" w="med" len="med"/>
            <a:tailEnd type="none" w="med" len="med"/>
          </a:ln>
          <a:effectLst/>
        </p:spPr>
      </p:cxnSp>
      <p:cxnSp>
        <p:nvCxnSpPr>
          <p:cNvPr id="152" name="Straight Connector 151"/>
          <p:cNvCxnSpPr/>
          <p:nvPr/>
        </p:nvCxnSpPr>
        <p:spPr bwMode="auto">
          <a:xfrm flipH="1" flipV="1">
            <a:off x="3448050" y="1269648"/>
            <a:ext cx="933" cy="4738373"/>
          </a:xfrm>
          <a:prstGeom prst="line">
            <a:avLst/>
          </a:prstGeom>
          <a:solidFill>
            <a:schemeClr val="accent1"/>
          </a:solidFill>
          <a:ln w="19050" cap="flat" cmpd="sng" algn="ctr">
            <a:solidFill>
              <a:srgbClr val="FF0066"/>
            </a:solidFill>
            <a:prstDash val="solid"/>
            <a:round/>
            <a:headEnd type="none" w="med" len="med"/>
            <a:tailEnd type="none" w="med" len="med"/>
          </a:ln>
          <a:effectLst/>
        </p:spPr>
      </p:cxnSp>
      <p:cxnSp>
        <p:nvCxnSpPr>
          <p:cNvPr id="153" name="Straight Connector 152"/>
          <p:cNvCxnSpPr>
            <a:stCxn id="73" idx="1"/>
          </p:cNvCxnSpPr>
          <p:nvPr/>
        </p:nvCxnSpPr>
        <p:spPr bwMode="auto">
          <a:xfrm flipH="1" flipV="1">
            <a:off x="3124202" y="2498374"/>
            <a:ext cx="44448" cy="2876507"/>
          </a:xfrm>
          <a:prstGeom prst="line">
            <a:avLst/>
          </a:prstGeom>
          <a:solidFill>
            <a:schemeClr val="accent1"/>
          </a:solidFill>
          <a:ln w="19050" cap="flat" cmpd="sng" algn="ctr">
            <a:solidFill>
              <a:srgbClr val="FF0066"/>
            </a:solidFill>
            <a:prstDash val="solid"/>
            <a:round/>
            <a:headEnd type="none" w="med" len="med"/>
            <a:tailEnd type="none" w="med" len="med"/>
          </a:ln>
          <a:effectLst/>
        </p:spPr>
      </p:cxnSp>
      <p:cxnSp>
        <p:nvCxnSpPr>
          <p:cNvPr id="154" name="Straight Connector 153"/>
          <p:cNvCxnSpPr/>
          <p:nvPr/>
        </p:nvCxnSpPr>
        <p:spPr bwMode="auto">
          <a:xfrm flipH="1" flipV="1">
            <a:off x="2152650" y="1507773"/>
            <a:ext cx="67610" cy="3776350"/>
          </a:xfrm>
          <a:prstGeom prst="line">
            <a:avLst/>
          </a:prstGeom>
          <a:solidFill>
            <a:schemeClr val="accent1"/>
          </a:solidFill>
          <a:ln w="19050" cap="flat" cmpd="sng" algn="ctr">
            <a:solidFill>
              <a:srgbClr val="FF0066"/>
            </a:solidFill>
            <a:prstDash val="solid"/>
            <a:round/>
            <a:headEnd type="none" w="med" len="med"/>
            <a:tailEnd type="none" w="med" len="med"/>
          </a:ln>
          <a:effectLst/>
        </p:spPr>
      </p:cxnSp>
      <p:cxnSp>
        <p:nvCxnSpPr>
          <p:cNvPr id="155" name="Straight Connector 154"/>
          <p:cNvCxnSpPr/>
          <p:nvPr/>
        </p:nvCxnSpPr>
        <p:spPr bwMode="auto">
          <a:xfrm flipV="1">
            <a:off x="3649009" y="2022123"/>
            <a:ext cx="8591" cy="3766824"/>
          </a:xfrm>
          <a:prstGeom prst="line">
            <a:avLst/>
          </a:prstGeom>
          <a:solidFill>
            <a:schemeClr val="accent1"/>
          </a:solidFill>
          <a:ln w="19050" cap="flat" cmpd="sng" algn="ctr">
            <a:solidFill>
              <a:srgbClr val="FF0066"/>
            </a:solidFill>
            <a:prstDash val="solid"/>
            <a:round/>
            <a:headEnd type="none" w="med" len="med"/>
            <a:tailEnd type="none" w="med" len="med"/>
          </a:ln>
          <a:effectLst/>
        </p:spPr>
      </p:cxnSp>
      <p:sp>
        <p:nvSpPr>
          <p:cNvPr id="156" name="Oval 155"/>
          <p:cNvSpPr/>
          <p:nvPr/>
        </p:nvSpPr>
        <p:spPr bwMode="auto">
          <a:xfrm>
            <a:off x="2090558" y="1431522"/>
            <a:ext cx="184150" cy="177800"/>
          </a:xfrm>
          <a:prstGeom prst="ellipse">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effectLst/>
              <a:latin typeface="Verdana" pitchFamily="34" charset="0"/>
            </a:endParaRPr>
          </a:p>
        </p:txBody>
      </p:sp>
      <p:sp>
        <p:nvSpPr>
          <p:cNvPr id="157" name="Oval 156"/>
          <p:cNvSpPr/>
          <p:nvPr/>
        </p:nvSpPr>
        <p:spPr bwMode="auto">
          <a:xfrm>
            <a:off x="2001658" y="1945872"/>
            <a:ext cx="184150" cy="177800"/>
          </a:xfrm>
          <a:prstGeom prst="ellipse">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effectLst/>
              <a:latin typeface="Verdana" pitchFamily="34" charset="0"/>
            </a:endParaRPr>
          </a:p>
        </p:txBody>
      </p:sp>
      <p:sp>
        <p:nvSpPr>
          <p:cNvPr id="158" name="Oval 157"/>
          <p:cNvSpPr/>
          <p:nvPr/>
        </p:nvSpPr>
        <p:spPr bwMode="auto">
          <a:xfrm>
            <a:off x="2271533" y="2295122"/>
            <a:ext cx="184150" cy="177800"/>
          </a:xfrm>
          <a:prstGeom prst="ellipse">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effectLst/>
              <a:latin typeface="Verdana" pitchFamily="34" charset="0"/>
            </a:endParaRPr>
          </a:p>
        </p:txBody>
      </p:sp>
      <p:sp>
        <p:nvSpPr>
          <p:cNvPr id="159" name="Oval 158"/>
          <p:cNvSpPr/>
          <p:nvPr/>
        </p:nvSpPr>
        <p:spPr bwMode="auto">
          <a:xfrm>
            <a:off x="3084333" y="2469747"/>
            <a:ext cx="184150" cy="177800"/>
          </a:xfrm>
          <a:prstGeom prst="ellipse">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effectLst/>
              <a:latin typeface="Verdana" pitchFamily="34" charset="0"/>
            </a:endParaRPr>
          </a:p>
        </p:txBody>
      </p:sp>
      <p:sp>
        <p:nvSpPr>
          <p:cNvPr id="160" name="Oval 159"/>
          <p:cNvSpPr/>
          <p:nvPr/>
        </p:nvSpPr>
        <p:spPr bwMode="auto">
          <a:xfrm>
            <a:off x="3303408" y="1250547"/>
            <a:ext cx="184150" cy="177800"/>
          </a:xfrm>
          <a:prstGeom prst="ellipse">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effectLst/>
              <a:latin typeface="Verdana" pitchFamily="34" charset="0"/>
            </a:endParaRPr>
          </a:p>
        </p:txBody>
      </p:sp>
      <p:sp>
        <p:nvSpPr>
          <p:cNvPr id="161" name="Oval 160"/>
          <p:cNvSpPr/>
          <p:nvPr/>
        </p:nvSpPr>
        <p:spPr bwMode="auto">
          <a:xfrm>
            <a:off x="3598683" y="1936347"/>
            <a:ext cx="184150" cy="177800"/>
          </a:xfrm>
          <a:prstGeom prst="ellipse">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effectLst/>
              <a:latin typeface="Verdana" pitchFamily="34" charset="0"/>
            </a:endParaRPr>
          </a:p>
        </p:txBody>
      </p:sp>
      <p:cxnSp>
        <p:nvCxnSpPr>
          <p:cNvPr id="163" name="Straight Connector 162"/>
          <p:cNvCxnSpPr/>
          <p:nvPr/>
        </p:nvCxnSpPr>
        <p:spPr bwMode="auto">
          <a:xfrm>
            <a:off x="6716420" y="3910355"/>
            <a:ext cx="47703" cy="2448272"/>
          </a:xfrm>
          <a:prstGeom prst="line">
            <a:avLst/>
          </a:prstGeom>
          <a:solidFill>
            <a:schemeClr val="accent1"/>
          </a:solidFill>
          <a:ln w="9525" cap="flat" cmpd="sng" algn="ctr">
            <a:solidFill>
              <a:srgbClr val="FFC000"/>
            </a:solidFill>
            <a:prstDash val="solid"/>
            <a:round/>
            <a:headEnd type="none" w="med" len="med"/>
            <a:tailEnd type="none" w="med" len="med"/>
          </a:ln>
          <a:effectLst/>
        </p:spPr>
      </p:cxnSp>
      <p:sp>
        <p:nvSpPr>
          <p:cNvPr id="168" name="TextBox 167"/>
          <p:cNvSpPr txBox="1"/>
          <p:nvPr/>
        </p:nvSpPr>
        <p:spPr>
          <a:xfrm>
            <a:off x="6444208" y="6335299"/>
            <a:ext cx="543739" cy="276999"/>
          </a:xfrm>
          <a:prstGeom prst="rect">
            <a:avLst/>
          </a:prstGeom>
          <a:noFill/>
        </p:spPr>
        <p:txBody>
          <a:bodyPr wrap="none" rtlCol="0">
            <a:spAutoFit/>
          </a:bodyPr>
          <a:lstStyle/>
          <a:p>
            <a:r>
              <a:rPr lang="en-IN" sz="1200" dirty="0"/>
              <a:t>7</a:t>
            </a:r>
            <a:r>
              <a:rPr lang="en-IN" sz="1200" baseline="-25000" dirty="0"/>
              <a:t>P </a:t>
            </a:r>
            <a:r>
              <a:rPr lang="en-IN" sz="1200" dirty="0"/>
              <a:t>, 3</a:t>
            </a:r>
            <a:r>
              <a:rPr lang="en-IN" sz="1200" baseline="-25000" dirty="0"/>
              <a:t>P</a:t>
            </a:r>
          </a:p>
        </p:txBody>
      </p:sp>
      <p:sp>
        <p:nvSpPr>
          <p:cNvPr id="177" name="TextBox 176"/>
          <p:cNvSpPr txBox="1"/>
          <p:nvPr/>
        </p:nvSpPr>
        <p:spPr>
          <a:xfrm>
            <a:off x="2306985" y="6335299"/>
            <a:ext cx="530915" cy="276999"/>
          </a:xfrm>
          <a:prstGeom prst="rect">
            <a:avLst/>
          </a:prstGeom>
          <a:noFill/>
        </p:spPr>
        <p:txBody>
          <a:bodyPr wrap="none" rtlCol="0">
            <a:spAutoFit/>
          </a:bodyPr>
          <a:lstStyle/>
          <a:p>
            <a:r>
              <a:rPr lang="en-IN" sz="1200" dirty="0"/>
              <a:t>1</a:t>
            </a:r>
            <a:r>
              <a:rPr lang="en-IN" sz="1200" baseline="-25000" dirty="0"/>
              <a:t>F </a:t>
            </a:r>
            <a:r>
              <a:rPr lang="en-IN" sz="1200" dirty="0"/>
              <a:t>, 5</a:t>
            </a:r>
            <a:r>
              <a:rPr lang="en-IN" sz="1200" baseline="-25000" dirty="0"/>
              <a:t>F</a:t>
            </a:r>
          </a:p>
        </p:txBody>
      </p:sp>
      <p:sp>
        <p:nvSpPr>
          <p:cNvPr id="178" name="TextBox 177"/>
          <p:cNvSpPr txBox="1"/>
          <p:nvPr/>
        </p:nvSpPr>
        <p:spPr>
          <a:xfrm>
            <a:off x="1277912" y="6286619"/>
            <a:ext cx="309700" cy="276999"/>
          </a:xfrm>
          <a:prstGeom prst="rect">
            <a:avLst/>
          </a:prstGeom>
          <a:noFill/>
        </p:spPr>
        <p:txBody>
          <a:bodyPr wrap="none" rtlCol="0">
            <a:spAutoFit/>
          </a:bodyPr>
          <a:lstStyle/>
          <a:p>
            <a:r>
              <a:rPr lang="en-IN" sz="1200" dirty="0"/>
              <a:t>3</a:t>
            </a:r>
            <a:r>
              <a:rPr lang="en-IN" sz="1200" baseline="-25000" dirty="0"/>
              <a:t>F</a:t>
            </a:r>
          </a:p>
        </p:txBody>
      </p:sp>
      <p:sp>
        <p:nvSpPr>
          <p:cNvPr id="179" name="TextBox 178"/>
          <p:cNvSpPr txBox="1"/>
          <p:nvPr/>
        </p:nvSpPr>
        <p:spPr>
          <a:xfrm>
            <a:off x="3851920" y="6214611"/>
            <a:ext cx="309700" cy="276999"/>
          </a:xfrm>
          <a:prstGeom prst="rect">
            <a:avLst/>
          </a:prstGeom>
          <a:noFill/>
        </p:spPr>
        <p:txBody>
          <a:bodyPr wrap="none" rtlCol="0">
            <a:spAutoFit/>
          </a:bodyPr>
          <a:lstStyle/>
          <a:p>
            <a:r>
              <a:rPr lang="en-IN" sz="1200" dirty="0"/>
              <a:t>7</a:t>
            </a:r>
            <a:r>
              <a:rPr lang="en-IN" sz="1200" baseline="-25000" dirty="0"/>
              <a:t>F</a:t>
            </a:r>
          </a:p>
        </p:txBody>
      </p:sp>
      <p:cxnSp>
        <p:nvCxnSpPr>
          <p:cNvPr id="181" name="Straight Connector 180"/>
          <p:cNvCxnSpPr/>
          <p:nvPr/>
        </p:nvCxnSpPr>
        <p:spPr bwMode="auto">
          <a:xfrm flipH="1" flipV="1">
            <a:off x="1691680" y="1030035"/>
            <a:ext cx="2088232" cy="2088232"/>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84" name="TextBox 183"/>
          <p:cNvSpPr txBox="1"/>
          <p:nvPr/>
        </p:nvSpPr>
        <p:spPr>
          <a:xfrm>
            <a:off x="1519089" y="747336"/>
            <a:ext cx="365806" cy="276999"/>
          </a:xfrm>
          <a:prstGeom prst="rect">
            <a:avLst/>
          </a:prstGeom>
          <a:noFill/>
        </p:spPr>
        <p:txBody>
          <a:bodyPr wrap="none" rtlCol="0">
            <a:spAutoFit/>
          </a:bodyPr>
          <a:lstStyle/>
          <a:p>
            <a:r>
              <a:rPr lang="en-IN" sz="1200" dirty="0"/>
              <a:t>4’</a:t>
            </a:r>
            <a:r>
              <a:rPr lang="en-IN" sz="1200" baseline="-25000" dirty="0"/>
              <a:t>H</a:t>
            </a:r>
          </a:p>
        </p:txBody>
      </p:sp>
      <p:sp>
        <p:nvSpPr>
          <p:cNvPr id="185" name="TextBox 184"/>
          <p:cNvSpPr txBox="1"/>
          <p:nvPr/>
        </p:nvSpPr>
        <p:spPr>
          <a:xfrm>
            <a:off x="3713237" y="2993301"/>
            <a:ext cx="365806" cy="276999"/>
          </a:xfrm>
          <a:prstGeom prst="rect">
            <a:avLst/>
          </a:prstGeom>
          <a:noFill/>
        </p:spPr>
        <p:txBody>
          <a:bodyPr wrap="none" rtlCol="0">
            <a:spAutoFit/>
          </a:bodyPr>
          <a:lstStyle/>
          <a:p>
            <a:r>
              <a:rPr lang="en-IN" sz="1200" dirty="0"/>
              <a:t>8’</a:t>
            </a:r>
            <a:r>
              <a:rPr lang="en-IN" sz="1200" baseline="-25000" dirty="0"/>
              <a:t>H</a:t>
            </a:r>
          </a:p>
        </p:txBody>
      </p:sp>
      <p:cxnSp>
        <p:nvCxnSpPr>
          <p:cNvPr id="186" name="Straight Connector 185"/>
          <p:cNvCxnSpPr/>
          <p:nvPr/>
        </p:nvCxnSpPr>
        <p:spPr bwMode="auto">
          <a:xfrm>
            <a:off x="3779912" y="3118267"/>
            <a:ext cx="0" cy="2232248"/>
          </a:xfrm>
          <a:prstGeom prst="line">
            <a:avLst/>
          </a:prstGeom>
          <a:solidFill>
            <a:schemeClr val="accent1"/>
          </a:solidFill>
          <a:ln w="12700" cap="flat" cmpd="sng" algn="ctr">
            <a:solidFill>
              <a:srgbClr val="FF66FF"/>
            </a:solidFill>
            <a:prstDash val="solid"/>
            <a:round/>
            <a:headEnd type="none" w="med" len="med"/>
            <a:tailEnd type="none" w="med" len="med"/>
          </a:ln>
          <a:effectLst/>
        </p:spPr>
      </p:cxnSp>
      <p:sp>
        <p:nvSpPr>
          <p:cNvPr id="188" name="TextBox 187"/>
          <p:cNvSpPr txBox="1"/>
          <p:nvPr/>
        </p:nvSpPr>
        <p:spPr>
          <a:xfrm>
            <a:off x="3722762" y="5206499"/>
            <a:ext cx="383438" cy="276999"/>
          </a:xfrm>
          <a:prstGeom prst="rect">
            <a:avLst/>
          </a:prstGeom>
          <a:noFill/>
        </p:spPr>
        <p:txBody>
          <a:bodyPr wrap="none" rtlCol="0">
            <a:spAutoFit/>
          </a:bodyPr>
          <a:lstStyle/>
          <a:p>
            <a:r>
              <a:rPr lang="en-IN" sz="1200" dirty="0"/>
              <a:t>8’</a:t>
            </a:r>
            <a:r>
              <a:rPr lang="en-IN" sz="1200" baseline="-25000" dirty="0"/>
              <a:t>F</a:t>
            </a:r>
            <a:r>
              <a:rPr lang="en-IN" sz="1200" dirty="0"/>
              <a:t> </a:t>
            </a:r>
            <a:endParaRPr lang="en-IN" sz="1200" baseline="-25000" dirty="0"/>
          </a:p>
        </p:txBody>
      </p:sp>
      <p:cxnSp>
        <p:nvCxnSpPr>
          <p:cNvPr id="193" name="Straight Connector 192"/>
          <p:cNvCxnSpPr/>
          <p:nvPr/>
        </p:nvCxnSpPr>
        <p:spPr bwMode="auto">
          <a:xfrm flipH="1">
            <a:off x="2267744" y="886019"/>
            <a:ext cx="1512168" cy="1584176"/>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96" name="TextBox 195"/>
          <p:cNvSpPr txBox="1"/>
          <p:nvPr/>
        </p:nvSpPr>
        <p:spPr>
          <a:xfrm>
            <a:off x="3635896" y="597987"/>
            <a:ext cx="365806" cy="276999"/>
          </a:xfrm>
          <a:prstGeom prst="rect">
            <a:avLst/>
          </a:prstGeom>
          <a:noFill/>
        </p:spPr>
        <p:txBody>
          <a:bodyPr wrap="none" rtlCol="0">
            <a:spAutoFit/>
          </a:bodyPr>
          <a:lstStyle/>
          <a:p>
            <a:r>
              <a:rPr lang="en-IN" sz="1200" dirty="0"/>
              <a:t>6’</a:t>
            </a:r>
            <a:r>
              <a:rPr lang="en-IN" sz="1200" baseline="-25000" dirty="0"/>
              <a:t>H</a:t>
            </a:r>
          </a:p>
        </p:txBody>
      </p:sp>
      <p:sp>
        <p:nvSpPr>
          <p:cNvPr id="197" name="TextBox 196"/>
          <p:cNvSpPr txBox="1"/>
          <p:nvPr/>
        </p:nvSpPr>
        <p:spPr>
          <a:xfrm>
            <a:off x="1993845" y="2386612"/>
            <a:ext cx="365806" cy="276999"/>
          </a:xfrm>
          <a:prstGeom prst="rect">
            <a:avLst/>
          </a:prstGeom>
          <a:noFill/>
        </p:spPr>
        <p:txBody>
          <a:bodyPr wrap="none" rtlCol="0">
            <a:spAutoFit/>
          </a:bodyPr>
          <a:lstStyle/>
          <a:p>
            <a:r>
              <a:rPr lang="en-IN" sz="1200" dirty="0"/>
              <a:t>2’</a:t>
            </a:r>
            <a:r>
              <a:rPr lang="en-IN" sz="1200" baseline="-25000" dirty="0"/>
              <a:t>H</a:t>
            </a:r>
          </a:p>
        </p:txBody>
      </p:sp>
      <p:sp>
        <p:nvSpPr>
          <p:cNvPr id="198" name="TextBox 197"/>
          <p:cNvSpPr txBox="1"/>
          <p:nvPr/>
        </p:nvSpPr>
        <p:spPr>
          <a:xfrm>
            <a:off x="1952154" y="4520327"/>
            <a:ext cx="383438" cy="276999"/>
          </a:xfrm>
          <a:prstGeom prst="rect">
            <a:avLst/>
          </a:prstGeom>
          <a:noFill/>
        </p:spPr>
        <p:txBody>
          <a:bodyPr wrap="none" rtlCol="0">
            <a:spAutoFit/>
          </a:bodyPr>
          <a:lstStyle/>
          <a:p>
            <a:r>
              <a:rPr lang="en-IN" sz="1200" dirty="0"/>
              <a:t>2’</a:t>
            </a:r>
            <a:r>
              <a:rPr lang="en-IN" sz="1200" baseline="-25000" dirty="0"/>
              <a:t>F</a:t>
            </a:r>
            <a:r>
              <a:rPr lang="en-IN" sz="1200" dirty="0"/>
              <a:t> </a:t>
            </a:r>
            <a:endParaRPr lang="en-IN" sz="1200" baseline="-25000" dirty="0"/>
          </a:p>
        </p:txBody>
      </p:sp>
      <p:sp>
        <p:nvSpPr>
          <p:cNvPr id="202" name="TextBox 201"/>
          <p:cNvSpPr txBox="1"/>
          <p:nvPr/>
        </p:nvSpPr>
        <p:spPr>
          <a:xfrm>
            <a:off x="1691680" y="1750115"/>
            <a:ext cx="365806" cy="276999"/>
          </a:xfrm>
          <a:prstGeom prst="rect">
            <a:avLst/>
          </a:prstGeom>
          <a:noFill/>
        </p:spPr>
        <p:txBody>
          <a:bodyPr wrap="none" rtlCol="0">
            <a:spAutoFit/>
          </a:bodyPr>
          <a:lstStyle/>
          <a:p>
            <a:r>
              <a:rPr lang="en-IN" sz="1200" dirty="0"/>
              <a:t>3’</a:t>
            </a:r>
            <a:r>
              <a:rPr lang="en-IN" sz="1200" baseline="-25000" dirty="0"/>
              <a:t>H</a:t>
            </a:r>
          </a:p>
        </p:txBody>
      </p:sp>
      <p:sp>
        <p:nvSpPr>
          <p:cNvPr id="203" name="TextBox 202"/>
          <p:cNvSpPr txBox="1"/>
          <p:nvPr/>
        </p:nvSpPr>
        <p:spPr>
          <a:xfrm>
            <a:off x="7696200" y="5613484"/>
            <a:ext cx="357790" cy="253916"/>
          </a:xfrm>
          <a:prstGeom prst="rect">
            <a:avLst/>
          </a:prstGeom>
          <a:noFill/>
        </p:spPr>
        <p:txBody>
          <a:bodyPr wrap="none" rtlCol="0">
            <a:spAutoFit/>
          </a:bodyPr>
          <a:lstStyle/>
          <a:p>
            <a:r>
              <a:rPr lang="en-IN" sz="1050" dirty="0"/>
              <a:t>5’p</a:t>
            </a:r>
          </a:p>
        </p:txBody>
      </p:sp>
      <p:cxnSp>
        <p:nvCxnSpPr>
          <p:cNvPr id="213" name="Straight Connector 212"/>
          <p:cNvCxnSpPr>
            <a:cxnSpLocks/>
          </p:cNvCxnSpPr>
          <p:nvPr/>
        </p:nvCxnSpPr>
        <p:spPr bwMode="auto">
          <a:xfrm flipH="1" flipV="1">
            <a:off x="2699794" y="1174053"/>
            <a:ext cx="4882106" cy="22570"/>
          </a:xfrm>
          <a:prstGeom prst="line">
            <a:avLst/>
          </a:prstGeom>
          <a:solidFill>
            <a:schemeClr val="accent1"/>
          </a:solidFill>
          <a:ln w="9525" cap="flat" cmpd="sng" algn="ctr">
            <a:solidFill>
              <a:srgbClr val="FF0000"/>
            </a:solidFill>
            <a:prstDash val="solid"/>
            <a:round/>
            <a:headEnd type="none" w="med" len="med"/>
            <a:tailEnd type="none" w="med" len="med"/>
          </a:ln>
          <a:effectLst/>
        </p:spPr>
      </p:cxnSp>
      <p:sp>
        <p:nvSpPr>
          <p:cNvPr id="224" name="Oval 223"/>
          <p:cNvSpPr/>
          <p:nvPr/>
        </p:nvSpPr>
        <p:spPr bwMode="auto">
          <a:xfrm rot="2061332">
            <a:off x="2054423" y="5087995"/>
            <a:ext cx="1717194" cy="697940"/>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IN">
              <a:latin typeface="Verdana" pitchFamily="34" charset="0"/>
            </a:endParaRPr>
          </a:p>
        </p:txBody>
      </p:sp>
      <p:sp>
        <p:nvSpPr>
          <p:cNvPr id="162" name="Oval 161"/>
          <p:cNvSpPr/>
          <p:nvPr/>
        </p:nvSpPr>
        <p:spPr bwMode="auto">
          <a:xfrm>
            <a:off x="2646958" y="2009372"/>
            <a:ext cx="91440" cy="91440"/>
          </a:xfrm>
          <a:prstGeom prst="ellipse">
            <a:avLst/>
          </a:prstGeom>
          <a:solidFill>
            <a:schemeClr val="accent6">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effectLst/>
              <a:latin typeface="Verdana" pitchFamily="34" charset="0"/>
            </a:endParaRPr>
          </a:p>
        </p:txBody>
      </p:sp>
      <p:cxnSp>
        <p:nvCxnSpPr>
          <p:cNvPr id="164" name="Straight Connector 163"/>
          <p:cNvCxnSpPr>
            <a:endCxn id="53" idx="3"/>
          </p:cNvCxnSpPr>
          <p:nvPr/>
        </p:nvCxnSpPr>
        <p:spPr bwMode="auto">
          <a:xfrm flipH="1">
            <a:off x="860499" y="1102043"/>
            <a:ext cx="39094" cy="365898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6" name="Straight Connector 165"/>
          <p:cNvCxnSpPr>
            <a:cxnSpLocks/>
            <a:endCxn id="54" idx="0"/>
          </p:cNvCxnSpPr>
          <p:nvPr/>
        </p:nvCxnSpPr>
        <p:spPr bwMode="auto">
          <a:xfrm flipH="1">
            <a:off x="4224977" y="814011"/>
            <a:ext cx="69232" cy="57669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9" name="Straight Connector 168"/>
          <p:cNvCxnSpPr/>
          <p:nvPr/>
        </p:nvCxnSpPr>
        <p:spPr bwMode="auto">
          <a:xfrm flipH="1">
            <a:off x="3563888" y="3838347"/>
            <a:ext cx="10240" cy="100811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2" name="Straight Connector 171"/>
          <p:cNvCxnSpPr/>
          <p:nvPr/>
        </p:nvCxnSpPr>
        <p:spPr bwMode="auto">
          <a:xfrm>
            <a:off x="4283968" y="852111"/>
            <a:ext cx="3600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4" name="Straight Connector 173"/>
          <p:cNvCxnSpPr/>
          <p:nvPr/>
        </p:nvCxnSpPr>
        <p:spPr bwMode="auto">
          <a:xfrm>
            <a:off x="7895616" y="886019"/>
            <a:ext cx="0" cy="57606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76" name="Straight Connector 175"/>
          <p:cNvCxnSpPr/>
          <p:nvPr/>
        </p:nvCxnSpPr>
        <p:spPr bwMode="auto">
          <a:xfrm>
            <a:off x="971600" y="1135139"/>
            <a:ext cx="662473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2" name="Straight Connector 181"/>
          <p:cNvCxnSpPr/>
          <p:nvPr/>
        </p:nvCxnSpPr>
        <p:spPr bwMode="auto">
          <a:xfrm>
            <a:off x="7626816" y="1174051"/>
            <a:ext cx="0" cy="367240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1" name="Straight Connector 190"/>
          <p:cNvCxnSpPr>
            <a:cxnSpLocks/>
          </p:cNvCxnSpPr>
          <p:nvPr/>
        </p:nvCxnSpPr>
        <p:spPr bwMode="auto">
          <a:xfrm flipV="1">
            <a:off x="3601992" y="3832698"/>
            <a:ext cx="1300748" cy="1621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4" name="Straight Connector 203"/>
          <p:cNvCxnSpPr>
            <a:cxnSpLocks/>
          </p:cNvCxnSpPr>
          <p:nvPr/>
        </p:nvCxnSpPr>
        <p:spPr bwMode="auto">
          <a:xfrm>
            <a:off x="4882892" y="3832698"/>
            <a:ext cx="0" cy="94290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5" name="Straight Connector 204"/>
          <p:cNvCxnSpPr/>
          <p:nvPr/>
        </p:nvCxnSpPr>
        <p:spPr bwMode="auto">
          <a:xfrm flipV="1">
            <a:off x="3613036" y="4804931"/>
            <a:ext cx="40233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0" name="Straight Connector 209"/>
          <p:cNvCxnSpPr/>
          <p:nvPr/>
        </p:nvCxnSpPr>
        <p:spPr bwMode="auto">
          <a:xfrm flipV="1">
            <a:off x="4211960" y="6646659"/>
            <a:ext cx="37490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1" name="Straight Connector 210"/>
          <p:cNvCxnSpPr/>
          <p:nvPr/>
        </p:nvCxnSpPr>
        <p:spPr bwMode="auto">
          <a:xfrm flipH="1">
            <a:off x="1835696" y="2038147"/>
            <a:ext cx="216024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14" name="Straight Connector 213"/>
          <p:cNvCxnSpPr/>
          <p:nvPr/>
        </p:nvCxnSpPr>
        <p:spPr bwMode="auto">
          <a:xfrm>
            <a:off x="2692172" y="958027"/>
            <a:ext cx="0" cy="19526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217" name="TextBox 216"/>
          <p:cNvSpPr txBox="1"/>
          <p:nvPr/>
        </p:nvSpPr>
        <p:spPr>
          <a:xfrm>
            <a:off x="3969648" y="1795835"/>
            <a:ext cx="365806" cy="276999"/>
          </a:xfrm>
          <a:prstGeom prst="rect">
            <a:avLst/>
          </a:prstGeom>
          <a:noFill/>
        </p:spPr>
        <p:txBody>
          <a:bodyPr wrap="none" rtlCol="0">
            <a:spAutoFit/>
          </a:bodyPr>
          <a:lstStyle/>
          <a:p>
            <a:r>
              <a:rPr lang="en-IN" sz="1200" dirty="0"/>
              <a:t>7’</a:t>
            </a:r>
            <a:r>
              <a:rPr lang="en-IN" sz="1200" baseline="-25000" dirty="0"/>
              <a:t>H</a:t>
            </a:r>
          </a:p>
        </p:txBody>
      </p:sp>
      <p:sp>
        <p:nvSpPr>
          <p:cNvPr id="218" name="TextBox 217"/>
          <p:cNvSpPr txBox="1"/>
          <p:nvPr/>
        </p:nvSpPr>
        <p:spPr>
          <a:xfrm>
            <a:off x="2627784" y="742003"/>
            <a:ext cx="365806" cy="276999"/>
          </a:xfrm>
          <a:prstGeom prst="rect">
            <a:avLst/>
          </a:prstGeom>
          <a:noFill/>
        </p:spPr>
        <p:txBody>
          <a:bodyPr wrap="none" rtlCol="0">
            <a:spAutoFit/>
          </a:bodyPr>
          <a:lstStyle/>
          <a:p>
            <a:r>
              <a:rPr lang="en-IN" sz="1200" dirty="0"/>
              <a:t>5’</a:t>
            </a:r>
            <a:r>
              <a:rPr lang="en-IN" sz="1200" baseline="-25000" dirty="0"/>
              <a:t>H</a:t>
            </a:r>
          </a:p>
        </p:txBody>
      </p:sp>
      <p:sp>
        <p:nvSpPr>
          <p:cNvPr id="219" name="TextBox 218"/>
          <p:cNvSpPr txBox="1"/>
          <p:nvPr/>
        </p:nvSpPr>
        <p:spPr>
          <a:xfrm>
            <a:off x="2699792" y="2902243"/>
            <a:ext cx="365806" cy="276999"/>
          </a:xfrm>
          <a:prstGeom prst="rect">
            <a:avLst/>
          </a:prstGeom>
          <a:noFill/>
        </p:spPr>
        <p:txBody>
          <a:bodyPr wrap="none" rtlCol="0">
            <a:spAutoFit/>
          </a:bodyPr>
          <a:lstStyle/>
          <a:p>
            <a:r>
              <a:rPr lang="en-IN" sz="1200" dirty="0"/>
              <a:t>1’</a:t>
            </a:r>
            <a:r>
              <a:rPr lang="en-IN" sz="1200" baseline="-25000" dirty="0"/>
              <a:t>H</a:t>
            </a:r>
          </a:p>
        </p:txBody>
      </p:sp>
      <p:sp>
        <p:nvSpPr>
          <p:cNvPr id="220" name="TextBox 219"/>
          <p:cNvSpPr txBox="1"/>
          <p:nvPr/>
        </p:nvSpPr>
        <p:spPr>
          <a:xfrm>
            <a:off x="5508104" y="4558427"/>
            <a:ext cx="357790" cy="253916"/>
          </a:xfrm>
          <a:prstGeom prst="rect">
            <a:avLst/>
          </a:prstGeom>
          <a:noFill/>
        </p:spPr>
        <p:txBody>
          <a:bodyPr wrap="none" rtlCol="0">
            <a:spAutoFit/>
          </a:bodyPr>
          <a:lstStyle/>
          <a:p>
            <a:r>
              <a:rPr lang="en-IN" sz="1050" dirty="0"/>
              <a:t>1’p</a:t>
            </a:r>
          </a:p>
        </p:txBody>
      </p:sp>
      <p:sp>
        <p:nvSpPr>
          <p:cNvPr id="190" name="Oval 189"/>
          <p:cNvSpPr/>
          <p:nvPr/>
        </p:nvSpPr>
        <p:spPr bwMode="auto">
          <a:xfrm>
            <a:off x="2060228" y="1169859"/>
            <a:ext cx="1647676" cy="1444352"/>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effectLst/>
              <a:latin typeface="Verdana" pitchFamily="34" charset="0"/>
            </a:endParaRPr>
          </a:p>
        </p:txBody>
      </p:sp>
      <p:sp>
        <p:nvSpPr>
          <p:cNvPr id="170" name="Title 1">
            <a:extLst>
              <a:ext uri="{FF2B5EF4-FFF2-40B4-BE49-F238E27FC236}">
                <a16:creationId xmlns:a16="http://schemas.microsoft.com/office/drawing/2014/main" id="{C0174D0D-8A16-41AE-B611-22D2C969AD64}"/>
              </a:ext>
            </a:extLst>
          </p:cNvPr>
          <p:cNvSpPr txBox="1">
            <a:spLocks/>
          </p:cNvSpPr>
          <p:nvPr/>
        </p:nvSpPr>
        <p:spPr>
          <a:xfrm>
            <a:off x="203200" y="30163"/>
            <a:ext cx="7645400" cy="627782"/>
          </a:xfrm>
          <a:prstGeom prst="rect">
            <a:avLst/>
          </a:prstGeom>
        </p:spPr>
        <p:txBody>
          <a:bodyPr vert="horz" lIns="91440" tIns="45720" rIns="91440" bIns="45720" rtlCol="0" anchor="ctr">
            <a:normAutofit fontScale="97500"/>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en-US" sz="2800" b="1" dirty="0">
                <a:solidFill>
                  <a:srgbClr val="C00000"/>
                </a:solidFill>
              </a:rPr>
              <a:t>Intersection of plane &amp; cone—Cutting Plane Method </a:t>
            </a:r>
            <a:endParaRPr lang="en-IN" sz="2800" dirty="0">
              <a:solidFill>
                <a:srgbClr val="C00000"/>
              </a:solidFill>
            </a:endParaRPr>
          </a:p>
        </p:txBody>
      </p:sp>
      <p:cxnSp>
        <p:nvCxnSpPr>
          <p:cNvPr id="183" name="Straight Connector 182">
            <a:extLst>
              <a:ext uri="{FF2B5EF4-FFF2-40B4-BE49-F238E27FC236}">
                <a16:creationId xmlns:a16="http://schemas.microsoft.com/office/drawing/2014/main" id="{F7E99DAF-EEA5-47D7-A182-D2DFF4BD8482}"/>
              </a:ext>
            </a:extLst>
          </p:cNvPr>
          <p:cNvCxnSpPr>
            <a:cxnSpLocks/>
            <a:stCxn id="122" idx="1"/>
          </p:cNvCxnSpPr>
          <p:nvPr/>
        </p:nvCxnSpPr>
        <p:spPr bwMode="auto">
          <a:xfrm flipV="1">
            <a:off x="7555528" y="1196623"/>
            <a:ext cx="26372" cy="4455798"/>
          </a:xfrm>
          <a:prstGeom prst="line">
            <a:avLst/>
          </a:prstGeom>
          <a:solidFill>
            <a:schemeClr val="accent1"/>
          </a:solidFill>
          <a:ln w="9525" cap="flat" cmpd="sng" algn="ctr">
            <a:solidFill>
              <a:srgbClr val="FF0000"/>
            </a:solidFill>
            <a:prstDash val="solid"/>
            <a:round/>
            <a:headEnd type="none" w="med" len="med"/>
            <a:tailEnd type="none" w="med" len="med"/>
          </a:ln>
          <a:effectLst/>
        </p:spPr>
      </p:cxnSp>
      <p:sp>
        <p:nvSpPr>
          <p:cNvPr id="2" name="Footer Placeholder 1">
            <a:extLst>
              <a:ext uri="{FF2B5EF4-FFF2-40B4-BE49-F238E27FC236}">
                <a16:creationId xmlns:a16="http://schemas.microsoft.com/office/drawing/2014/main" id="{04872EA9-3015-4E05-8E61-57EDA008E063}"/>
              </a:ext>
            </a:extLst>
          </p:cNvPr>
          <p:cNvSpPr>
            <a:spLocks noGrp="1"/>
          </p:cNvSpPr>
          <p:nvPr>
            <p:ph type="ftr" sz="quarter" idx="11"/>
          </p:nvPr>
        </p:nvSpPr>
        <p:spPr/>
        <p:txBody>
          <a:bodyPr/>
          <a:lstStyle/>
          <a:p>
            <a:r>
              <a:rPr lang="en-US"/>
              <a:t>Surface Intersections II</a:t>
            </a:r>
            <a:endParaRPr lang="en-US" dirty="0"/>
          </a:p>
        </p:txBody>
      </p:sp>
      <p:sp>
        <p:nvSpPr>
          <p:cNvPr id="3" name="Slide Number Placeholder 2">
            <a:extLst>
              <a:ext uri="{FF2B5EF4-FFF2-40B4-BE49-F238E27FC236}">
                <a16:creationId xmlns:a16="http://schemas.microsoft.com/office/drawing/2014/main" id="{A6B6920E-D032-470D-AB31-4909120218D0}"/>
              </a:ext>
            </a:extLst>
          </p:cNvPr>
          <p:cNvSpPr>
            <a:spLocks noGrp="1"/>
          </p:cNvSpPr>
          <p:nvPr>
            <p:ph type="sldNum" sz="quarter" idx="12"/>
          </p:nvPr>
        </p:nvSpPr>
        <p:spPr/>
        <p:txBody>
          <a:bodyPr/>
          <a:lstStyle/>
          <a:p>
            <a:fld id="{3C6A28E6-F40D-4DD8-8F34-F62FEDA74B16}" type="slidenum">
              <a:rPr lang="en-US" smtClean="0"/>
              <a:pPr/>
              <a:t>21</a:t>
            </a:fld>
            <a:endParaRPr lang="en-US"/>
          </a:p>
        </p:txBody>
      </p:sp>
    </p:spTree>
    <p:extLst>
      <p:ext uri="{BB962C8B-B14F-4D97-AF65-F5344CB8AC3E}">
        <p14:creationId xmlns:p14="http://schemas.microsoft.com/office/powerpoint/2010/main" val="68682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dissolve">
                                      <p:cBhvr>
                                        <p:cTn id="7" dur="500"/>
                                        <p:tgtEl>
                                          <p:spTgt spid="60"/>
                                        </p:tgtEl>
                                      </p:cBhvr>
                                    </p:animEffect>
                                  </p:childTnLst>
                                </p:cTn>
                              </p:par>
                              <p:par>
                                <p:cTn id="8" presetID="9"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dissolve">
                                      <p:cBhvr>
                                        <p:cTn id="10" dur="500"/>
                                        <p:tgtEl>
                                          <p:spTgt spid="5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dissolve">
                                      <p:cBhvr>
                                        <p:cTn id="13" dur="500"/>
                                        <p:tgtEl>
                                          <p:spTgt spid="61"/>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strips(downRight)">
                                      <p:cBhvr>
                                        <p:cTn id="18" dur="500"/>
                                        <p:tgtEl>
                                          <p:spTgt spid="50"/>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3"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strips(upRight)">
                                      <p:cBhvr>
                                        <p:cTn id="23" dur="500"/>
                                        <p:tgtEl>
                                          <p:spTgt spid="48"/>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strips(downRight)">
                                      <p:cBhvr>
                                        <p:cTn id="28" dur="500"/>
                                        <p:tgtEl>
                                          <p:spTgt spid="4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93"/>
                                        </p:tgtEl>
                                        <p:attrNameLst>
                                          <p:attrName>style.visibility</p:attrName>
                                        </p:attrNameLst>
                                      </p:cBhvr>
                                      <p:to>
                                        <p:strVal val="visible"/>
                                      </p:to>
                                    </p:set>
                                    <p:animEffect transition="in" filter="dissolve">
                                      <p:cBhvr>
                                        <p:cTn id="33" dur="500"/>
                                        <p:tgtEl>
                                          <p:spTgt spid="93"/>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3" fill="hold" nodeType="clickEffect">
                                  <p:stCondLst>
                                    <p:cond delay="0"/>
                                  </p:stCondLst>
                                  <p:childTnLst>
                                    <p:set>
                                      <p:cBhvr>
                                        <p:cTn id="37" dur="1" fill="hold">
                                          <p:stCondLst>
                                            <p:cond delay="0"/>
                                          </p:stCondLst>
                                        </p:cTn>
                                        <p:tgtEl>
                                          <p:spTgt spid="135"/>
                                        </p:tgtEl>
                                        <p:attrNameLst>
                                          <p:attrName>style.visibility</p:attrName>
                                        </p:attrNameLst>
                                      </p:cBhvr>
                                      <p:to>
                                        <p:strVal val="visible"/>
                                      </p:to>
                                    </p:set>
                                    <p:animEffect transition="in" filter="strips(upRight)">
                                      <p:cBhvr>
                                        <p:cTn id="38" dur="500"/>
                                        <p:tgtEl>
                                          <p:spTgt spid="135"/>
                                        </p:tgtEl>
                                      </p:cBhvr>
                                    </p:animEffect>
                                  </p:childTnLst>
                                </p:cTn>
                              </p:par>
                              <p:par>
                                <p:cTn id="39" presetID="18" presetClass="entr" presetSubtype="3" fill="hold" nodeType="withEffect">
                                  <p:stCondLst>
                                    <p:cond delay="0"/>
                                  </p:stCondLst>
                                  <p:childTnLst>
                                    <p:set>
                                      <p:cBhvr>
                                        <p:cTn id="40" dur="1" fill="hold">
                                          <p:stCondLst>
                                            <p:cond delay="0"/>
                                          </p:stCondLst>
                                        </p:cTn>
                                        <p:tgtEl>
                                          <p:spTgt spid="134"/>
                                        </p:tgtEl>
                                        <p:attrNameLst>
                                          <p:attrName>style.visibility</p:attrName>
                                        </p:attrNameLst>
                                      </p:cBhvr>
                                      <p:to>
                                        <p:strVal val="visible"/>
                                      </p:to>
                                    </p:set>
                                    <p:animEffect transition="in" filter="strips(upRight)">
                                      <p:cBhvr>
                                        <p:cTn id="41" dur="500"/>
                                        <p:tgtEl>
                                          <p:spTgt spid="13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62"/>
                                        </p:tgtEl>
                                        <p:attrNameLst>
                                          <p:attrName>style.visibility</p:attrName>
                                        </p:attrNameLst>
                                      </p:cBhvr>
                                      <p:to>
                                        <p:strVal val="visible"/>
                                      </p:to>
                                    </p:set>
                                    <p:animEffect transition="in" filter="dissolve">
                                      <p:cBhvr>
                                        <p:cTn id="46" dur="500"/>
                                        <p:tgtEl>
                                          <p:spTgt spid="162"/>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32"/>
                                        </p:tgtEl>
                                        <p:attrNameLst>
                                          <p:attrName>style.visibility</p:attrName>
                                        </p:attrNameLst>
                                      </p:cBhvr>
                                      <p:to>
                                        <p:strVal val="visible"/>
                                      </p:to>
                                    </p:set>
                                    <p:animEffect transition="in" filter="dissolve">
                                      <p:cBhvr>
                                        <p:cTn id="51" dur="500"/>
                                        <p:tgtEl>
                                          <p:spTgt spid="132"/>
                                        </p:tgtEl>
                                      </p:cBhvr>
                                    </p:animEffec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grpId="0" nodeType="click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heel(1)">
                                      <p:cBhvr>
                                        <p:cTn id="56" dur="20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dissolve">
                                      <p:cBhvr>
                                        <p:cTn id="61" dur="500"/>
                                        <p:tgtEl>
                                          <p:spTgt spid="62"/>
                                        </p:tgtEl>
                                      </p:cBhvr>
                                    </p:animEffect>
                                  </p:childTnLst>
                                </p:cTn>
                              </p:par>
                            </p:childTnLst>
                          </p:cTn>
                        </p:par>
                        <p:par>
                          <p:cTn id="62" fill="hold">
                            <p:stCondLst>
                              <p:cond delay="500"/>
                            </p:stCondLst>
                            <p:childTnLst>
                              <p:par>
                                <p:cTn id="63" presetID="9" presetClass="entr" presetSubtype="0" fill="hold" nodeType="after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dissolve">
                                      <p:cBhvr>
                                        <p:cTn id="65" dur="500"/>
                                        <p:tgtEl>
                                          <p:spTgt spid="63"/>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6" fill="hold" nodeType="clickEffect">
                                  <p:stCondLst>
                                    <p:cond delay="0"/>
                                  </p:stCondLst>
                                  <p:childTnLst>
                                    <p:set>
                                      <p:cBhvr>
                                        <p:cTn id="69" dur="1" fill="hold">
                                          <p:stCondLst>
                                            <p:cond delay="0"/>
                                          </p:stCondLst>
                                        </p:cTn>
                                        <p:tgtEl>
                                          <p:spTgt spid="136"/>
                                        </p:tgtEl>
                                        <p:attrNameLst>
                                          <p:attrName>style.visibility</p:attrName>
                                        </p:attrNameLst>
                                      </p:cBhvr>
                                      <p:to>
                                        <p:strVal val="visible"/>
                                      </p:to>
                                    </p:set>
                                    <p:animEffect transition="in" filter="strips(downRight)">
                                      <p:cBhvr>
                                        <p:cTn id="70" dur="500"/>
                                        <p:tgtEl>
                                          <p:spTgt spid="136"/>
                                        </p:tgtEl>
                                      </p:cBhvr>
                                    </p:animEffect>
                                  </p:childTnLst>
                                </p:cTn>
                              </p:par>
                            </p:childTnLst>
                          </p:cTn>
                        </p:par>
                      </p:childTnLst>
                    </p:cTn>
                  </p:par>
                  <p:par>
                    <p:cTn id="71" fill="hold">
                      <p:stCondLst>
                        <p:cond delay="indefinite"/>
                      </p:stCondLst>
                      <p:childTnLst>
                        <p:par>
                          <p:cTn id="72" fill="hold">
                            <p:stCondLst>
                              <p:cond delay="0"/>
                            </p:stCondLst>
                            <p:childTnLst>
                              <p:par>
                                <p:cTn id="73" presetID="18" presetClass="entr" presetSubtype="12" fill="hold" nodeType="clickEffect">
                                  <p:stCondLst>
                                    <p:cond delay="0"/>
                                  </p:stCondLst>
                                  <p:childTnLst>
                                    <p:set>
                                      <p:cBhvr>
                                        <p:cTn id="74" dur="1" fill="hold">
                                          <p:stCondLst>
                                            <p:cond delay="0"/>
                                          </p:stCondLst>
                                        </p:cTn>
                                        <p:tgtEl>
                                          <p:spTgt spid="137"/>
                                        </p:tgtEl>
                                        <p:attrNameLst>
                                          <p:attrName>style.visibility</p:attrName>
                                        </p:attrNameLst>
                                      </p:cBhvr>
                                      <p:to>
                                        <p:strVal val="visible"/>
                                      </p:to>
                                    </p:set>
                                    <p:animEffect transition="in" filter="strips(downLeft)">
                                      <p:cBhvr>
                                        <p:cTn id="75" dur="500"/>
                                        <p:tgtEl>
                                          <p:spTgt spid="137"/>
                                        </p:tgtEl>
                                      </p:cBhvr>
                                    </p:animEffect>
                                  </p:childTnLst>
                                </p:cTn>
                              </p:par>
                            </p:childTnLst>
                          </p:cTn>
                        </p:par>
                      </p:childTnLst>
                    </p:cTn>
                  </p:par>
                  <p:par>
                    <p:cTn id="76" fill="hold">
                      <p:stCondLst>
                        <p:cond delay="indefinite"/>
                      </p:stCondLst>
                      <p:childTnLst>
                        <p:par>
                          <p:cTn id="77" fill="hold">
                            <p:stCondLst>
                              <p:cond delay="0"/>
                            </p:stCondLst>
                            <p:childTnLst>
                              <p:par>
                                <p:cTn id="78" presetID="18" presetClass="entr" presetSubtype="6" fill="hold" nodeType="clickEffect">
                                  <p:stCondLst>
                                    <p:cond delay="0"/>
                                  </p:stCondLst>
                                  <p:childTnLst>
                                    <p:set>
                                      <p:cBhvr>
                                        <p:cTn id="79" dur="1" fill="hold">
                                          <p:stCondLst>
                                            <p:cond delay="0"/>
                                          </p:stCondLst>
                                        </p:cTn>
                                        <p:tgtEl>
                                          <p:spTgt spid="138"/>
                                        </p:tgtEl>
                                        <p:attrNameLst>
                                          <p:attrName>style.visibility</p:attrName>
                                        </p:attrNameLst>
                                      </p:cBhvr>
                                      <p:to>
                                        <p:strVal val="visible"/>
                                      </p:to>
                                    </p:set>
                                    <p:animEffect transition="in" filter="strips(downRight)">
                                      <p:cBhvr>
                                        <p:cTn id="80" dur="500"/>
                                        <p:tgtEl>
                                          <p:spTgt spid="138"/>
                                        </p:tgtEl>
                                      </p:cBhvr>
                                    </p:animEffect>
                                  </p:childTnLst>
                                </p:cTn>
                              </p:par>
                            </p:childTnLst>
                          </p:cTn>
                        </p:par>
                      </p:childTnLst>
                    </p:cTn>
                  </p:par>
                  <p:par>
                    <p:cTn id="81" fill="hold">
                      <p:stCondLst>
                        <p:cond delay="indefinite"/>
                      </p:stCondLst>
                      <p:childTnLst>
                        <p:par>
                          <p:cTn id="82" fill="hold">
                            <p:stCondLst>
                              <p:cond delay="0"/>
                            </p:stCondLst>
                            <p:childTnLst>
                              <p:par>
                                <p:cTn id="83" presetID="18" presetClass="entr" presetSubtype="12" fill="hold" nodeType="clickEffect">
                                  <p:stCondLst>
                                    <p:cond delay="0"/>
                                  </p:stCondLst>
                                  <p:childTnLst>
                                    <p:set>
                                      <p:cBhvr>
                                        <p:cTn id="84" dur="1" fill="hold">
                                          <p:stCondLst>
                                            <p:cond delay="0"/>
                                          </p:stCondLst>
                                        </p:cTn>
                                        <p:tgtEl>
                                          <p:spTgt spid="139"/>
                                        </p:tgtEl>
                                        <p:attrNameLst>
                                          <p:attrName>style.visibility</p:attrName>
                                        </p:attrNameLst>
                                      </p:cBhvr>
                                      <p:to>
                                        <p:strVal val="visible"/>
                                      </p:to>
                                    </p:set>
                                    <p:animEffect transition="in" filter="strips(downLeft)">
                                      <p:cBhvr>
                                        <p:cTn id="85" dur="500"/>
                                        <p:tgtEl>
                                          <p:spTgt spid="139"/>
                                        </p:tgtEl>
                                      </p:cBhvr>
                                    </p:animEffect>
                                  </p:childTnLst>
                                </p:cTn>
                              </p:par>
                            </p:childTnLst>
                          </p:cTn>
                        </p:par>
                      </p:childTnLst>
                    </p:cTn>
                  </p:par>
                  <p:par>
                    <p:cTn id="86" fill="hold">
                      <p:stCondLst>
                        <p:cond delay="indefinite"/>
                      </p:stCondLst>
                      <p:childTnLst>
                        <p:par>
                          <p:cTn id="87" fill="hold">
                            <p:stCondLst>
                              <p:cond delay="0"/>
                            </p:stCondLst>
                            <p:childTnLst>
                              <p:par>
                                <p:cTn id="88" presetID="18" presetClass="entr" presetSubtype="6" fill="hold" nodeType="clickEffect">
                                  <p:stCondLst>
                                    <p:cond delay="0"/>
                                  </p:stCondLst>
                                  <p:childTnLst>
                                    <p:set>
                                      <p:cBhvr>
                                        <p:cTn id="89" dur="1" fill="hold">
                                          <p:stCondLst>
                                            <p:cond delay="0"/>
                                          </p:stCondLst>
                                        </p:cTn>
                                        <p:tgtEl>
                                          <p:spTgt spid="94"/>
                                        </p:tgtEl>
                                        <p:attrNameLst>
                                          <p:attrName>style.visibility</p:attrName>
                                        </p:attrNameLst>
                                      </p:cBhvr>
                                      <p:to>
                                        <p:strVal val="visible"/>
                                      </p:to>
                                    </p:set>
                                    <p:animEffect transition="in" filter="strips(downRight)">
                                      <p:cBhvr>
                                        <p:cTn id="90" dur="500"/>
                                        <p:tgtEl>
                                          <p:spTgt spid="94"/>
                                        </p:tgtEl>
                                      </p:cBhvr>
                                    </p:animEffect>
                                  </p:childTnLst>
                                </p:cTn>
                              </p:par>
                            </p:childTnLst>
                          </p:cTn>
                        </p:par>
                      </p:childTnLst>
                    </p:cTn>
                  </p:par>
                  <p:par>
                    <p:cTn id="91" fill="hold">
                      <p:stCondLst>
                        <p:cond delay="indefinite"/>
                      </p:stCondLst>
                      <p:childTnLst>
                        <p:par>
                          <p:cTn id="92" fill="hold">
                            <p:stCondLst>
                              <p:cond delay="0"/>
                            </p:stCondLst>
                            <p:childTnLst>
                              <p:par>
                                <p:cTn id="93" presetID="18" presetClass="entr" presetSubtype="12" fill="hold" nodeType="clickEffect">
                                  <p:stCondLst>
                                    <p:cond delay="0"/>
                                  </p:stCondLst>
                                  <p:childTnLst>
                                    <p:set>
                                      <p:cBhvr>
                                        <p:cTn id="94" dur="1" fill="hold">
                                          <p:stCondLst>
                                            <p:cond delay="0"/>
                                          </p:stCondLst>
                                        </p:cTn>
                                        <p:tgtEl>
                                          <p:spTgt spid="95"/>
                                        </p:tgtEl>
                                        <p:attrNameLst>
                                          <p:attrName>style.visibility</p:attrName>
                                        </p:attrNameLst>
                                      </p:cBhvr>
                                      <p:to>
                                        <p:strVal val="visible"/>
                                      </p:to>
                                    </p:set>
                                    <p:animEffect transition="in" filter="strips(downLeft)">
                                      <p:cBhvr>
                                        <p:cTn id="95" dur="500"/>
                                        <p:tgtEl>
                                          <p:spTgt spid="95"/>
                                        </p:tgtEl>
                                      </p:cBhvr>
                                    </p:animEffect>
                                  </p:childTnLst>
                                </p:cTn>
                              </p:par>
                            </p:childTnLst>
                          </p:cTn>
                        </p:par>
                      </p:childTnLst>
                    </p:cTn>
                  </p:par>
                  <p:par>
                    <p:cTn id="96" fill="hold">
                      <p:stCondLst>
                        <p:cond delay="indefinite"/>
                      </p:stCondLst>
                      <p:childTnLst>
                        <p:par>
                          <p:cTn id="97" fill="hold">
                            <p:stCondLst>
                              <p:cond delay="0"/>
                            </p:stCondLst>
                            <p:childTnLst>
                              <p:par>
                                <p:cTn id="98" presetID="18" presetClass="entr" presetSubtype="6" fill="hold" nodeType="clickEffect">
                                  <p:stCondLst>
                                    <p:cond delay="0"/>
                                  </p:stCondLst>
                                  <p:childTnLst>
                                    <p:set>
                                      <p:cBhvr>
                                        <p:cTn id="99" dur="1" fill="hold">
                                          <p:stCondLst>
                                            <p:cond delay="0"/>
                                          </p:stCondLst>
                                        </p:cTn>
                                        <p:tgtEl>
                                          <p:spTgt spid="92"/>
                                        </p:tgtEl>
                                        <p:attrNameLst>
                                          <p:attrName>style.visibility</p:attrName>
                                        </p:attrNameLst>
                                      </p:cBhvr>
                                      <p:to>
                                        <p:strVal val="visible"/>
                                      </p:to>
                                    </p:set>
                                    <p:animEffect transition="in" filter="strips(downRight)">
                                      <p:cBhvr>
                                        <p:cTn id="100" dur="500"/>
                                        <p:tgtEl>
                                          <p:spTgt spid="92"/>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96"/>
                                        </p:tgtEl>
                                        <p:attrNameLst>
                                          <p:attrName>style.visibility</p:attrName>
                                        </p:attrNameLst>
                                      </p:cBhvr>
                                      <p:to>
                                        <p:strVal val="visible"/>
                                      </p:to>
                                    </p:set>
                                    <p:animEffect transition="in" filter="dissolve">
                                      <p:cBhvr>
                                        <p:cTn id="105" dur="500"/>
                                        <p:tgtEl>
                                          <p:spTgt spid="96"/>
                                        </p:tgtEl>
                                      </p:cBhvr>
                                    </p:animEffect>
                                  </p:childTnLst>
                                </p:cTn>
                              </p:par>
                            </p:childTnLst>
                          </p:cTn>
                        </p:par>
                      </p:childTnLst>
                    </p:cTn>
                  </p:par>
                  <p:par>
                    <p:cTn id="106" fill="hold">
                      <p:stCondLst>
                        <p:cond delay="indefinite"/>
                      </p:stCondLst>
                      <p:childTnLst>
                        <p:par>
                          <p:cTn id="107" fill="hold">
                            <p:stCondLst>
                              <p:cond delay="0"/>
                            </p:stCondLst>
                            <p:childTnLst>
                              <p:par>
                                <p:cTn id="108" presetID="18" presetClass="entr" presetSubtype="6" fill="hold" nodeType="clickEffect">
                                  <p:stCondLst>
                                    <p:cond delay="0"/>
                                  </p:stCondLst>
                                  <p:childTnLst>
                                    <p:set>
                                      <p:cBhvr>
                                        <p:cTn id="109" dur="1" fill="hold">
                                          <p:stCondLst>
                                            <p:cond delay="0"/>
                                          </p:stCondLst>
                                        </p:cTn>
                                        <p:tgtEl>
                                          <p:spTgt spid="97"/>
                                        </p:tgtEl>
                                        <p:attrNameLst>
                                          <p:attrName>style.visibility</p:attrName>
                                        </p:attrNameLst>
                                      </p:cBhvr>
                                      <p:to>
                                        <p:strVal val="visible"/>
                                      </p:to>
                                    </p:set>
                                    <p:animEffect transition="in" filter="strips(downRight)">
                                      <p:cBhvr>
                                        <p:cTn id="110" dur="500"/>
                                        <p:tgtEl>
                                          <p:spTgt spid="97"/>
                                        </p:tgtEl>
                                      </p:cBhvr>
                                    </p:animEffect>
                                  </p:childTnLst>
                                </p:cTn>
                              </p:par>
                            </p:childTnLst>
                          </p:cTn>
                        </p:par>
                      </p:childTnLst>
                    </p:cTn>
                  </p:par>
                  <p:par>
                    <p:cTn id="111" fill="hold">
                      <p:stCondLst>
                        <p:cond delay="indefinite"/>
                      </p:stCondLst>
                      <p:childTnLst>
                        <p:par>
                          <p:cTn id="112" fill="hold">
                            <p:stCondLst>
                              <p:cond delay="0"/>
                            </p:stCondLst>
                            <p:childTnLst>
                              <p:par>
                                <p:cTn id="113" presetID="18" presetClass="entr" presetSubtype="12" fill="hold" nodeType="clickEffect">
                                  <p:stCondLst>
                                    <p:cond delay="0"/>
                                  </p:stCondLst>
                                  <p:childTnLst>
                                    <p:set>
                                      <p:cBhvr>
                                        <p:cTn id="114" dur="1" fill="hold">
                                          <p:stCondLst>
                                            <p:cond delay="0"/>
                                          </p:stCondLst>
                                        </p:cTn>
                                        <p:tgtEl>
                                          <p:spTgt spid="103"/>
                                        </p:tgtEl>
                                        <p:attrNameLst>
                                          <p:attrName>style.visibility</p:attrName>
                                        </p:attrNameLst>
                                      </p:cBhvr>
                                      <p:to>
                                        <p:strVal val="visible"/>
                                      </p:to>
                                    </p:set>
                                    <p:animEffect transition="in" filter="strips(downLeft)">
                                      <p:cBhvr>
                                        <p:cTn id="115" dur="500"/>
                                        <p:tgtEl>
                                          <p:spTgt spid="103"/>
                                        </p:tgtEl>
                                      </p:cBhvr>
                                    </p:animEffect>
                                  </p:childTnLst>
                                </p:cTn>
                              </p:par>
                            </p:childTnLst>
                          </p:cTn>
                        </p:par>
                      </p:childTnLst>
                    </p:cTn>
                  </p:par>
                  <p:par>
                    <p:cTn id="116" fill="hold">
                      <p:stCondLst>
                        <p:cond delay="indefinite"/>
                      </p:stCondLst>
                      <p:childTnLst>
                        <p:par>
                          <p:cTn id="117" fill="hold">
                            <p:stCondLst>
                              <p:cond delay="0"/>
                            </p:stCondLst>
                            <p:childTnLst>
                              <p:par>
                                <p:cTn id="118" presetID="18" presetClass="entr" presetSubtype="12" fill="hold" nodeType="clickEffect">
                                  <p:stCondLst>
                                    <p:cond delay="0"/>
                                  </p:stCondLst>
                                  <p:childTnLst>
                                    <p:set>
                                      <p:cBhvr>
                                        <p:cTn id="119" dur="1" fill="hold">
                                          <p:stCondLst>
                                            <p:cond delay="0"/>
                                          </p:stCondLst>
                                        </p:cTn>
                                        <p:tgtEl>
                                          <p:spTgt spid="101"/>
                                        </p:tgtEl>
                                        <p:attrNameLst>
                                          <p:attrName>style.visibility</p:attrName>
                                        </p:attrNameLst>
                                      </p:cBhvr>
                                      <p:to>
                                        <p:strVal val="visible"/>
                                      </p:to>
                                    </p:set>
                                    <p:animEffect transition="in" filter="strips(downLeft)">
                                      <p:cBhvr>
                                        <p:cTn id="120" dur="500"/>
                                        <p:tgtEl>
                                          <p:spTgt spid="101"/>
                                        </p:tgtEl>
                                      </p:cBhvr>
                                    </p:animEffect>
                                  </p:childTnLst>
                                </p:cTn>
                              </p:par>
                            </p:childTnLst>
                          </p:cTn>
                        </p:par>
                      </p:childTnLst>
                    </p:cTn>
                  </p:par>
                  <p:par>
                    <p:cTn id="121" fill="hold">
                      <p:stCondLst>
                        <p:cond delay="indefinite"/>
                      </p:stCondLst>
                      <p:childTnLst>
                        <p:par>
                          <p:cTn id="122" fill="hold">
                            <p:stCondLst>
                              <p:cond delay="0"/>
                            </p:stCondLst>
                            <p:childTnLst>
                              <p:par>
                                <p:cTn id="123" presetID="18" presetClass="entr" presetSubtype="12" fill="hold" nodeType="clickEffect">
                                  <p:stCondLst>
                                    <p:cond delay="0"/>
                                  </p:stCondLst>
                                  <p:childTnLst>
                                    <p:set>
                                      <p:cBhvr>
                                        <p:cTn id="124" dur="1" fill="hold">
                                          <p:stCondLst>
                                            <p:cond delay="0"/>
                                          </p:stCondLst>
                                        </p:cTn>
                                        <p:tgtEl>
                                          <p:spTgt spid="102"/>
                                        </p:tgtEl>
                                        <p:attrNameLst>
                                          <p:attrName>style.visibility</p:attrName>
                                        </p:attrNameLst>
                                      </p:cBhvr>
                                      <p:to>
                                        <p:strVal val="visible"/>
                                      </p:to>
                                    </p:set>
                                    <p:animEffect transition="in" filter="strips(downLeft)">
                                      <p:cBhvr>
                                        <p:cTn id="125" dur="500"/>
                                        <p:tgtEl>
                                          <p:spTgt spid="102"/>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nodeType="clickEffect">
                                  <p:stCondLst>
                                    <p:cond delay="0"/>
                                  </p:stCondLst>
                                  <p:childTnLst>
                                    <p:set>
                                      <p:cBhvr>
                                        <p:cTn id="129" dur="1" fill="hold">
                                          <p:stCondLst>
                                            <p:cond delay="0"/>
                                          </p:stCondLst>
                                        </p:cTn>
                                        <p:tgtEl>
                                          <p:spTgt spid="30"/>
                                        </p:tgtEl>
                                        <p:attrNameLst>
                                          <p:attrName>style.visibility</p:attrName>
                                        </p:attrNameLst>
                                      </p:cBhvr>
                                      <p:to>
                                        <p:strVal val="visible"/>
                                      </p:to>
                                    </p:set>
                                    <p:animEffect transition="in" filter="dissolve">
                                      <p:cBhvr>
                                        <p:cTn id="130" dur="500"/>
                                        <p:tgtEl>
                                          <p:spTgt spid="30"/>
                                        </p:tgtEl>
                                      </p:cBhvr>
                                    </p:animEffect>
                                  </p:childTnLst>
                                </p:cTn>
                              </p:par>
                              <p:par>
                                <p:cTn id="131" presetID="9" presetClass="entr" presetSubtype="0" fill="hold" nodeType="withEffect">
                                  <p:stCondLst>
                                    <p:cond delay="0"/>
                                  </p:stCondLst>
                                  <p:childTnLst>
                                    <p:set>
                                      <p:cBhvr>
                                        <p:cTn id="132" dur="1" fill="hold">
                                          <p:stCondLst>
                                            <p:cond delay="0"/>
                                          </p:stCondLst>
                                        </p:cTn>
                                        <p:tgtEl>
                                          <p:spTgt spid="33"/>
                                        </p:tgtEl>
                                        <p:attrNameLst>
                                          <p:attrName>style.visibility</p:attrName>
                                        </p:attrNameLst>
                                      </p:cBhvr>
                                      <p:to>
                                        <p:strVal val="visible"/>
                                      </p:to>
                                    </p:set>
                                    <p:animEffect transition="in" filter="dissolve">
                                      <p:cBhvr>
                                        <p:cTn id="133" dur="500"/>
                                        <p:tgtEl>
                                          <p:spTgt spid="33"/>
                                        </p:tgtEl>
                                      </p:cBhvr>
                                    </p:animEffect>
                                  </p:childTnLst>
                                </p:cTn>
                              </p:par>
                              <p:par>
                                <p:cTn id="134" presetID="9" presetClass="entr" presetSubtype="0" fill="hold" nodeType="withEffect">
                                  <p:stCondLst>
                                    <p:cond delay="0"/>
                                  </p:stCondLst>
                                  <p:childTnLst>
                                    <p:set>
                                      <p:cBhvr>
                                        <p:cTn id="135" dur="1" fill="hold">
                                          <p:stCondLst>
                                            <p:cond delay="0"/>
                                          </p:stCondLst>
                                        </p:cTn>
                                        <p:tgtEl>
                                          <p:spTgt spid="32"/>
                                        </p:tgtEl>
                                        <p:attrNameLst>
                                          <p:attrName>style.visibility</p:attrName>
                                        </p:attrNameLst>
                                      </p:cBhvr>
                                      <p:to>
                                        <p:strVal val="visible"/>
                                      </p:to>
                                    </p:set>
                                    <p:animEffect transition="in" filter="dissolve">
                                      <p:cBhvr>
                                        <p:cTn id="136" dur="500"/>
                                        <p:tgtEl>
                                          <p:spTgt spid="32"/>
                                        </p:tgtEl>
                                      </p:cBhvr>
                                    </p:animEffect>
                                  </p:childTnLst>
                                </p:cTn>
                              </p:par>
                              <p:par>
                                <p:cTn id="137" presetID="9" presetClass="entr" presetSubtype="0" fill="hold" nodeType="withEffect">
                                  <p:stCondLst>
                                    <p:cond delay="0"/>
                                  </p:stCondLst>
                                  <p:childTnLst>
                                    <p:set>
                                      <p:cBhvr>
                                        <p:cTn id="138" dur="1" fill="hold">
                                          <p:stCondLst>
                                            <p:cond delay="0"/>
                                          </p:stCondLst>
                                        </p:cTn>
                                        <p:tgtEl>
                                          <p:spTgt spid="31"/>
                                        </p:tgtEl>
                                        <p:attrNameLst>
                                          <p:attrName>style.visibility</p:attrName>
                                        </p:attrNameLst>
                                      </p:cBhvr>
                                      <p:to>
                                        <p:strVal val="visible"/>
                                      </p:to>
                                    </p:set>
                                    <p:animEffect transition="in" filter="dissolve">
                                      <p:cBhvr>
                                        <p:cTn id="139" dur="500"/>
                                        <p:tgtEl>
                                          <p:spTgt spid="31"/>
                                        </p:tgtEl>
                                      </p:cBhvr>
                                    </p:animEffect>
                                  </p:childTnLst>
                                </p:cTn>
                              </p:par>
                            </p:childTnLst>
                          </p:cTn>
                        </p:par>
                      </p:childTnLst>
                    </p:cTn>
                  </p:par>
                  <p:par>
                    <p:cTn id="140" fill="hold">
                      <p:stCondLst>
                        <p:cond delay="indefinite"/>
                      </p:stCondLst>
                      <p:childTnLst>
                        <p:par>
                          <p:cTn id="141" fill="hold">
                            <p:stCondLst>
                              <p:cond delay="0"/>
                            </p:stCondLst>
                            <p:childTnLst>
                              <p:par>
                                <p:cTn id="142" presetID="9" presetClass="entr" presetSubtype="0" fill="hold" grpId="0" nodeType="click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dissolve">
                                      <p:cBhvr>
                                        <p:cTn id="144" dur="500"/>
                                        <p:tgtEl>
                                          <p:spTgt spid="34"/>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35"/>
                                        </p:tgtEl>
                                        <p:attrNameLst>
                                          <p:attrName>style.visibility</p:attrName>
                                        </p:attrNameLst>
                                      </p:cBhvr>
                                      <p:to>
                                        <p:strVal val="visible"/>
                                      </p:to>
                                    </p:set>
                                    <p:animEffect transition="in" filter="dissolve">
                                      <p:cBhvr>
                                        <p:cTn id="147" dur="500"/>
                                        <p:tgtEl>
                                          <p:spTgt spid="35"/>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36"/>
                                        </p:tgtEl>
                                        <p:attrNameLst>
                                          <p:attrName>style.visibility</p:attrName>
                                        </p:attrNameLst>
                                      </p:cBhvr>
                                      <p:to>
                                        <p:strVal val="visible"/>
                                      </p:to>
                                    </p:set>
                                    <p:animEffect transition="in" filter="dissolve">
                                      <p:cBhvr>
                                        <p:cTn id="150" dur="500"/>
                                        <p:tgtEl>
                                          <p:spTgt spid="36"/>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37"/>
                                        </p:tgtEl>
                                        <p:attrNameLst>
                                          <p:attrName>style.visibility</p:attrName>
                                        </p:attrNameLst>
                                      </p:cBhvr>
                                      <p:to>
                                        <p:strVal val="visible"/>
                                      </p:to>
                                    </p:set>
                                    <p:animEffect transition="in" filter="dissolve">
                                      <p:cBhvr>
                                        <p:cTn id="153" dur="500"/>
                                        <p:tgtEl>
                                          <p:spTgt spid="37"/>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38"/>
                                        </p:tgtEl>
                                        <p:attrNameLst>
                                          <p:attrName>style.visibility</p:attrName>
                                        </p:attrNameLst>
                                      </p:cBhvr>
                                      <p:to>
                                        <p:strVal val="visible"/>
                                      </p:to>
                                    </p:set>
                                    <p:animEffect transition="in" filter="dissolve">
                                      <p:cBhvr>
                                        <p:cTn id="156" dur="500"/>
                                        <p:tgtEl>
                                          <p:spTgt spid="38"/>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39"/>
                                        </p:tgtEl>
                                        <p:attrNameLst>
                                          <p:attrName>style.visibility</p:attrName>
                                        </p:attrNameLst>
                                      </p:cBhvr>
                                      <p:to>
                                        <p:strVal val="visible"/>
                                      </p:to>
                                    </p:set>
                                    <p:animEffect transition="in" filter="dissolve">
                                      <p:cBhvr>
                                        <p:cTn id="159" dur="500"/>
                                        <p:tgtEl>
                                          <p:spTgt spid="3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40"/>
                                        </p:tgtEl>
                                        <p:attrNameLst>
                                          <p:attrName>style.visibility</p:attrName>
                                        </p:attrNameLst>
                                      </p:cBhvr>
                                      <p:to>
                                        <p:strVal val="visible"/>
                                      </p:to>
                                    </p:set>
                                    <p:animEffect transition="in" filter="dissolve">
                                      <p:cBhvr>
                                        <p:cTn id="162" dur="500"/>
                                        <p:tgtEl>
                                          <p:spTgt spid="40"/>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41"/>
                                        </p:tgtEl>
                                        <p:attrNameLst>
                                          <p:attrName>style.visibility</p:attrName>
                                        </p:attrNameLst>
                                      </p:cBhvr>
                                      <p:to>
                                        <p:strVal val="visible"/>
                                      </p:to>
                                    </p:set>
                                    <p:animEffect transition="in" filter="dissolve">
                                      <p:cBhvr>
                                        <p:cTn id="165" dur="500"/>
                                        <p:tgtEl>
                                          <p:spTgt spid="41"/>
                                        </p:tgtEl>
                                      </p:cBhvr>
                                    </p:animEffect>
                                  </p:childTnLst>
                                </p:cTn>
                              </p:par>
                            </p:childTnLst>
                          </p:cTn>
                        </p:par>
                      </p:childTnLst>
                    </p:cTn>
                  </p:par>
                  <p:par>
                    <p:cTn id="166" fill="hold">
                      <p:stCondLst>
                        <p:cond delay="indefinite"/>
                      </p:stCondLst>
                      <p:childTnLst>
                        <p:par>
                          <p:cTn id="167" fill="hold">
                            <p:stCondLst>
                              <p:cond delay="0"/>
                            </p:stCondLst>
                            <p:childTnLst>
                              <p:par>
                                <p:cTn id="168" presetID="18" presetClass="entr" presetSubtype="6" fill="hold" nodeType="clickEffect">
                                  <p:stCondLst>
                                    <p:cond delay="0"/>
                                  </p:stCondLst>
                                  <p:childTnLst>
                                    <p:set>
                                      <p:cBhvr>
                                        <p:cTn id="169" dur="1" fill="hold">
                                          <p:stCondLst>
                                            <p:cond delay="0"/>
                                          </p:stCondLst>
                                        </p:cTn>
                                        <p:tgtEl>
                                          <p:spTgt spid="104"/>
                                        </p:tgtEl>
                                        <p:attrNameLst>
                                          <p:attrName>style.visibility</p:attrName>
                                        </p:attrNameLst>
                                      </p:cBhvr>
                                      <p:to>
                                        <p:strVal val="visible"/>
                                      </p:to>
                                    </p:set>
                                    <p:animEffect transition="in" filter="strips(downRight)">
                                      <p:cBhvr>
                                        <p:cTn id="170" dur="500"/>
                                        <p:tgtEl>
                                          <p:spTgt spid="104"/>
                                        </p:tgtEl>
                                      </p:cBhvr>
                                    </p:animEffect>
                                  </p:childTnLst>
                                </p:cTn>
                              </p:par>
                            </p:childTnLst>
                          </p:cTn>
                        </p:par>
                      </p:childTnLst>
                    </p:cTn>
                  </p:par>
                  <p:par>
                    <p:cTn id="171" fill="hold">
                      <p:stCondLst>
                        <p:cond delay="indefinite"/>
                      </p:stCondLst>
                      <p:childTnLst>
                        <p:par>
                          <p:cTn id="172" fill="hold">
                            <p:stCondLst>
                              <p:cond delay="0"/>
                            </p:stCondLst>
                            <p:childTnLst>
                              <p:par>
                                <p:cTn id="173" presetID="18" presetClass="entr" presetSubtype="12" fill="hold" nodeType="clickEffect">
                                  <p:stCondLst>
                                    <p:cond delay="0"/>
                                  </p:stCondLst>
                                  <p:childTnLst>
                                    <p:set>
                                      <p:cBhvr>
                                        <p:cTn id="174" dur="1" fill="hold">
                                          <p:stCondLst>
                                            <p:cond delay="0"/>
                                          </p:stCondLst>
                                        </p:cTn>
                                        <p:tgtEl>
                                          <p:spTgt spid="105"/>
                                        </p:tgtEl>
                                        <p:attrNameLst>
                                          <p:attrName>style.visibility</p:attrName>
                                        </p:attrNameLst>
                                      </p:cBhvr>
                                      <p:to>
                                        <p:strVal val="visible"/>
                                      </p:to>
                                    </p:set>
                                    <p:animEffect transition="in" filter="strips(downLeft)">
                                      <p:cBhvr>
                                        <p:cTn id="175" dur="500"/>
                                        <p:tgtEl>
                                          <p:spTgt spid="105"/>
                                        </p:tgtEl>
                                      </p:cBhvr>
                                    </p:animEffect>
                                  </p:childTnLst>
                                </p:cTn>
                              </p:par>
                            </p:childTnLst>
                          </p:cTn>
                        </p:par>
                      </p:childTnLst>
                    </p:cTn>
                  </p:par>
                  <p:par>
                    <p:cTn id="176" fill="hold">
                      <p:stCondLst>
                        <p:cond delay="indefinite"/>
                      </p:stCondLst>
                      <p:childTnLst>
                        <p:par>
                          <p:cTn id="177" fill="hold">
                            <p:stCondLst>
                              <p:cond delay="0"/>
                            </p:stCondLst>
                            <p:childTnLst>
                              <p:par>
                                <p:cTn id="178" presetID="18" presetClass="entr" presetSubtype="6" fill="hold" nodeType="clickEffect">
                                  <p:stCondLst>
                                    <p:cond delay="0"/>
                                  </p:stCondLst>
                                  <p:childTnLst>
                                    <p:set>
                                      <p:cBhvr>
                                        <p:cTn id="179" dur="1" fill="hold">
                                          <p:stCondLst>
                                            <p:cond delay="0"/>
                                          </p:stCondLst>
                                        </p:cTn>
                                        <p:tgtEl>
                                          <p:spTgt spid="106"/>
                                        </p:tgtEl>
                                        <p:attrNameLst>
                                          <p:attrName>style.visibility</p:attrName>
                                        </p:attrNameLst>
                                      </p:cBhvr>
                                      <p:to>
                                        <p:strVal val="visible"/>
                                      </p:to>
                                    </p:set>
                                    <p:animEffect transition="in" filter="strips(downRight)">
                                      <p:cBhvr>
                                        <p:cTn id="180" dur="500"/>
                                        <p:tgtEl>
                                          <p:spTgt spid="106"/>
                                        </p:tgtEl>
                                      </p:cBhvr>
                                    </p:animEffect>
                                  </p:childTnLst>
                                </p:cTn>
                              </p:par>
                            </p:childTnLst>
                          </p:cTn>
                        </p:par>
                      </p:childTnLst>
                    </p:cTn>
                  </p:par>
                  <p:par>
                    <p:cTn id="181" fill="hold">
                      <p:stCondLst>
                        <p:cond delay="indefinite"/>
                      </p:stCondLst>
                      <p:childTnLst>
                        <p:par>
                          <p:cTn id="182" fill="hold">
                            <p:stCondLst>
                              <p:cond delay="0"/>
                            </p:stCondLst>
                            <p:childTnLst>
                              <p:par>
                                <p:cTn id="183" presetID="18" presetClass="entr" presetSubtype="12" fill="hold" nodeType="clickEffect">
                                  <p:stCondLst>
                                    <p:cond delay="0"/>
                                  </p:stCondLst>
                                  <p:childTnLst>
                                    <p:set>
                                      <p:cBhvr>
                                        <p:cTn id="184" dur="1" fill="hold">
                                          <p:stCondLst>
                                            <p:cond delay="0"/>
                                          </p:stCondLst>
                                        </p:cTn>
                                        <p:tgtEl>
                                          <p:spTgt spid="107"/>
                                        </p:tgtEl>
                                        <p:attrNameLst>
                                          <p:attrName>style.visibility</p:attrName>
                                        </p:attrNameLst>
                                      </p:cBhvr>
                                      <p:to>
                                        <p:strVal val="visible"/>
                                      </p:to>
                                    </p:set>
                                    <p:animEffect transition="in" filter="strips(downLeft)">
                                      <p:cBhvr>
                                        <p:cTn id="185" dur="500"/>
                                        <p:tgtEl>
                                          <p:spTgt spid="107"/>
                                        </p:tgtEl>
                                      </p:cBhvr>
                                    </p:animEffect>
                                  </p:childTnLst>
                                </p:cTn>
                              </p:par>
                            </p:childTnLst>
                          </p:cTn>
                        </p:par>
                      </p:childTnLst>
                    </p:cTn>
                  </p:par>
                  <p:par>
                    <p:cTn id="186" fill="hold">
                      <p:stCondLst>
                        <p:cond delay="indefinite"/>
                      </p:stCondLst>
                      <p:childTnLst>
                        <p:par>
                          <p:cTn id="187" fill="hold">
                            <p:stCondLst>
                              <p:cond delay="0"/>
                            </p:stCondLst>
                            <p:childTnLst>
                              <p:par>
                                <p:cTn id="188" presetID="18" presetClass="entr" presetSubtype="12" fill="hold" nodeType="clickEffect">
                                  <p:stCondLst>
                                    <p:cond delay="0"/>
                                  </p:stCondLst>
                                  <p:childTnLst>
                                    <p:set>
                                      <p:cBhvr>
                                        <p:cTn id="189" dur="1" fill="hold">
                                          <p:stCondLst>
                                            <p:cond delay="0"/>
                                          </p:stCondLst>
                                        </p:cTn>
                                        <p:tgtEl>
                                          <p:spTgt spid="108"/>
                                        </p:tgtEl>
                                        <p:attrNameLst>
                                          <p:attrName>style.visibility</p:attrName>
                                        </p:attrNameLst>
                                      </p:cBhvr>
                                      <p:to>
                                        <p:strVal val="visible"/>
                                      </p:to>
                                    </p:set>
                                    <p:animEffect transition="in" filter="strips(downLeft)">
                                      <p:cBhvr>
                                        <p:cTn id="190" dur="500"/>
                                        <p:tgtEl>
                                          <p:spTgt spid="108"/>
                                        </p:tgtEl>
                                      </p:cBhvr>
                                    </p:animEffect>
                                  </p:childTnLst>
                                </p:cTn>
                              </p:par>
                            </p:childTnLst>
                          </p:cTn>
                        </p:par>
                      </p:childTnLst>
                    </p:cTn>
                  </p:par>
                  <p:par>
                    <p:cTn id="191" fill="hold">
                      <p:stCondLst>
                        <p:cond delay="indefinite"/>
                      </p:stCondLst>
                      <p:childTnLst>
                        <p:par>
                          <p:cTn id="192" fill="hold">
                            <p:stCondLst>
                              <p:cond delay="0"/>
                            </p:stCondLst>
                            <p:childTnLst>
                              <p:par>
                                <p:cTn id="193" presetID="18" presetClass="entr" presetSubtype="12" fill="hold" nodeType="clickEffect">
                                  <p:stCondLst>
                                    <p:cond delay="0"/>
                                  </p:stCondLst>
                                  <p:childTnLst>
                                    <p:set>
                                      <p:cBhvr>
                                        <p:cTn id="194" dur="1" fill="hold">
                                          <p:stCondLst>
                                            <p:cond delay="0"/>
                                          </p:stCondLst>
                                        </p:cTn>
                                        <p:tgtEl>
                                          <p:spTgt spid="109"/>
                                        </p:tgtEl>
                                        <p:attrNameLst>
                                          <p:attrName>style.visibility</p:attrName>
                                        </p:attrNameLst>
                                      </p:cBhvr>
                                      <p:to>
                                        <p:strVal val="visible"/>
                                      </p:to>
                                    </p:set>
                                    <p:animEffect transition="in" filter="strips(downLeft)">
                                      <p:cBhvr>
                                        <p:cTn id="195" dur="500"/>
                                        <p:tgtEl>
                                          <p:spTgt spid="109"/>
                                        </p:tgtEl>
                                      </p:cBhvr>
                                    </p:animEffect>
                                  </p:childTnLst>
                                </p:cTn>
                              </p:par>
                            </p:childTnLst>
                          </p:cTn>
                        </p:par>
                      </p:childTnLst>
                    </p:cTn>
                  </p:par>
                  <p:par>
                    <p:cTn id="196" fill="hold">
                      <p:stCondLst>
                        <p:cond delay="indefinite"/>
                      </p:stCondLst>
                      <p:childTnLst>
                        <p:par>
                          <p:cTn id="197" fill="hold">
                            <p:stCondLst>
                              <p:cond delay="0"/>
                            </p:stCondLst>
                            <p:childTnLst>
                              <p:par>
                                <p:cTn id="198" presetID="18" presetClass="entr" presetSubtype="12" fill="hold" nodeType="clickEffect">
                                  <p:stCondLst>
                                    <p:cond delay="0"/>
                                  </p:stCondLst>
                                  <p:childTnLst>
                                    <p:set>
                                      <p:cBhvr>
                                        <p:cTn id="199" dur="1" fill="hold">
                                          <p:stCondLst>
                                            <p:cond delay="0"/>
                                          </p:stCondLst>
                                        </p:cTn>
                                        <p:tgtEl>
                                          <p:spTgt spid="163"/>
                                        </p:tgtEl>
                                        <p:attrNameLst>
                                          <p:attrName>style.visibility</p:attrName>
                                        </p:attrNameLst>
                                      </p:cBhvr>
                                      <p:to>
                                        <p:strVal val="visible"/>
                                      </p:to>
                                    </p:set>
                                    <p:animEffect transition="in" filter="strips(downLeft)">
                                      <p:cBhvr>
                                        <p:cTn id="200" dur="500"/>
                                        <p:tgtEl>
                                          <p:spTgt spid="163"/>
                                        </p:tgtEl>
                                      </p:cBhvr>
                                    </p:animEffect>
                                  </p:childTnLst>
                                </p:cTn>
                              </p:par>
                            </p:childTnLst>
                          </p:cTn>
                        </p:par>
                      </p:childTnLst>
                    </p:cTn>
                  </p:par>
                  <p:par>
                    <p:cTn id="201" fill="hold">
                      <p:stCondLst>
                        <p:cond delay="indefinite"/>
                      </p:stCondLst>
                      <p:childTnLst>
                        <p:par>
                          <p:cTn id="202" fill="hold">
                            <p:stCondLst>
                              <p:cond delay="0"/>
                            </p:stCondLst>
                            <p:childTnLst>
                              <p:par>
                                <p:cTn id="203" presetID="9" presetClass="entr" presetSubtype="0" fill="hold" grpId="0" nodeType="clickEffect">
                                  <p:stCondLst>
                                    <p:cond delay="0"/>
                                  </p:stCondLst>
                                  <p:childTnLst>
                                    <p:set>
                                      <p:cBhvr>
                                        <p:cTn id="204" dur="1" fill="hold">
                                          <p:stCondLst>
                                            <p:cond delay="0"/>
                                          </p:stCondLst>
                                        </p:cTn>
                                        <p:tgtEl>
                                          <p:spTgt spid="142"/>
                                        </p:tgtEl>
                                        <p:attrNameLst>
                                          <p:attrName>style.visibility</p:attrName>
                                        </p:attrNameLst>
                                      </p:cBhvr>
                                      <p:to>
                                        <p:strVal val="visible"/>
                                      </p:to>
                                    </p:set>
                                    <p:animEffect transition="in" filter="dissolve">
                                      <p:cBhvr>
                                        <p:cTn id="205" dur="500"/>
                                        <p:tgtEl>
                                          <p:spTgt spid="142"/>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143"/>
                                        </p:tgtEl>
                                        <p:attrNameLst>
                                          <p:attrName>style.visibility</p:attrName>
                                        </p:attrNameLst>
                                      </p:cBhvr>
                                      <p:to>
                                        <p:strVal val="visible"/>
                                      </p:to>
                                    </p:set>
                                    <p:animEffect transition="in" filter="dissolve">
                                      <p:cBhvr>
                                        <p:cTn id="208" dur="500"/>
                                        <p:tgtEl>
                                          <p:spTgt spid="143"/>
                                        </p:tgtEl>
                                      </p:cBhvr>
                                    </p:animEffect>
                                  </p:childTnLst>
                                </p:cTn>
                              </p:par>
                              <p:par>
                                <p:cTn id="209" presetID="9" presetClass="entr" presetSubtype="0" fill="hold" grpId="0" nodeType="withEffect">
                                  <p:stCondLst>
                                    <p:cond delay="0"/>
                                  </p:stCondLst>
                                  <p:childTnLst>
                                    <p:set>
                                      <p:cBhvr>
                                        <p:cTn id="210" dur="1" fill="hold">
                                          <p:stCondLst>
                                            <p:cond delay="0"/>
                                          </p:stCondLst>
                                        </p:cTn>
                                        <p:tgtEl>
                                          <p:spTgt spid="99"/>
                                        </p:tgtEl>
                                        <p:attrNameLst>
                                          <p:attrName>style.visibility</p:attrName>
                                        </p:attrNameLst>
                                      </p:cBhvr>
                                      <p:to>
                                        <p:strVal val="visible"/>
                                      </p:to>
                                    </p:set>
                                    <p:animEffect transition="in" filter="dissolve">
                                      <p:cBhvr>
                                        <p:cTn id="211" dur="500"/>
                                        <p:tgtEl>
                                          <p:spTgt spid="99"/>
                                        </p:tgtEl>
                                      </p:cBhvr>
                                    </p:animEffect>
                                  </p:childTnLst>
                                </p:cTn>
                              </p:par>
                              <p:par>
                                <p:cTn id="212" presetID="9" presetClass="entr" presetSubtype="0" fill="hold" grpId="0" nodeType="withEffect">
                                  <p:stCondLst>
                                    <p:cond delay="0"/>
                                  </p:stCondLst>
                                  <p:childTnLst>
                                    <p:set>
                                      <p:cBhvr>
                                        <p:cTn id="213" dur="1" fill="hold">
                                          <p:stCondLst>
                                            <p:cond delay="0"/>
                                          </p:stCondLst>
                                        </p:cTn>
                                        <p:tgtEl>
                                          <p:spTgt spid="100"/>
                                        </p:tgtEl>
                                        <p:attrNameLst>
                                          <p:attrName>style.visibility</p:attrName>
                                        </p:attrNameLst>
                                      </p:cBhvr>
                                      <p:to>
                                        <p:strVal val="visible"/>
                                      </p:to>
                                    </p:set>
                                    <p:animEffect transition="in" filter="dissolve">
                                      <p:cBhvr>
                                        <p:cTn id="214" dur="500"/>
                                        <p:tgtEl>
                                          <p:spTgt spid="100"/>
                                        </p:tgtEl>
                                      </p:cBhvr>
                                    </p:animEffect>
                                  </p:childTnLst>
                                </p:cTn>
                              </p:par>
                              <p:par>
                                <p:cTn id="215" presetID="9" presetClass="entr" presetSubtype="0" fill="hold" grpId="0" nodeType="withEffect">
                                  <p:stCondLst>
                                    <p:cond delay="0"/>
                                  </p:stCondLst>
                                  <p:childTnLst>
                                    <p:set>
                                      <p:cBhvr>
                                        <p:cTn id="216" dur="1" fill="hold">
                                          <p:stCondLst>
                                            <p:cond delay="0"/>
                                          </p:stCondLst>
                                        </p:cTn>
                                        <p:tgtEl>
                                          <p:spTgt spid="168"/>
                                        </p:tgtEl>
                                        <p:attrNameLst>
                                          <p:attrName>style.visibility</p:attrName>
                                        </p:attrNameLst>
                                      </p:cBhvr>
                                      <p:to>
                                        <p:strVal val="visible"/>
                                      </p:to>
                                    </p:set>
                                    <p:animEffect transition="in" filter="dissolve">
                                      <p:cBhvr>
                                        <p:cTn id="217" dur="500"/>
                                        <p:tgtEl>
                                          <p:spTgt spid="168"/>
                                        </p:tgtEl>
                                      </p:cBhvr>
                                    </p:animEffect>
                                  </p:childTnLst>
                                </p:cTn>
                              </p:par>
                            </p:childTnLst>
                          </p:cTn>
                        </p:par>
                      </p:childTnLst>
                    </p:cTn>
                  </p:par>
                  <p:par>
                    <p:cTn id="218" fill="hold">
                      <p:stCondLst>
                        <p:cond delay="indefinite"/>
                      </p:stCondLst>
                      <p:childTnLst>
                        <p:par>
                          <p:cTn id="219" fill="hold">
                            <p:stCondLst>
                              <p:cond delay="0"/>
                            </p:stCondLst>
                            <p:childTnLst>
                              <p:par>
                                <p:cTn id="220" presetID="18" presetClass="entr" presetSubtype="12" fill="hold" nodeType="clickEffect">
                                  <p:stCondLst>
                                    <p:cond delay="0"/>
                                  </p:stCondLst>
                                  <p:childTnLst>
                                    <p:set>
                                      <p:cBhvr>
                                        <p:cTn id="221" dur="1" fill="hold">
                                          <p:stCondLst>
                                            <p:cond delay="0"/>
                                          </p:stCondLst>
                                        </p:cTn>
                                        <p:tgtEl>
                                          <p:spTgt spid="64"/>
                                        </p:tgtEl>
                                        <p:attrNameLst>
                                          <p:attrName>style.visibility</p:attrName>
                                        </p:attrNameLst>
                                      </p:cBhvr>
                                      <p:to>
                                        <p:strVal val="visible"/>
                                      </p:to>
                                    </p:set>
                                    <p:animEffect transition="in" filter="strips(downLeft)">
                                      <p:cBhvr>
                                        <p:cTn id="222" dur="500"/>
                                        <p:tgtEl>
                                          <p:spTgt spid="64"/>
                                        </p:tgtEl>
                                      </p:cBhvr>
                                    </p:animEffect>
                                  </p:childTnLst>
                                </p:cTn>
                              </p:par>
                            </p:childTnLst>
                          </p:cTn>
                        </p:par>
                      </p:childTnLst>
                    </p:cTn>
                  </p:par>
                  <p:par>
                    <p:cTn id="223" fill="hold">
                      <p:stCondLst>
                        <p:cond delay="indefinite"/>
                      </p:stCondLst>
                      <p:childTnLst>
                        <p:par>
                          <p:cTn id="224" fill="hold">
                            <p:stCondLst>
                              <p:cond delay="0"/>
                            </p:stCondLst>
                            <p:childTnLst>
                              <p:par>
                                <p:cTn id="225" presetID="18" presetClass="entr" presetSubtype="12" fill="hold" nodeType="clickEffect">
                                  <p:stCondLst>
                                    <p:cond delay="0"/>
                                  </p:stCondLst>
                                  <p:childTnLst>
                                    <p:set>
                                      <p:cBhvr>
                                        <p:cTn id="226" dur="1" fill="hold">
                                          <p:stCondLst>
                                            <p:cond delay="0"/>
                                          </p:stCondLst>
                                        </p:cTn>
                                        <p:tgtEl>
                                          <p:spTgt spid="66"/>
                                        </p:tgtEl>
                                        <p:attrNameLst>
                                          <p:attrName>style.visibility</p:attrName>
                                        </p:attrNameLst>
                                      </p:cBhvr>
                                      <p:to>
                                        <p:strVal val="visible"/>
                                      </p:to>
                                    </p:set>
                                    <p:animEffect transition="in" filter="strips(downLeft)">
                                      <p:cBhvr>
                                        <p:cTn id="227" dur="500"/>
                                        <p:tgtEl>
                                          <p:spTgt spid="66"/>
                                        </p:tgtEl>
                                      </p:cBhvr>
                                    </p:animEffect>
                                  </p:childTnLst>
                                </p:cTn>
                              </p:par>
                            </p:childTnLst>
                          </p:cTn>
                        </p:par>
                      </p:childTnLst>
                    </p:cTn>
                  </p:par>
                  <p:par>
                    <p:cTn id="228" fill="hold">
                      <p:stCondLst>
                        <p:cond delay="indefinite"/>
                      </p:stCondLst>
                      <p:childTnLst>
                        <p:par>
                          <p:cTn id="229" fill="hold">
                            <p:stCondLst>
                              <p:cond delay="0"/>
                            </p:stCondLst>
                            <p:childTnLst>
                              <p:par>
                                <p:cTn id="230" presetID="18" presetClass="entr" presetSubtype="12" fill="hold" grpId="0" nodeType="clickEffect">
                                  <p:stCondLst>
                                    <p:cond delay="0"/>
                                  </p:stCondLst>
                                  <p:childTnLst>
                                    <p:set>
                                      <p:cBhvr>
                                        <p:cTn id="231" dur="1" fill="hold">
                                          <p:stCondLst>
                                            <p:cond delay="0"/>
                                          </p:stCondLst>
                                        </p:cTn>
                                        <p:tgtEl>
                                          <p:spTgt spid="51"/>
                                        </p:tgtEl>
                                        <p:attrNameLst>
                                          <p:attrName>style.visibility</p:attrName>
                                        </p:attrNameLst>
                                      </p:cBhvr>
                                      <p:to>
                                        <p:strVal val="visible"/>
                                      </p:to>
                                    </p:set>
                                    <p:animEffect transition="in" filter="strips(downLeft)">
                                      <p:cBhvr>
                                        <p:cTn id="232" dur="500"/>
                                        <p:tgtEl>
                                          <p:spTgt spid="51"/>
                                        </p:tgtEl>
                                      </p:cBhvr>
                                    </p:animEffect>
                                  </p:childTnLst>
                                </p:cTn>
                              </p:par>
                            </p:childTnLst>
                          </p:cTn>
                        </p:par>
                      </p:childTnLst>
                    </p:cTn>
                  </p:par>
                  <p:par>
                    <p:cTn id="233" fill="hold">
                      <p:stCondLst>
                        <p:cond delay="indefinite"/>
                      </p:stCondLst>
                      <p:childTnLst>
                        <p:par>
                          <p:cTn id="234" fill="hold">
                            <p:stCondLst>
                              <p:cond delay="0"/>
                            </p:stCondLst>
                            <p:childTnLst>
                              <p:par>
                                <p:cTn id="235" presetID="18" presetClass="entr" presetSubtype="12" fill="hold" grpId="0" nodeType="clickEffect">
                                  <p:stCondLst>
                                    <p:cond delay="0"/>
                                  </p:stCondLst>
                                  <p:childTnLst>
                                    <p:set>
                                      <p:cBhvr>
                                        <p:cTn id="236" dur="1" fill="hold">
                                          <p:stCondLst>
                                            <p:cond delay="0"/>
                                          </p:stCondLst>
                                        </p:cTn>
                                        <p:tgtEl>
                                          <p:spTgt spid="52"/>
                                        </p:tgtEl>
                                        <p:attrNameLst>
                                          <p:attrName>style.visibility</p:attrName>
                                        </p:attrNameLst>
                                      </p:cBhvr>
                                      <p:to>
                                        <p:strVal val="visible"/>
                                      </p:to>
                                    </p:set>
                                    <p:animEffect transition="in" filter="strips(downLeft)">
                                      <p:cBhvr>
                                        <p:cTn id="237" dur="500"/>
                                        <p:tgtEl>
                                          <p:spTgt spid="52"/>
                                        </p:tgtEl>
                                      </p:cBhvr>
                                    </p:animEffect>
                                  </p:childTnLst>
                                </p:cTn>
                              </p:par>
                            </p:childTnLst>
                          </p:cTn>
                        </p:par>
                      </p:childTnLst>
                    </p:cTn>
                  </p:par>
                  <p:par>
                    <p:cTn id="238" fill="hold">
                      <p:stCondLst>
                        <p:cond delay="indefinite"/>
                      </p:stCondLst>
                      <p:childTnLst>
                        <p:par>
                          <p:cTn id="239" fill="hold">
                            <p:stCondLst>
                              <p:cond delay="0"/>
                            </p:stCondLst>
                            <p:childTnLst>
                              <p:par>
                                <p:cTn id="240" presetID="18" presetClass="entr" presetSubtype="12" fill="hold" nodeType="clickEffect">
                                  <p:stCondLst>
                                    <p:cond delay="0"/>
                                  </p:stCondLst>
                                  <p:childTnLst>
                                    <p:set>
                                      <p:cBhvr>
                                        <p:cTn id="241" dur="1" fill="hold">
                                          <p:stCondLst>
                                            <p:cond delay="0"/>
                                          </p:stCondLst>
                                        </p:cTn>
                                        <p:tgtEl>
                                          <p:spTgt spid="141"/>
                                        </p:tgtEl>
                                        <p:attrNameLst>
                                          <p:attrName>style.visibility</p:attrName>
                                        </p:attrNameLst>
                                      </p:cBhvr>
                                      <p:to>
                                        <p:strVal val="visible"/>
                                      </p:to>
                                    </p:set>
                                    <p:animEffect transition="in" filter="strips(downLeft)">
                                      <p:cBhvr>
                                        <p:cTn id="242" dur="500"/>
                                        <p:tgtEl>
                                          <p:spTgt spid="141"/>
                                        </p:tgtEl>
                                      </p:cBhvr>
                                    </p:animEffect>
                                  </p:childTnLst>
                                </p:cTn>
                              </p:par>
                            </p:childTnLst>
                          </p:cTn>
                        </p:par>
                      </p:childTnLst>
                    </p:cTn>
                  </p:par>
                  <p:par>
                    <p:cTn id="243" fill="hold">
                      <p:stCondLst>
                        <p:cond delay="indefinite"/>
                      </p:stCondLst>
                      <p:childTnLst>
                        <p:par>
                          <p:cTn id="244" fill="hold">
                            <p:stCondLst>
                              <p:cond delay="0"/>
                            </p:stCondLst>
                            <p:childTnLst>
                              <p:par>
                                <p:cTn id="245" presetID="9" presetClass="entr" presetSubtype="0" fill="hold" grpId="0" nodeType="clickEffect">
                                  <p:stCondLst>
                                    <p:cond delay="0"/>
                                  </p:stCondLst>
                                  <p:childTnLst>
                                    <p:set>
                                      <p:cBhvr>
                                        <p:cTn id="246" dur="1" fill="hold">
                                          <p:stCondLst>
                                            <p:cond delay="0"/>
                                          </p:stCondLst>
                                        </p:cTn>
                                        <p:tgtEl>
                                          <p:spTgt spid="65"/>
                                        </p:tgtEl>
                                        <p:attrNameLst>
                                          <p:attrName>style.visibility</p:attrName>
                                        </p:attrNameLst>
                                      </p:cBhvr>
                                      <p:to>
                                        <p:strVal val="visible"/>
                                      </p:to>
                                    </p:set>
                                    <p:animEffect transition="in" filter="dissolve">
                                      <p:cBhvr>
                                        <p:cTn id="247" dur="500"/>
                                        <p:tgtEl>
                                          <p:spTgt spid="65"/>
                                        </p:tgtEl>
                                      </p:cBhvr>
                                    </p:animEffect>
                                  </p:childTnLst>
                                </p:cTn>
                              </p:par>
                              <p:par>
                                <p:cTn id="248" presetID="9" presetClass="entr" presetSubtype="0" fill="hold" grpId="0" nodeType="withEffect">
                                  <p:stCondLst>
                                    <p:cond delay="0"/>
                                  </p:stCondLst>
                                  <p:childTnLst>
                                    <p:set>
                                      <p:cBhvr>
                                        <p:cTn id="249" dur="1" fill="hold">
                                          <p:stCondLst>
                                            <p:cond delay="0"/>
                                          </p:stCondLst>
                                        </p:cTn>
                                        <p:tgtEl>
                                          <p:spTgt spid="177"/>
                                        </p:tgtEl>
                                        <p:attrNameLst>
                                          <p:attrName>style.visibility</p:attrName>
                                        </p:attrNameLst>
                                      </p:cBhvr>
                                      <p:to>
                                        <p:strVal val="visible"/>
                                      </p:to>
                                    </p:set>
                                    <p:animEffect transition="in" filter="dissolve">
                                      <p:cBhvr>
                                        <p:cTn id="250" dur="500"/>
                                        <p:tgtEl>
                                          <p:spTgt spid="177"/>
                                        </p:tgtEl>
                                      </p:cBhvr>
                                    </p:animEffect>
                                  </p:childTnLst>
                                </p:cTn>
                              </p:par>
                              <p:par>
                                <p:cTn id="251" presetID="9" presetClass="entr" presetSubtype="0" fill="hold" grpId="0" nodeType="withEffect">
                                  <p:stCondLst>
                                    <p:cond delay="0"/>
                                  </p:stCondLst>
                                  <p:childTnLst>
                                    <p:set>
                                      <p:cBhvr>
                                        <p:cTn id="252" dur="1" fill="hold">
                                          <p:stCondLst>
                                            <p:cond delay="0"/>
                                          </p:stCondLst>
                                        </p:cTn>
                                        <p:tgtEl>
                                          <p:spTgt spid="67"/>
                                        </p:tgtEl>
                                        <p:attrNameLst>
                                          <p:attrName>style.visibility</p:attrName>
                                        </p:attrNameLst>
                                      </p:cBhvr>
                                      <p:to>
                                        <p:strVal val="visible"/>
                                      </p:to>
                                    </p:set>
                                    <p:animEffect transition="in" filter="dissolve">
                                      <p:cBhvr>
                                        <p:cTn id="253" dur="500"/>
                                        <p:tgtEl>
                                          <p:spTgt spid="67"/>
                                        </p:tgtEl>
                                      </p:cBhvr>
                                    </p:animEffect>
                                  </p:childTnLst>
                                </p:cTn>
                              </p:par>
                              <p:par>
                                <p:cTn id="254" presetID="9" presetClass="entr" presetSubtype="0" fill="hold" grpId="0" nodeType="withEffect">
                                  <p:stCondLst>
                                    <p:cond delay="0"/>
                                  </p:stCondLst>
                                  <p:childTnLst>
                                    <p:set>
                                      <p:cBhvr>
                                        <p:cTn id="255" dur="1" fill="hold">
                                          <p:stCondLst>
                                            <p:cond delay="0"/>
                                          </p:stCondLst>
                                        </p:cTn>
                                        <p:tgtEl>
                                          <p:spTgt spid="178"/>
                                        </p:tgtEl>
                                        <p:attrNameLst>
                                          <p:attrName>style.visibility</p:attrName>
                                        </p:attrNameLst>
                                      </p:cBhvr>
                                      <p:to>
                                        <p:strVal val="visible"/>
                                      </p:to>
                                    </p:set>
                                    <p:animEffect transition="in" filter="dissolve">
                                      <p:cBhvr>
                                        <p:cTn id="256" dur="500"/>
                                        <p:tgtEl>
                                          <p:spTgt spid="178"/>
                                        </p:tgtEl>
                                      </p:cBhvr>
                                    </p:animEffect>
                                  </p:childTnLst>
                                </p:cTn>
                              </p:par>
                              <p:par>
                                <p:cTn id="257" presetID="9" presetClass="entr" presetSubtype="0" fill="hold" grpId="0" nodeType="withEffect">
                                  <p:stCondLst>
                                    <p:cond delay="0"/>
                                  </p:stCondLst>
                                  <p:childTnLst>
                                    <p:set>
                                      <p:cBhvr>
                                        <p:cTn id="258" dur="1" fill="hold">
                                          <p:stCondLst>
                                            <p:cond delay="0"/>
                                          </p:stCondLst>
                                        </p:cTn>
                                        <p:tgtEl>
                                          <p:spTgt spid="179"/>
                                        </p:tgtEl>
                                        <p:attrNameLst>
                                          <p:attrName>style.visibility</p:attrName>
                                        </p:attrNameLst>
                                      </p:cBhvr>
                                      <p:to>
                                        <p:strVal val="visible"/>
                                      </p:to>
                                    </p:set>
                                    <p:animEffect transition="in" filter="dissolve">
                                      <p:cBhvr>
                                        <p:cTn id="259" dur="500"/>
                                        <p:tgtEl>
                                          <p:spTgt spid="179"/>
                                        </p:tgtEl>
                                      </p:cBhvr>
                                    </p:animEffect>
                                  </p:childTnLst>
                                </p:cTn>
                              </p:par>
                            </p:childTnLst>
                          </p:cTn>
                        </p:par>
                      </p:childTnLst>
                    </p:cTn>
                  </p:par>
                  <p:par>
                    <p:cTn id="260" fill="hold">
                      <p:stCondLst>
                        <p:cond delay="indefinite"/>
                      </p:stCondLst>
                      <p:childTnLst>
                        <p:par>
                          <p:cTn id="261" fill="hold">
                            <p:stCondLst>
                              <p:cond delay="0"/>
                            </p:stCondLst>
                            <p:childTnLst>
                              <p:par>
                                <p:cTn id="262" presetID="18" presetClass="entr" presetSubtype="6" fill="hold" nodeType="clickEffect">
                                  <p:stCondLst>
                                    <p:cond delay="0"/>
                                  </p:stCondLst>
                                  <p:childTnLst>
                                    <p:set>
                                      <p:cBhvr>
                                        <p:cTn id="263" dur="1" fill="hold">
                                          <p:stCondLst>
                                            <p:cond delay="0"/>
                                          </p:stCondLst>
                                        </p:cTn>
                                        <p:tgtEl>
                                          <p:spTgt spid="42"/>
                                        </p:tgtEl>
                                        <p:attrNameLst>
                                          <p:attrName>style.visibility</p:attrName>
                                        </p:attrNameLst>
                                      </p:cBhvr>
                                      <p:to>
                                        <p:strVal val="visible"/>
                                      </p:to>
                                    </p:set>
                                    <p:animEffect transition="in" filter="strips(downRight)">
                                      <p:cBhvr>
                                        <p:cTn id="264" dur="500"/>
                                        <p:tgtEl>
                                          <p:spTgt spid="42"/>
                                        </p:tgtEl>
                                      </p:cBhvr>
                                    </p:animEffect>
                                  </p:childTnLst>
                                </p:cTn>
                              </p:par>
                            </p:childTnLst>
                          </p:cTn>
                        </p:par>
                      </p:childTnLst>
                    </p:cTn>
                  </p:par>
                  <p:par>
                    <p:cTn id="265" fill="hold">
                      <p:stCondLst>
                        <p:cond delay="indefinite"/>
                      </p:stCondLst>
                      <p:childTnLst>
                        <p:par>
                          <p:cTn id="266" fill="hold">
                            <p:stCondLst>
                              <p:cond delay="0"/>
                            </p:stCondLst>
                            <p:childTnLst>
                              <p:par>
                                <p:cTn id="267" presetID="18" presetClass="entr" presetSubtype="12" fill="hold" nodeType="clickEffect">
                                  <p:stCondLst>
                                    <p:cond delay="0"/>
                                  </p:stCondLst>
                                  <p:childTnLst>
                                    <p:set>
                                      <p:cBhvr>
                                        <p:cTn id="268" dur="1" fill="hold">
                                          <p:stCondLst>
                                            <p:cond delay="0"/>
                                          </p:stCondLst>
                                        </p:cTn>
                                        <p:tgtEl>
                                          <p:spTgt spid="44"/>
                                        </p:tgtEl>
                                        <p:attrNameLst>
                                          <p:attrName>style.visibility</p:attrName>
                                        </p:attrNameLst>
                                      </p:cBhvr>
                                      <p:to>
                                        <p:strVal val="visible"/>
                                      </p:to>
                                    </p:set>
                                    <p:animEffect transition="in" filter="strips(downLeft)">
                                      <p:cBhvr>
                                        <p:cTn id="269" dur="500"/>
                                        <p:tgtEl>
                                          <p:spTgt spid="44"/>
                                        </p:tgtEl>
                                      </p:cBhvr>
                                    </p:animEffect>
                                  </p:childTnLst>
                                </p:cTn>
                              </p:par>
                            </p:childTnLst>
                          </p:cTn>
                        </p:par>
                      </p:childTnLst>
                    </p:cTn>
                  </p:par>
                  <p:par>
                    <p:cTn id="270" fill="hold">
                      <p:stCondLst>
                        <p:cond delay="indefinite"/>
                      </p:stCondLst>
                      <p:childTnLst>
                        <p:par>
                          <p:cTn id="271" fill="hold">
                            <p:stCondLst>
                              <p:cond delay="0"/>
                            </p:stCondLst>
                            <p:childTnLst>
                              <p:par>
                                <p:cTn id="272" presetID="18" presetClass="entr" presetSubtype="6" fill="hold" nodeType="clickEffect">
                                  <p:stCondLst>
                                    <p:cond delay="0"/>
                                  </p:stCondLst>
                                  <p:childTnLst>
                                    <p:set>
                                      <p:cBhvr>
                                        <p:cTn id="273" dur="1" fill="hold">
                                          <p:stCondLst>
                                            <p:cond delay="0"/>
                                          </p:stCondLst>
                                        </p:cTn>
                                        <p:tgtEl>
                                          <p:spTgt spid="43"/>
                                        </p:tgtEl>
                                        <p:attrNameLst>
                                          <p:attrName>style.visibility</p:attrName>
                                        </p:attrNameLst>
                                      </p:cBhvr>
                                      <p:to>
                                        <p:strVal val="visible"/>
                                      </p:to>
                                    </p:set>
                                    <p:animEffect transition="in" filter="strips(downRight)">
                                      <p:cBhvr>
                                        <p:cTn id="274" dur="500"/>
                                        <p:tgtEl>
                                          <p:spTgt spid="43"/>
                                        </p:tgtEl>
                                      </p:cBhvr>
                                    </p:animEffect>
                                  </p:childTnLst>
                                </p:cTn>
                              </p:par>
                            </p:childTnLst>
                          </p:cTn>
                        </p:par>
                      </p:childTnLst>
                    </p:cTn>
                  </p:par>
                  <p:par>
                    <p:cTn id="275" fill="hold">
                      <p:stCondLst>
                        <p:cond delay="indefinite"/>
                      </p:stCondLst>
                      <p:childTnLst>
                        <p:par>
                          <p:cTn id="276" fill="hold">
                            <p:stCondLst>
                              <p:cond delay="0"/>
                            </p:stCondLst>
                            <p:childTnLst>
                              <p:par>
                                <p:cTn id="277" presetID="9" presetClass="entr" presetSubtype="0" fill="hold" grpId="0" nodeType="clickEffect">
                                  <p:stCondLst>
                                    <p:cond delay="0"/>
                                  </p:stCondLst>
                                  <p:childTnLst>
                                    <p:set>
                                      <p:cBhvr>
                                        <p:cTn id="278" dur="1" fill="hold">
                                          <p:stCondLst>
                                            <p:cond delay="0"/>
                                          </p:stCondLst>
                                        </p:cTn>
                                        <p:tgtEl>
                                          <p:spTgt spid="47"/>
                                        </p:tgtEl>
                                        <p:attrNameLst>
                                          <p:attrName>style.visibility</p:attrName>
                                        </p:attrNameLst>
                                      </p:cBhvr>
                                      <p:to>
                                        <p:strVal val="visible"/>
                                      </p:to>
                                    </p:set>
                                    <p:animEffect transition="in" filter="dissolve">
                                      <p:cBhvr>
                                        <p:cTn id="279" dur="500"/>
                                        <p:tgtEl>
                                          <p:spTgt spid="47"/>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46"/>
                                        </p:tgtEl>
                                        <p:attrNameLst>
                                          <p:attrName>style.visibility</p:attrName>
                                        </p:attrNameLst>
                                      </p:cBhvr>
                                      <p:to>
                                        <p:strVal val="visible"/>
                                      </p:to>
                                    </p:set>
                                    <p:animEffect transition="in" filter="dissolve">
                                      <p:cBhvr>
                                        <p:cTn id="282" dur="500"/>
                                        <p:tgtEl>
                                          <p:spTgt spid="46"/>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45"/>
                                        </p:tgtEl>
                                        <p:attrNameLst>
                                          <p:attrName>style.visibility</p:attrName>
                                        </p:attrNameLst>
                                      </p:cBhvr>
                                      <p:to>
                                        <p:strVal val="visible"/>
                                      </p:to>
                                    </p:set>
                                    <p:animEffect transition="in" filter="dissolve">
                                      <p:cBhvr>
                                        <p:cTn id="285" dur="500"/>
                                        <p:tgtEl>
                                          <p:spTgt spid="45"/>
                                        </p:tgtEl>
                                      </p:cBhvr>
                                    </p:animEffect>
                                  </p:childTnLst>
                                </p:cTn>
                              </p:par>
                            </p:childTnLst>
                          </p:cTn>
                        </p:par>
                      </p:childTnLst>
                    </p:cTn>
                  </p:par>
                  <p:par>
                    <p:cTn id="286" fill="hold">
                      <p:stCondLst>
                        <p:cond delay="indefinite"/>
                      </p:stCondLst>
                      <p:childTnLst>
                        <p:par>
                          <p:cTn id="287" fill="hold">
                            <p:stCondLst>
                              <p:cond delay="0"/>
                            </p:stCondLst>
                            <p:childTnLst>
                              <p:par>
                                <p:cTn id="288" presetID="18" presetClass="entr" presetSubtype="12" fill="hold" nodeType="clickEffect">
                                  <p:stCondLst>
                                    <p:cond delay="0"/>
                                  </p:stCondLst>
                                  <p:childTnLst>
                                    <p:set>
                                      <p:cBhvr>
                                        <p:cTn id="289" dur="1" fill="hold">
                                          <p:stCondLst>
                                            <p:cond delay="0"/>
                                          </p:stCondLst>
                                        </p:cTn>
                                        <p:tgtEl>
                                          <p:spTgt spid="164"/>
                                        </p:tgtEl>
                                        <p:attrNameLst>
                                          <p:attrName>style.visibility</p:attrName>
                                        </p:attrNameLst>
                                      </p:cBhvr>
                                      <p:to>
                                        <p:strVal val="visible"/>
                                      </p:to>
                                    </p:set>
                                    <p:animEffect transition="in" filter="strips(downLeft)">
                                      <p:cBhvr>
                                        <p:cTn id="290" dur="500"/>
                                        <p:tgtEl>
                                          <p:spTgt spid="164"/>
                                        </p:tgtEl>
                                      </p:cBhvr>
                                    </p:animEffect>
                                  </p:childTnLst>
                                </p:cTn>
                              </p:par>
                              <p:par>
                                <p:cTn id="291" presetID="18" presetClass="entr" presetSubtype="12" fill="hold" nodeType="withEffect">
                                  <p:stCondLst>
                                    <p:cond delay="0"/>
                                  </p:stCondLst>
                                  <p:childTnLst>
                                    <p:set>
                                      <p:cBhvr>
                                        <p:cTn id="292" dur="1" fill="hold">
                                          <p:stCondLst>
                                            <p:cond delay="0"/>
                                          </p:stCondLst>
                                        </p:cTn>
                                        <p:tgtEl>
                                          <p:spTgt spid="166"/>
                                        </p:tgtEl>
                                        <p:attrNameLst>
                                          <p:attrName>style.visibility</p:attrName>
                                        </p:attrNameLst>
                                      </p:cBhvr>
                                      <p:to>
                                        <p:strVal val="visible"/>
                                      </p:to>
                                    </p:set>
                                    <p:animEffect transition="in" filter="strips(downLeft)">
                                      <p:cBhvr>
                                        <p:cTn id="293" dur="500"/>
                                        <p:tgtEl>
                                          <p:spTgt spid="166"/>
                                        </p:tgtEl>
                                      </p:cBhvr>
                                    </p:animEffect>
                                  </p:childTnLst>
                                </p:cTn>
                              </p:par>
                              <p:par>
                                <p:cTn id="294" presetID="18" presetClass="entr" presetSubtype="12" fill="hold" nodeType="withEffect">
                                  <p:stCondLst>
                                    <p:cond delay="0"/>
                                  </p:stCondLst>
                                  <p:childTnLst>
                                    <p:set>
                                      <p:cBhvr>
                                        <p:cTn id="295" dur="1" fill="hold">
                                          <p:stCondLst>
                                            <p:cond delay="0"/>
                                          </p:stCondLst>
                                        </p:cTn>
                                        <p:tgtEl>
                                          <p:spTgt spid="169"/>
                                        </p:tgtEl>
                                        <p:attrNameLst>
                                          <p:attrName>style.visibility</p:attrName>
                                        </p:attrNameLst>
                                      </p:cBhvr>
                                      <p:to>
                                        <p:strVal val="visible"/>
                                      </p:to>
                                    </p:set>
                                    <p:animEffect transition="in" filter="strips(downLeft)">
                                      <p:cBhvr>
                                        <p:cTn id="296" dur="500"/>
                                        <p:tgtEl>
                                          <p:spTgt spid="169"/>
                                        </p:tgtEl>
                                      </p:cBhvr>
                                    </p:animEffect>
                                  </p:childTnLst>
                                </p:cTn>
                              </p:par>
                            </p:childTnLst>
                          </p:cTn>
                        </p:par>
                      </p:childTnLst>
                    </p:cTn>
                  </p:par>
                  <p:par>
                    <p:cTn id="297" fill="hold">
                      <p:stCondLst>
                        <p:cond delay="indefinite"/>
                      </p:stCondLst>
                      <p:childTnLst>
                        <p:par>
                          <p:cTn id="298" fill="hold">
                            <p:stCondLst>
                              <p:cond delay="0"/>
                            </p:stCondLst>
                            <p:childTnLst>
                              <p:par>
                                <p:cTn id="299" presetID="9" presetClass="entr" presetSubtype="0" fill="hold" grpId="0" nodeType="clickEffect">
                                  <p:stCondLst>
                                    <p:cond delay="0"/>
                                  </p:stCondLst>
                                  <p:childTnLst>
                                    <p:set>
                                      <p:cBhvr>
                                        <p:cTn id="300" dur="1" fill="hold">
                                          <p:stCondLst>
                                            <p:cond delay="0"/>
                                          </p:stCondLst>
                                        </p:cTn>
                                        <p:tgtEl>
                                          <p:spTgt spid="55"/>
                                        </p:tgtEl>
                                        <p:attrNameLst>
                                          <p:attrName>style.visibility</p:attrName>
                                        </p:attrNameLst>
                                      </p:cBhvr>
                                      <p:to>
                                        <p:strVal val="visible"/>
                                      </p:to>
                                    </p:set>
                                    <p:animEffect transition="in" filter="dissolve">
                                      <p:cBhvr>
                                        <p:cTn id="301" dur="500"/>
                                        <p:tgtEl>
                                          <p:spTgt spid="55"/>
                                        </p:tgtEl>
                                      </p:cBhvr>
                                    </p:animEffect>
                                  </p:childTnLst>
                                </p:cTn>
                              </p:par>
                              <p:par>
                                <p:cTn id="302" presetID="9" presetClass="entr" presetSubtype="0" fill="hold" grpId="0" nodeType="withEffect">
                                  <p:stCondLst>
                                    <p:cond delay="0"/>
                                  </p:stCondLst>
                                  <p:childTnLst>
                                    <p:set>
                                      <p:cBhvr>
                                        <p:cTn id="303" dur="1" fill="hold">
                                          <p:stCondLst>
                                            <p:cond delay="0"/>
                                          </p:stCondLst>
                                        </p:cTn>
                                        <p:tgtEl>
                                          <p:spTgt spid="53"/>
                                        </p:tgtEl>
                                        <p:attrNameLst>
                                          <p:attrName>style.visibility</p:attrName>
                                        </p:attrNameLst>
                                      </p:cBhvr>
                                      <p:to>
                                        <p:strVal val="visible"/>
                                      </p:to>
                                    </p:set>
                                    <p:animEffect transition="in" filter="dissolve">
                                      <p:cBhvr>
                                        <p:cTn id="304" dur="500"/>
                                        <p:tgtEl>
                                          <p:spTgt spid="53"/>
                                        </p:tgtEl>
                                      </p:cBhvr>
                                    </p:animEffect>
                                  </p:childTnLst>
                                </p:cTn>
                              </p:par>
                              <p:par>
                                <p:cTn id="305" presetID="9" presetClass="entr" presetSubtype="0" fill="hold" grpId="0" nodeType="withEffect">
                                  <p:stCondLst>
                                    <p:cond delay="0"/>
                                  </p:stCondLst>
                                  <p:childTnLst>
                                    <p:set>
                                      <p:cBhvr>
                                        <p:cTn id="306" dur="1" fill="hold">
                                          <p:stCondLst>
                                            <p:cond delay="0"/>
                                          </p:stCondLst>
                                        </p:cTn>
                                        <p:tgtEl>
                                          <p:spTgt spid="54"/>
                                        </p:tgtEl>
                                        <p:attrNameLst>
                                          <p:attrName>style.visibility</p:attrName>
                                        </p:attrNameLst>
                                      </p:cBhvr>
                                      <p:to>
                                        <p:strVal val="visible"/>
                                      </p:to>
                                    </p:set>
                                    <p:animEffect transition="in" filter="dissolve">
                                      <p:cBhvr>
                                        <p:cTn id="307" dur="500"/>
                                        <p:tgtEl>
                                          <p:spTgt spid="54"/>
                                        </p:tgtEl>
                                      </p:cBhvr>
                                    </p:animEffect>
                                  </p:childTnLst>
                                </p:cTn>
                              </p:par>
                            </p:childTnLst>
                          </p:cTn>
                        </p:par>
                      </p:childTnLst>
                    </p:cTn>
                  </p:par>
                  <p:par>
                    <p:cTn id="308" fill="hold">
                      <p:stCondLst>
                        <p:cond delay="indefinite"/>
                      </p:stCondLst>
                      <p:childTnLst>
                        <p:par>
                          <p:cTn id="309" fill="hold">
                            <p:stCondLst>
                              <p:cond delay="0"/>
                            </p:stCondLst>
                            <p:childTnLst>
                              <p:par>
                                <p:cTn id="310" presetID="18" presetClass="entr" presetSubtype="6" fill="hold" nodeType="clickEffect">
                                  <p:stCondLst>
                                    <p:cond delay="0"/>
                                  </p:stCondLst>
                                  <p:childTnLst>
                                    <p:set>
                                      <p:cBhvr>
                                        <p:cTn id="311" dur="1" fill="hold">
                                          <p:stCondLst>
                                            <p:cond delay="0"/>
                                          </p:stCondLst>
                                        </p:cTn>
                                        <p:tgtEl>
                                          <p:spTgt spid="58"/>
                                        </p:tgtEl>
                                        <p:attrNameLst>
                                          <p:attrName>style.visibility</p:attrName>
                                        </p:attrNameLst>
                                      </p:cBhvr>
                                      <p:to>
                                        <p:strVal val="visible"/>
                                      </p:to>
                                    </p:set>
                                    <p:animEffect transition="in" filter="strips(downRight)">
                                      <p:cBhvr>
                                        <p:cTn id="312" dur="500"/>
                                        <p:tgtEl>
                                          <p:spTgt spid="58"/>
                                        </p:tgtEl>
                                      </p:cBhvr>
                                    </p:animEffect>
                                  </p:childTnLst>
                                </p:cTn>
                              </p:par>
                            </p:childTnLst>
                          </p:cTn>
                        </p:par>
                      </p:childTnLst>
                    </p:cTn>
                  </p:par>
                  <p:par>
                    <p:cTn id="313" fill="hold">
                      <p:stCondLst>
                        <p:cond delay="indefinite"/>
                      </p:stCondLst>
                      <p:childTnLst>
                        <p:par>
                          <p:cTn id="314" fill="hold">
                            <p:stCondLst>
                              <p:cond delay="0"/>
                            </p:stCondLst>
                            <p:childTnLst>
                              <p:par>
                                <p:cTn id="315" presetID="18" presetClass="entr" presetSubtype="3" fill="hold" nodeType="clickEffect">
                                  <p:stCondLst>
                                    <p:cond delay="0"/>
                                  </p:stCondLst>
                                  <p:childTnLst>
                                    <p:set>
                                      <p:cBhvr>
                                        <p:cTn id="316" dur="1" fill="hold">
                                          <p:stCondLst>
                                            <p:cond delay="0"/>
                                          </p:stCondLst>
                                        </p:cTn>
                                        <p:tgtEl>
                                          <p:spTgt spid="57"/>
                                        </p:tgtEl>
                                        <p:attrNameLst>
                                          <p:attrName>style.visibility</p:attrName>
                                        </p:attrNameLst>
                                      </p:cBhvr>
                                      <p:to>
                                        <p:strVal val="visible"/>
                                      </p:to>
                                    </p:set>
                                    <p:animEffect transition="in" filter="strips(upRight)">
                                      <p:cBhvr>
                                        <p:cTn id="317" dur="500"/>
                                        <p:tgtEl>
                                          <p:spTgt spid="57"/>
                                        </p:tgtEl>
                                      </p:cBhvr>
                                    </p:animEffect>
                                  </p:childTnLst>
                                </p:cTn>
                              </p:par>
                            </p:childTnLst>
                          </p:cTn>
                        </p:par>
                      </p:childTnLst>
                    </p:cTn>
                  </p:par>
                  <p:par>
                    <p:cTn id="318" fill="hold">
                      <p:stCondLst>
                        <p:cond delay="indefinite"/>
                      </p:stCondLst>
                      <p:childTnLst>
                        <p:par>
                          <p:cTn id="319" fill="hold">
                            <p:stCondLst>
                              <p:cond delay="0"/>
                            </p:stCondLst>
                            <p:childTnLst>
                              <p:par>
                                <p:cTn id="320" presetID="18" presetClass="entr" presetSubtype="12" fill="hold" nodeType="clickEffect">
                                  <p:stCondLst>
                                    <p:cond delay="0"/>
                                  </p:stCondLst>
                                  <p:childTnLst>
                                    <p:set>
                                      <p:cBhvr>
                                        <p:cTn id="321" dur="1" fill="hold">
                                          <p:stCondLst>
                                            <p:cond delay="0"/>
                                          </p:stCondLst>
                                        </p:cTn>
                                        <p:tgtEl>
                                          <p:spTgt spid="56"/>
                                        </p:tgtEl>
                                        <p:attrNameLst>
                                          <p:attrName>style.visibility</p:attrName>
                                        </p:attrNameLst>
                                      </p:cBhvr>
                                      <p:to>
                                        <p:strVal val="visible"/>
                                      </p:to>
                                    </p:set>
                                    <p:animEffect transition="in" filter="strips(downLeft)">
                                      <p:cBhvr>
                                        <p:cTn id="322" dur="500"/>
                                        <p:tgtEl>
                                          <p:spTgt spid="56"/>
                                        </p:tgtEl>
                                      </p:cBhvr>
                                    </p:animEffect>
                                  </p:childTnLst>
                                </p:cTn>
                              </p:par>
                            </p:childTnLst>
                          </p:cTn>
                        </p:par>
                      </p:childTnLst>
                    </p:cTn>
                  </p:par>
                  <p:par>
                    <p:cTn id="323" fill="hold">
                      <p:stCondLst>
                        <p:cond delay="indefinite"/>
                      </p:stCondLst>
                      <p:childTnLst>
                        <p:par>
                          <p:cTn id="324" fill="hold">
                            <p:stCondLst>
                              <p:cond delay="0"/>
                            </p:stCondLst>
                            <p:childTnLst>
                              <p:par>
                                <p:cTn id="325" presetID="18" presetClass="entr" presetSubtype="6" fill="hold" nodeType="clickEffect">
                                  <p:stCondLst>
                                    <p:cond delay="0"/>
                                  </p:stCondLst>
                                  <p:childTnLst>
                                    <p:set>
                                      <p:cBhvr>
                                        <p:cTn id="326" dur="1" fill="hold">
                                          <p:stCondLst>
                                            <p:cond delay="0"/>
                                          </p:stCondLst>
                                        </p:cTn>
                                        <p:tgtEl>
                                          <p:spTgt spid="172"/>
                                        </p:tgtEl>
                                        <p:attrNameLst>
                                          <p:attrName>style.visibility</p:attrName>
                                        </p:attrNameLst>
                                      </p:cBhvr>
                                      <p:to>
                                        <p:strVal val="visible"/>
                                      </p:to>
                                    </p:set>
                                    <p:animEffect transition="in" filter="strips(downRight)">
                                      <p:cBhvr>
                                        <p:cTn id="327" dur="500"/>
                                        <p:tgtEl>
                                          <p:spTgt spid="172"/>
                                        </p:tgtEl>
                                      </p:cBhvr>
                                    </p:animEffect>
                                  </p:childTnLst>
                                </p:cTn>
                              </p:par>
                            </p:childTnLst>
                          </p:cTn>
                        </p:par>
                      </p:childTnLst>
                    </p:cTn>
                  </p:par>
                  <p:par>
                    <p:cTn id="328" fill="hold">
                      <p:stCondLst>
                        <p:cond delay="indefinite"/>
                      </p:stCondLst>
                      <p:childTnLst>
                        <p:par>
                          <p:cTn id="329" fill="hold">
                            <p:stCondLst>
                              <p:cond delay="0"/>
                            </p:stCondLst>
                            <p:childTnLst>
                              <p:par>
                                <p:cTn id="330" presetID="18" presetClass="entr" presetSubtype="12" fill="hold" nodeType="clickEffect">
                                  <p:stCondLst>
                                    <p:cond delay="0"/>
                                  </p:stCondLst>
                                  <p:childTnLst>
                                    <p:set>
                                      <p:cBhvr>
                                        <p:cTn id="331" dur="1" fill="hold">
                                          <p:stCondLst>
                                            <p:cond delay="0"/>
                                          </p:stCondLst>
                                        </p:cTn>
                                        <p:tgtEl>
                                          <p:spTgt spid="174"/>
                                        </p:tgtEl>
                                        <p:attrNameLst>
                                          <p:attrName>style.visibility</p:attrName>
                                        </p:attrNameLst>
                                      </p:cBhvr>
                                      <p:to>
                                        <p:strVal val="visible"/>
                                      </p:to>
                                    </p:set>
                                    <p:animEffect transition="in" filter="strips(downLeft)">
                                      <p:cBhvr>
                                        <p:cTn id="332" dur="500"/>
                                        <p:tgtEl>
                                          <p:spTgt spid="174"/>
                                        </p:tgtEl>
                                      </p:cBhvr>
                                    </p:animEffect>
                                  </p:childTnLst>
                                </p:cTn>
                              </p:par>
                            </p:childTnLst>
                          </p:cTn>
                        </p:par>
                      </p:childTnLst>
                    </p:cTn>
                  </p:par>
                  <p:par>
                    <p:cTn id="333" fill="hold">
                      <p:stCondLst>
                        <p:cond delay="indefinite"/>
                      </p:stCondLst>
                      <p:childTnLst>
                        <p:par>
                          <p:cTn id="334" fill="hold">
                            <p:stCondLst>
                              <p:cond delay="0"/>
                            </p:stCondLst>
                            <p:childTnLst>
                              <p:par>
                                <p:cTn id="335" presetID="18" presetClass="entr" presetSubtype="6" fill="hold" nodeType="clickEffect">
                                  <p:stCondLst>
                                    <p:cond delay="0"/>
                                  </p:stCondLst>
                                  <p:childTnLst>
                                    <p:set>
                                      <p:cBhvr>
                                        <p:cTn id="336" dur="1" fill="hold">
                                          <p:stCondLst>
                                            <p:cond delay="0"/>
                                          </p:stCondLst>
                                        </p:cTn>
                                        <p:tgtEl>
                                          <p:spTgt spid="176"/>
                                        </p:tgtEl>
                                        <p:attrNameLst>
                                          <p:attrName>style.visibility</p:attrName>
                                        </p:attrNameLst>
                                      </p:cBhvr>
                                      <p:to>
                                        <p:strVal val="visible"/>
                                      </p:to>
                                    </p:set>
                                    <p:animEffect transition="in" filter="strips(downRight)">
                                      <p:cBhvr>
                                        <p:cTn id="337" dur="500"/>
                                        <p:tgtEl>
                                          <p:spTgt spid="176"/>
                                        </p:tgtEl>
                                      </p:cBhvr>
                                    </p:animEffect>
                                  </p:childTnLst>
                                </p:cTn>
                              </p:par>
                            </p:childTnLst>
                          </p:cTn>
                        </p:par>
                      </p:childTnLst>
                    </p:cTn>
                  </p:par>
                  <p:par>
                    <p:cTn id="338" fill="hold">
                      <p:stCondLst>
                        <p:cond delay="indefinite"/>
                      </p:stCondLst>
                      <p:childTnLst>
                        <p:par>
                          <p:cTn id="339" fill="hold">
                            <p:stCondLst>
                              <p:cond delay="0"/>
                            </p:stCondLst>
                            <p:childTnLst>
                              <p:par>
                                <p:cTn id="340" presetID="18" presetClass="entr" presetSubtype="12" fill="hold" nodeType="clickEffect">
                                  <p:stCondLst>
                                    <p:cond delay="0"/>
                                  </p:stCondLst>
                                  <p:childTnLst>
                                    <p:set>
                                      <p:cBhvr>
                                        <p:cTn id="341" dur="1" fill="hold">
                                          <p:stCondLst>
                                            <p:cond delay="0"/>
                                          </p:stCondLst>
                                        </p:cTn>
                                        <p:tgtEl>
                                          <p:spTgt spid="182"/>
                                        </p:tgtEl>
                                        <p:attrNameLst>
                                          <p:attrName>style.visibility</p:attrName>
                                        </p:attrNameLst>
                                      </p:cBhvr>
                                      <p:to>
                                        <p:strVal val="visible"/>
                                      </p:to>
                                    </p:set>
                                    <p:animEffect transition="in" filter="strips(downLeft)">
                                      <p:cBhvr>
                                        <p:cTn id="342" dur="500"/>
                                        <p:tgtEl>
                                          <p:spTgt spid="182"/>
                                        </p:tgtEl>
                                      </p:cBhvr>
                                    </p:animEffect>
                                  </p:childTnLst>
                                </p:cTn>
                              </p:par>
                            </p:childTnLst>
                          </p:cTn>
                        </p:par>
                      </p:childTnLst>
                    </p:cTn>
                  </p:par>
                  <p:par>
                    <p:cTn id="343" fill="hold">
                      <p:stCondLst>
                        <p:cond delay="indefinite"/>
                      </p:stCondLst>
                      <p:childTnLst>
                        <p:par>
                          <p:cTn id="344" fill="hold">
                            <p:stCondLst>
                              <p:cond delay="0"/>
                            </p:stCondLst>
                            <p:childTnLst>
                              <p:par>
                                <p:cTn id="345" presetID="18" presetClass="entr" presetSubtype="6" fill="hold" nodeType="clickEffect">
                                  <p:stCondLst>
                                    <p:cond delay="0"/>
                                  </p:stCondLst>
                                  <p:childTnLst>
                                    <p:set>
                                      <p:cBhvr>
                                        <p:cTn id="346" dur="1" fill="hold">
                                          <p:stCondLst>
                                            <p:cond delay="0"/>
                                          </p:stCondLst>
                                        </p:cTn>
                                        <p:tgtEl>
                                          <p:spTgt spid="191"/>
                                        </p:tgtEl>
                                        <p:attrNameLst>
                                          <p:attrName>style.visibility</p:attrName>
                                        </p:attrNameLst>
                                      </p:cBhvr>
                                      <p:to>
                                        <p:strVal val="visible"/>
                                      </p:to>
                                    </p:set>
                                    <p:animEffect transition="in" filter="strips(downRight)">
                                      <p:cBhvr>
                                        <p:cTn id="347" dur="500"/>
                                        <p:tgtEl>
                                          <p:spTgt spid="191"/>
                                        </p:tgtEl>
                                      </p:cBhvr>
                                    </p:animEffect>
                                  </p:childTnLst>
                                </p:cTn>
                              </p:par>
                            </p:childTnLst>
                          </p:cTn>
                        </p:par>
                      </p:childTnLst>
                    </p:cTn>
                  </p:par>
                  <p:par>
                    <p:cTn id="348" fill="hold">
                      <p:stCondLst>
                        <p:cond delay="indefinite"/>
                      </p:stCondLst>
                      <p:childTnLst>
                        <p:par>
                          <p:cTn id="349" fill="hold">
                            <p:stCondLst>
                              <p:cond delay="0"/>
                            </p:stCondLst>
                            <p:childTnLst>
                              <p:par>
                                <p:cTn id="350" presetID="18" presetClass="entr" presetSubtype="12" fill="hold" nodeType="clickEffect">
                                  <p:stCondLst>
                                    <p:cond delay="0"/>
                                  </p:stCondLst>
                                  <p:childTnLst>
                                    <p:set>
                                      <p:cBhvr>
                                        <p:cTn id="351" dur="1" fill="hold">
                                          <p:stCondLst>
                                            <p:cond delay="0"/>
                                          </p:stCondLst>
                                        </p:cTn>
                                        <p:tgtEl>
                                          <p:spTgt spid="204"/>
                                        </p:tgtEl>
                                        <p:attrNameLst>
                                          <p:attrName>style.visibility</p:attrName>
                                        </p:attrNameLst>
                                      </p:cBhvr>
                                      <p:to>
                                        <p:strVal val="visible"/>
                                      </p:to>
                                    </p:set>
                                    <p:animEffect transition="in" filter="strips(downLeft)">
                                      <p:cBhvr>
                                        <p:cTn id="352" dur="500"/>
                                        <p:tgtEl>
                                          <p:spTgt spid="204"/>
                                        </p:tgtEl>
                                      </p:cBhvr>
                                    </p:animEffect>
                                  </p:childTnLst>
                                </p:cTn>
                              </p:par>
                            </p:childTnLst>
                          </p:cTn>
                        </p:par>
                      </p:childTnLst>
                    </p:cTn>
                  </p:par>
                  <p:par>
                    <p:cTn id="353" fill="hold">
                      <p:stCondLst>
                        <p:cond delay="indefinite"/>
                      </p:stCondLst>
                      <p:childTnLst>
                        <p:par>
                          <p:cTn id="354" fill="hold">
                            <p:stCondLst>
                              <p:cond delay="0"/>
                            </p:stCondLst>
                            <p:childTnLst>
                              <p:par>
                                <p:cTn id="355" presetID="18" presetClass="entr" presetSubtype="6" fill="hold" nodeType="clickEffect">
                                  <p:stCondLst>
                                    <p:cond delay="0"/>
                                  </p:stCondLst>
                                  <p:childTnLst>
                                    <p:set>
                                      <p:cBhvr>
                                        <p:cTn id="356" dur="1" fill="hold">
                                          <p:stCondLst>
                                            <p:cond delay="0"/>
                                          </p:stCondLst>
                                        </p:cTn>
                                        <p:tgtEl>
                                          <p:spTgt spid="205"/>
                                        </p:tgtEl>
                                        <p:attrNameLst>
                                          <p:attrName>style.visibility</p:attrName>
                                        </p:attrNameLst>
                                      </p:cBhvr>
                                      <p:to>
                                        <p:strVal val="visible"/>
                                      </p:to>
                                    </p:set>
                                    <p:animEffect transition="in" filter="strips(downRight)">
                                      <p:cBhvr>
                                        <p:cTn id="357" dur="500"/>
                                        <p:tgtEl>
                                          <p:spTgt spid="205"/>
                                        </p:tgtEl>
                                      </p:cBhvr>
                                    </p:animEffect>
                                  </p:childTnLst>
                                </p:cTn>
                              </p:par>
                            </p:childTnLst>
                          </p:cTn>
                        </p:par>
                      </p:childTnLst>
                    </p:cTn>
                  </p:par>
                  <p:par>
                    <p:cTn id="358" fill="hold">
                      <p:stCondLst>
                        <p:cond delay="indefinite"/>
                      </p:stCondLst>
                      <p:childTnLst>
                        <p:par>
                          <p:cTn id="359" fill="hold">
                            <p:stCondLst>
                              <p:cond delay="0"/>
                            </p:stCondLst>
                            <p:childTnLst>
                              <p:par>
                                <p:cTn id="360" presetID="18" presetClass="entr" presetSubtype="6" fill="hold" nodeType="clickEffect">
                                  <p:stCondLst>
                                    <p:cond delay="0"/>
                                  </p:stCondLst>
                                  <p:childTnLst>
                                    <p:set>
                                      <p:cBhvr>
                                        <p:cTn id="361" dur="1" fill="hold">
                                          <p:stCondLst>
                                            <p:cond delay="0"/>
                                          </p:stCondLst>
                                        </p:cTn>
                                        <p:tgtEl>
                                          <p:spTgt spid="210"/>
                                        </p:tgtEl>
                                        <p:attrNameLst>
                                          <p:attrName>style.visibility</p:attrName>
                                        </p:attrNameLst>
                                      </p:cBhvr>
                                      <p:to>
                                        <p:strVal val="visible"/>
                                      </p:to>
                                    </p:set>
                                    <p:animEffect transition="in" filter="strips(downRight)">
                                      <p:cBhvr>
                                        <p:cTn id="362" dur="500"/>
                                        <p:tgtEl>
                                          <p:spTgt spid="210"/>
                                        </p:tgtEl>
                                      </p:cBhvr>
                                    </p:animEffect>
                                  </p:childTnLst>
                                </p:cTn>
                              </p:par>
                            </p:childTnLst>
                          </p:cTn>
                        </p:par>
                      </p:childTnLst>
                    </p:cTn>
                  </p:par>
                  <p:par>
                    <p:cTn id="363" fill="hold">
                      <p:stCondLst>
                        <p:cond delay="indefinite"/>
                      </p:stCondLst>
                      <p:childTnLst>
                        <p:par>
                          <p:cTn id="364" fill="hold">
                            <p:stCondLst>
                              <p:cond delay="0"/>
                            </p:stCondLst>
                            <p:childTnLst>
                              <p:par>
                                <p:cTn id="365" presetID="9" presetClass="entr" presetSubtype="0" fill="hold" grpId="0" nodeType="clickEffect">
                                  <p:stCondLst>
                                    <p:cond delay="0"/>
                                  </p:stCondLst>
                                  <p:childTnLst>
                                    <p:set>
                                      <p:cBhvr>
                                        <p:cTn id="366" dur="1" fill="hold">
                                          <p:stCondLst>
                                            <p:cond delay="0"/>
                                          </p:stCondLst>
                                        </p:cTn>
                                        <p:tgtEl>
                                          <p:spTgt spid="140"/>
                                        </p:tgtEl>
                                        <p:attrNameLst>
                                          <p:attrName>style.visibility</p:attrName>
                                        </p:attrNameLst>
                                      </p:cBhvr>
                                      <p:to>
                                        <p:strVal val="visible"/>
                                      </p:to>
                                    </p:set>
                                    <p:animEffect transition="in" filter="dissolve">
                                      <p:cBhvr>
                                        <p:cTn id="367" dur="500"/>
                                        <p:tgtEl>
                                          <p:spTgt spid="140"/>
                                        </p:tgtEl>
                                      </p:cBhvr>
                                    </p:animEffect>
                                  </p:childTnLst>
                                </p:cTn>
                              </p:par>
                              <p:par>
                                <p:cTn id="368" presetID="9" presetClass="entr" presetSubtype="0" fill="hold" grpId="0" nodeType="withEffect">
                                  <p:stCondLst>
                                    <p:cond delay="0"/>
                                  </p:stCondLst>
                                  <p:childTnLst>
                                    <p:set>
                                      <p:cBhvr>
                                        <p:cTn id="369" dur="1" fill="hold">
                                          <p:stCondLst>
                                            <p:cond delay="0"/>
                                          </p:stCondLst>
                                        </p:cTn>
                                        <p:tgtEl>
                                          <p:spTgt spid="110"/>
                                        </p:tgtEl>
                                        <p:attrNameLst>
                                          <p:attrName>style.visibility</p:attrName>
                                        </p:attrNameLst>
                                      </p:cBhvr>
                                      <p:to>
                                        <p:strVal val="visible"/>
                                      </p:to>
                                    </p:set>
                                    <p:animEffect transition="in" filter="dissolve">
                                      <p:cBhvr>
                                        <p:cTn id="370" dur="500"/>
                                        <p:tgtEl>
                                          <p:spTgt spid="110"/>
                                        </p:tgtEl>
                                      </p:cBhvr>
                                    </p:animEffect>
                                  </p:childTnLst>
                                </p:cTn>
                              </p:par>
                              <p:par>
                                <p:cTn id="371" presetID="9" presetClass="entr" presetSubtype="0" fill="hold" grpId="0" nodeType="withEffect">
                                  <p:stCondLst>
                                    <p:cond delay="0"/>
                                  </p:stCondLst>
                                  <p:childTnLst>
                                    <p:set>
                                      <p:cBhvr>
                                        <p:cTn id="372" dur="1" fill="hold">
                                          <p:stCondLst>
                                            <p:cond delay="0"/>
                                          </p:stCondLst>
                                        </p:cTn>
                                        <p:tgtEl>
                                          <p:spTgt spid="111"/>
                                        </p:tgtEl>
                                        <p:attrNameLst>
                                          <p:attrName>style.visibility</p:attrName>
                                        </p:attrNameLst>
                                      </p:cBhvr>
                                      <p:to>
                                        <p:strVal val="visible"/>
                                      </p:to>
                                    </p:set>
                                    <p:animEffect transition="in" filter="dissolve">
                                      <p:cBhvr>
                                        <p:cTn id="373" dur="500"/>
                                        <p:tgtEl>
                                          <p:spTgt spid="111"/>
                                        </p:tgtEl>
                                      </p:cBhvr>
                                    </p:animEffect>
                                  </p:childTnLst>
                                </p:cTn>
                              </p:par>
                            </p:childTnLst>
                          </p:cTn>
                        </p:par>
                      </p:childTnLst>
                    </p:cTn>
                  </p:par>
                  <p:par>
                    <p:cTn id="374" fill="hold">
                      <p:stCondLst>
                        <p:cond delay="indefinite"/>
                      </p:stCondLst>
                      <p:childTnLst>
                        <p:par>
                          <p:cTn id="375" fill="hold">
                            <p:stCondLst>
                              <p:cond delay="0"/>
                            </p:stCondLst>
                            <p:childTnLst>
                              <p:par>
                                <p:cTn id="376" presetID="18" presetClass="entr" presetSubtype="12" fill="hold" nodeType="clickEffect">
                                  <p:stCondLst>
                                    <p:cond delay="0"/>
                                  </p:stCondLst>
                                  <p:childTnLst>
                                    <p:set>
                                      <p:cBhvr>
                                        <p:cTn id="377" dur="1" fill="hold">
                                          <p:stCondLst>
                                            <p:cond delay="0"/>
                                          </p:stCondLst>
                                        </p:cTn>
                                        <p:tgtEl>
                                          <p:spTgt spid="113"/>
                                        </p:tgtEl>
                                        <p:attrNameLst>
                                          <p:attrName>style.visibility</p:attrName>
                                        </p:attrNameLst>
                                      </p:cBhvr>
                                      <p:to>
                                        <p:strVal val="visible"/>
                                      </p:to>
                                    </p:set>
                                    <p:animEffect transition="in" filter="strips(downLeft)">
                                      <p:cBhvr>
                                        <p:cTn id="378" dur="500"/>
                                        <p:tgtEl>
                                          <p:spTgt spid="113"/>
                                        </p:tgtEl>
                                      </p:cBhvr>
                                    </p:animEffect>
                                  </p:childTnLst>
                                </p:cTn>
                              </p:par>
                            </p:childTnLst>
                          </p:cTn>
                        </p:par>
                      </p:childTnLst>
                    </p:cTn>
                  </p:par>
                  <p:par>
                    <p:cTn id="379" fill="hold">
                      <p:stCondLst>
                        <p:cond delay="indefinite"/>
                      </p:stCondLst>
                      <p:childTnLst>
                        <p:par>
                          <p:cTn id="380" fill="hold">
                            <p:stCondLst>
                              <p:cond delay="0"/>
                            </p:stCondLst>
                            <p:childTnLst>
                              <p:par>
                                <p:cTn id="381" presetID="18" presetClass="entr" presetSubtype="9" fill="hold" nodeType="clickEffect">
                                  <p:stCondLst>
                                    <p:cond delay="0"/>
                                  </p:stCondLst>
                                  <p:childTnLst>
                                    <p:set>
                                      <p:cBhvr>
                                        <p:cTn id="382" dur="1" fill="hold">
                                          <p:stCondLst>
                                            <p:cond delay="0"/>
                                          </p:stCondLst>
                                        </p:cTn>
                                        <p:tgtEl>
                                          <p:spTgt spid="112"/>
                                        </p:tgtEl>
                                        <p:attrNameLst>
                                          <p:attrName>style.visibility</p:attrName>
                                        </p:attrNameLst>
                                      </p:cBhvr>
                                      <p:to>
                                        <p:strVal val="visible"/>
                                      </p:to>
                                    </p:set>
                                    <p:animEffect transition="in" filter="strips(upLeft)">
                                      <p:cBhvr>
                                        <p:cTn id="383" dur="500"/>
                                        <p:tgtEl>
                                          <p:spTgt spid="112"/>
                                        </p:tgtEl>
                                      </p:cBhvr>
                                    </p:animEffect>
                                  </p:childTnLst>
                                </p:cTn>
                              </p:par>
                            </p:childTnLst>
                          </p:cTn>
                        </p:par>
                      </p:childTnLst>
                    </p:cTn>
                  </p:par>
                  <p:par>
                    <p:cTn id="384" fill="hold">
                      <p:stCondLst>
                        <p:cond delay="indefinite"/>
                      </p:stCondLst>
                      <p:childTnLst>
                        <p:par>
                          <p:cTn id="385" fill="hold">
                            <p:stCondLst>
                              <p:cond delay="0"/>
                            </p:stCondLst>
                            <p:childTnLst>
                              <p:par>
                                <p:cTn id="386" presetID="18" presetClass="entr" presetSubtype="6" fill="hold" nodeType="clickEffect">
                                  <p:stCondLst>
                                    <p:cond delay="0"/>
                                  </p:stCondLst>
                                  <p:childTnLst>
                                    <p:set>
                                      <p:cBhvr>
                                        <p:cTn id="387" dur="1" fill="hold">
                                          <p:stCondLst>
                                            <p:cond delay="0"/>
                                          </p:stCondLst>
                                        </p:cTn>
                                        <p:tgtEl>
                                          <p:spTgt spid="114"/>
                                        </p:tgtEl>
                                        <p:attrNameLst>
                                          <p:attrName>style.visibility</p:attrName>
                                        </p:attrNameLst>
                                      </p:cBhvr>
                                      <p:to>
                                        <p:strVal val="visible"/>
                                      </p:to>
                                    </p:set>
                                    <p:animEffect transition="in" filter="strips(downRight)">
                                      <p:cBhvr>
                                        <p:cTn id="388" dur="500"/>
                                        <p:tgtEl>
                                          <p:spTgt spid="114"/>
                                        </p:tgtEl>
                                      </p:cBhvr>
                                    </p:animEffect>
                                  </p:childTnLst>
                                </p:cTn>
                              </p:par>
                            </p:childTnLst>
                          </p:cTn>
                        </p:par>
                      </p:childTnLst>
                    </p:cTn>
                  </p:par>
                  <p:par>
                    <p:cTn id="389" fill="hold">
                      <p:stCondLst>
                        <p:cond delay="indefinite"/>
                      </p:stCondLst>
                      <p:childTnLst>
                        <p:par>
                          <p:cTn id="390" fill="hold">
                            <p:stCondLst>
                              <p:cond delay="0"/>
                            </p:stCondLst>
                            <p:childTnLst>
                              <p:par>
                                <p:cTn id="391" presetID="20" presetClass="entr" presetSubtype="0" fill="hold" nodeType="clickEffect">
                                  <p:stCondLst>
                                    <p:cond delay="0"/>
                                  </p:stCondLst>
                                  <p:childTnLst>
                                    <p:set>
                                      <p:cBhvr>
                                        <p:cTn id="392" dur="1" fill="hold">
                                          <p:stCondLst>
                                            <p:cond delay="0"/>
                                          </p:stCondLst>
                                        </p:cTn>
                                        <p:tgtEl>
                                          <p:spTgt spid="181"/>
                                        </p:tgtEl>
                                        <p:attrNameLst>
                                          <p:attrName>style.visibility</p:attrName>
                                        </p:attrNameLst>
                                      </p:cBhvr>
                                      <p:to>
                                        <p:strVal val="visible"/>
                                      </p:to>
                                    </p:set>
                                    <p:animEffect transition="in" filter="wedge">
                                      <p:cBhvr>
                                        <p:cTn id="393" dur="2000"/>
                                        <p:tgtEl>
                                          <p:spTgt spid="181"/>
                                        </p:tgtEl>
                                      </p:cBhvr>
                                    </p:animEffect>
                                  </p:childTnLst>
                                </p:cTn>
                              </p:par>
                            </p:childTnLst>
                          </p:cTn>
                        </p:par>
                      </p:childTnLst>
                    </p:cTn>
                  </p:par>
                  <p:par>
                    <p:cTn id="394" fill="hold">
                      <p:stCondLst>
                        <p:cond delay="indefinite"/>
                      </p:stCondLst>
                      <p:childTnLst>
                        <p:par>
                          <p:cTn id="395" fill="hold">
                            <p:stCondLst>
                              <p:cond delay="0"/>
                            </p:stCondLst>
                            <p:childTnLst>
                              <p:par>
                                <p:cTn id="396" presetID="9" presetClass="entr" presetSubtype="0" fill="hold" grpId="0" nodeType="clickEffect">
                                  <p:stCondLst>
                                    <p:cond delay="0"/>
                                  </p:stCondLst>
                                  <p:childTnLst>
                                    <p:set>
                                      <p:cBhvr>
                                        <p:cTn id="397" dur="1" fill="hold">
                                          <p:stCondLst>
                                            <p:cond delay="0"/>
                                          </p:stCondLst>
                                        </p:cTn>
                                        <p:tgtEl>
                                          <p:spTgt spid="184"/>
                                        </p:tgtEl>
                                        <p:attrNameLst>
                                          <p:attrName>style.visibility</p:attrName>
                                        </p:attrNameLst>
                                      </p:cBhvr>
                                      <p:to>
                                        <p:strVal val="visible"/>
                                      </p:to>
                                    </p:set>
                                    <p:animEffect transition="in" filter="dissolve">
                                      <p:cBhvr>
                                        <p:cTn id="398" dur="500"/>
                                        <p:tgtEl>
                                          <p:spTgt spid="184"/>
                                        </p:tgtEl>
                                      </p:cBhvr>
                                    </p:animEffect>
                                  </p:childTnLst>
                                </p:cTn>
                              </p:par>
                              <p:par>
                                <p:cTn id="399" presetID="9" presetClass="entr" presetSubtype="0" fill="hold" grpId="0" nodeType="withEffect">
                                  <p:stCondLst>
                                    <p:cond delay="0"/>
                                  </p:stCondLst>
                                  <p:childTnLst>
                                    <p:set>
                                      <p:cBhvr>
                                        <p:cTn id="400" dur="1" fill="hold">
                                          <p:stCondLst>
                                            <p:cond delay="0"/>
                                          </p:stCondLst>
                                        </p:cTn>
                                        <p:tgtEl>
                                          <p:spTgt spid="185"/>
                                        </p:tgtEl>
                                        <p:attrNameLst>
                                          <p:attrName>style.visibility</p:attrName>
                                        </p:attrNameLst>
                                      </p:cBhvr>
                                      <p:to>
                                        <p:strVal val="visible"/>
                                      </p:to>
                                    </p:set>
                                    <p:animEffect transition="in" filter="dissolve">
                                      <p:cBhvr>
                                        <p:cTn id="401" dur="500"/>
                                        <p:tgtEl>
                                          <p:spTgt spid="185"/>
                                        </p:tgtEl>
                                      </p:cBhvr>
                                    </p:animEffect>
                                  </p:childTnLst>
                                </p:cTn>
                              </p:par>
                            </p:childTnLst>
                          </p:cTn>
                        </p:par>
                      </p:childTnLst>
                    </p:cTn>
                  </p:par>
                  <p:par>
                    <p:cTn id="402" fill="hold">
                      <p:stCondLst>
                        <p:cond delay="indefinite"/>
                      </p:stCondLst>
                      <p:childTnLst>
                        <p:par>
                          <p:cTn id="403" fill="hold">
                            <p:stCondLst>
                              <p:cond delay="0"/>
                            </p:stCondLst>
                            <p:childTnLst>
                              <p:par>
                                <p:cTn id="404" presetID="18" presetClass="entr" presetSubtype="12" fill="hold" nodeType="clickEffect">
                                  <p:stCondLst>
                                    <p:cond delay="0"/>
                                  </p:stCondLst>
                                  <p:childTnLst>
                                    <p:set>
                                      <p:cBhvr>
                                        <p:cTn id="405" dur="1" fill="hold">
                                          <p:stCondLst>
                                            <p:cond delay="0"/>
                                          </p:stCondLst>
                                        </p:cTn>
                                        <p:tgtEl>
                                          <p:spTgt spid="68"/>
                                        </p:tgtEl>
                                        <p:attrNameLst>
                                          <p:attrName>style.visibility</p:attrName>
                                        </p:attrNameLst>
                                      </p:cBhvr>
                                      <p:to>
                                        <p:strVal val="visible"/>
                                      </p:to>
                                    </p:set>
                                    <p:animEffect transition="in" filter="strips(downLeft)">
                                      <p:cBhvr>
                                        <p:cTn id="406" dur="500"/>
                                        <p:tgtEl>
                                          <p:spTgt spid="68"/>
                                        </p:tgtEl>
                                      </p:cBhvr>
                                    </p:animEffect>
                                  </p:childTnLst>
                                </p:cTn>
                              </p:par>
                            </p:childTnLst>
                          </p:cTn>
                        </p:par>
                      </p:childTnLst>
                    </p:cTn>
                  </p:par>
                  <p:par>
                    <p:cTn id="407" fill="hold">
                      <p:stCondLst>
                        <p:cond delay="indefinite"/>
                      </p:stCondLst>
                      <p:childTnLst>
                        <p:par>
                          <p:cTn id="408" fill="hold">
                            <p:stCondLst>
                              <p:cond delay="0"/>
                            </p:stCondLst>
                            <p:childTnLst>
                              <p:par>
                                <p:cTn id="409" presetID="9" presetClass="entr" presetSubtype="0" fill="hold" grpId="0" nodeType="clickEffect">
                                  <p:stCondLst>
                                    <p:cond delay="0"/>
                                  </p:stCondLst>
                                  <p:childTnLst>
                                    <p:set>
                                      <p:cBhvr>
                                        <p:cTn id="410" dur="1" fill="hold">
                                          <p:stCondLst>
                                            <p:cond delay="0"/>
                                          </p:stCondLst>
                                        </p:cTn>
                                        <p:tgtEl>
                                          <p:spTgt spid="75"/>
                                        </p:tgtEl>
                                        <p:attrNameLst>
                                          <p:attrName>style.visibility</p:attrName>
                                        </p:attrNameLst>
                                      </p:cBhvr>
                                      <p:to>
                                        <p:strVal val="visible"/>
                                      </p:to>
                                    </p:set>
                                    <p:animEffect transition="in" filter="dissolve">
                                      <p:cBhvr>
                                        <p:cTn id="411" dur="500"/>
                                        <p:tgtEl>
                                          <p:spTgt spid="75"/>
                                        </p:tgtEl>
                                      </p:cBhvr>
                                    </p:animEffect>
                                  </p:childTnLst>
                                </p:cTn>
                              </p:par>
                            </p:childTnLst>
                          </p:cTn>
                        </p:par>
                      </p:childTnLst>
                    </p:cTn>
                  </p:par>
                  <p:par>
                    <p:cTn id="412" fill="hold">
                      <p:stCondLst>
                        <p:cond delay="indefinite"/>
                      </p:stCondLst>
                      <p:childTnLst>
                        <p:par>
                          <p:cTn id="413" fill="hold">
                            <p:stCondLst>
                              <p:cond delay="0"/>
                            </p:stCondLst>
                            <p:childTnLst>
                              <p:par>
                                <p:cTn id="414" presetID="18" presetClass="entr" presetSubtype="12" fill="hold" nodeType="clickEffect">
                                  <p:stCondLst>
                                    <p:cond delay="0"/>
                                  </p:stCondLst>
                                  <p:childTnLst>
                                    <p:set>
                                      <p:cBhvr>
                                        <p:cTn id="415" dur="1" fill="hold">
                                          <p:stCondLst>
                                            <p:cond delay="0"/>
                                          </p:stCondLst>
                                        </p:cTn>
                                        <p:tgtEl>
                                          <p:spTgt spid="186"/>
                                        </p:tgtEl>
                                        <p:attrNameLst>
                                          <p:attrName>style.visibility</p:attrName>
                                        </p:attrNameLst>
                                      </p:cBhvr>
                                      <p:to>
                                        <p:strVal val="visible"/>
                                      </p:to>
                                    </p:set>
                                    <p:animEffect transition="in" filter="strips(downLeft)">
                                      <p:cBhvr>
                                        <p:cTn id="416" dur="500"/>
                                        <p:tgtEl>
                                          <p:spTgt spid="186"/>
                                        </p:tgtEl>
                                      </p:cBhvr>
                                    </p:animEffect>
                                  </p:childTnLst>
                                </p:cTn>
                              </p:par>
                            </p:childTnLst>
                          </p:cTn>
                        </p:par>
                      </p:childTnLst>
                    </p:cTn>
                  </p:par>
                  <p:par>
                    <p:cTn id="417" fill="hold">
                      <p:stCondLst>
                        <p:cond delay="indefinite"/>
                      </p:stCondLst>
                      <p:childTnLst>
                        <p:par>
                          <p:cTn id="418" fill="hold">
                            <p:stCondLst>
                              <p:cond delay="0"/>
                            </p:stCondLst>
                            <p:childTnLst>
                              <p:par>
                                <p:cTn id="419" presetID="9" presetClass="entr" presetSubtype="0" fill="hold" grpId="0" nodeType="clickEffect">
                                  <p:stCondLst>
                                    <p:cond delay="0"/>
                                  </p:stCondLst>
                                  <p:childTnLst>
                                    <p:set>
                                      <p:cBhvr>
                                        <p:cTn id="420" dur="1" fill="hold">
                                          <p:stCondLst>
                                            <p:cond delay="0"/>
                                          </p:stCondLst>
                                        </p:cTn>
                                        <p:tgtEl>
                                          <p:spTgt spid="188"/>
                                        </p:tgtEl>
                                        <p:attrNameLst>
                                          <p:attrName>style.visibility</p:attrName>
                                        </p:attrNameLst>
                                      </p:cBhvr>
                                      <p:to>
                                        <p:strVal val="visible"/>
                                      </p:to>
                                    </p:set>
                                    <p:animEffect transition="in" filter="dissolve">
                                      <p:cBhvr>
                                        <p:cTn id="421" dur="500"/>
                                        <p:tgtEl>
                                          <p:spTgt spid="188"/>
                                        </p:tgtEl>
                                      </p:cBhvr>
                                    </p:animEffect>
                                  </p:childTnLst>
                                </p:cTn>
                              </p:par>
                            </p:childTnLst>
                          </p:cTn>
                        </p:par>
                      </p:childTnLst>
                    </p:cTn>
                  </p:par>
                  <p:par>
                    <p:cTn id="422" fill="hold">
                      <p:stCondLst>
                        <p:cond delay="indefinite"/>
                      </p:stCondLst>
                      <p:childTnLst>
                        <p:par>
                          <p:cTn id="423" fill="hold">
                            <p:stCondLst>
                              <p:cond delay="0"/>
                            </p:stCondLst>
                            <p:childTnLst>
                              <p:par>
                                <p:cTn id="424" presetID="18" presetClass="entr" presetSubtype="6" fill="hold" nodeType="clickEffect">
                                  <p:stCondLst>
                                    <p:cond delay="0"/>
                                  </p:stCondLst>
                                  <p:childTnLst>
                                    <p:set>
                                      <p:cBhvr>
                                        <p:cTn id="425" dur="1" fill="hold">
                                          <p:stCondLst>
                                            <p:cond delay="0"/>
                                          </p:stCondLst>
                                        </p:cTn>
                                        <p:tgtEl>
                                          <p:spTgt spid="69"/>
                                        </p:tgtEl>
                                        <p:attrNameLst>
                                          <p:attrName>style.visibility</p:attrName>
                                        </p:attrNameLst>
                                      </p:cBhvr>
                                      <p:to>
                                        <p:strVal val="visible"/>
                                      </p:to>
                                    </p:set>
                                    <p:animEffect transition="in" filter="strips(downRight)">
                                      <p:cBhvr>
                                        <p:cTn id="426" dur="500"/>
                                        <p:tgtEl>
                                          <p:spTgt spid="69"/>
                                        </p:tgtEl>
                                      </p:cBhvr>
                                    </p:animEffect>
                                  </p:childTnLst>
                                </p:cTn>
                              </p:par>
                            </p:childTnLst>
                          </p:cTn>
                        </p:par>
                      </p:childTnLst>
                    </p:cTn>
                  </p:par>
                  <p:par>
                    <p:cTn id="427" fill="hold">
                      <p:stCondLst>
                        <p:cond delay="indefinite"/>
                      </p:stCondLst>
                      <p:childTnLst>
                        <p:par>
                          <p:cTn id="428" fill="hold">
                            <p:stCondLst>
                              <p:cond delay="0"/>
                            </p:stCondLst>
                            <p:childTnLst>
                              <p:par>
                                <p:cTn id="429" presetID="9" presetClass="entr" presetSubtype="0" fill="hold" grpId="0" nodeType="clickEffect">
                                  <p:stCondLst>
                                    <p:cond delay="0"/>
                                  </p:stCondLst>
                                  <p:childTnLst>
                                    <p:set>
                                      <p:cBhvr>
                                        <p:cTn id="430" dur="1" fill="hold">
                                          <p:stCondLst>
                                            <p:cond delay="0"/>
                                          </p:stCondLst>
                                        </p:cTn>
                                        <p:tgtEl>
                                          <p:spTgt spid="71"/>
                                        </p:tgtEl>
                                        <p:attrNameLst>
                                          <p:attrName>style.visibility</p:attrName>
                                        </p:attrNameLst>
                                      </p:cBhvr>
                                      <p:to>
                                        <p:strVal val="visible"/>
                                      </p:to>
                                    </p:set>
                                    <p:animEffect transition="in" filter="dissolve">
                                      <p:cBhvr>
                                        <p:cTn id="431" dur="500"/>
                                        <p:tgtEl>
                                          <p:spTgt spid="71"/>
                                        </p:tgtEl>
                                      </p:cBhvr>
                                    </p:animEffect>
                                  </p:childTnLst>
                                </p:cTn>
                              </p:par>
                              <p:par>
                                <p:cTn id="432" presetID="9" presetClass="entr" presetSubtype="0" fill="hold" grpId="0" nodeType="withEffect">
                                  <p:stCondLst>
                                    <p:cond delay="0"/>
                                  </p:stCondLst>
                                  <p:childTnLst>
                                    <p:set>
                                      <p:cBhvr>
                                        <p:cTn id="433" dur="1" fill="hold">
                                          <p:stCondLst>
                                            <p:cond delay="0"/>
                                          </p:stCondLst>
                                        </p:cTn>
                                        <p:tgtEl>
                                          <p:spTgt spid="70"/>
                                        </p:tgtEl>
                                        <p:attrNameLst>
                                          <p:attrName>style.visibility</p:attrName>
                                        </p:attrNameLst>
                                      </p:cBhvr>
                                      <p:to>
                                        <p:strVal val="visible"/>
                                      </p:to>
                                    </p:set>
                                    <p:animEffect transition="in" filter="dissolve">
                                      <p:cBhvr>
                                        <p:cTn id="434" dur="500"/>
                                        <p:tgtEl>
                                          <p:spTgt spid="70"/>
                                        </p:tgtEl>
                                      </p:cBhvr>
                                    </p:animEffect>
                                  </p:childTnLst>
                                </p:cTn>
                              </p:par>
                            </p:childTnLst>
                          </p:cTn>
                        </p:par>
                      </p:childTnLst>
                    </p:cTn>
                  </p:par>
                  <p:par>
                    <p:cTn id="435" fill="hold">
                      <p:stCondLst>
                        <p:cond delay="indefinite"/>
                      </p:stCondLst>
                      <p:childTnLst>
                        <p:par>
                          <p:cTn id="436" fill="hold">
                            <p:stCondLst>
                              <p:cond delay="0"/>
                            </p:stCondLst>
                            <p:childTnLst>
                              <p:par>
                                <p:cTn id="437" presetID="9" presetClass="entr" presetSubtype="0" fill="hold" grpId="0" nodeType="clickEffect">
                                  <p:stCondLst>
                                    <p:cond delay="0"/>
                                  </p:stCondLst>
                                  <p:childTnLst>
                                    <p:set>
                                      <p:cBhvr>
                                        <p:cTn id="438" dur="1" fill="hold">
                                          <p:stCondLst>
                                            <p:cond delay="0"/>
                                          </p:stCondLst>
                                        </p:cTn>
                                        <p:tgtEl>
                                          <p:spTgt spid="73"/>
                                        </p:tgtEl>
                                        <p:attrNameLst>
                                          <p:attrName>style.visibility</p:attrName>
                                        </p:attrNameLst>
                                      </p:cBhvr>
                                      <p:to>
                                        <p:strVal val="visible"/>
                                      </p:to>
                                    </p:set>
                                    <p:animEffect transition="in" filter="dissolve">
                                      <p:cBhvr>
                                        <p:cTn id="439" dur="500"/>
                                        <p:tgtEl>
                                          <p:spTgt spid="73"/>
                                        </p:tgtEl>
                                      </p:cBhvr>
                                    </p:animEffect>
                                  </p:childTnLst>
                                </p:cTn>
                              </p:par>
                              <p:par>
                                <p:cTn id="440" presetID="9" presetClass="entr" presetSubtype="0" fill="hold" grpId="0" nodeType="withEffect">
                                  <p:stCondLst>
                                    <p:cond delay="0"/>
                                  </p:stCondLst>
                                  <p:childTnLst>
                                    <p:set>
                                      <p:cBhvr>
                                        <p:cTn id="441" dur="1" fill="hold">
                                          <p:stCondLst>
                                            <p:cond delay="0"/>
                                          </p:stCondLst>
                                        </p:cTn>
                                        <p:tgtEl>
                                          <p:spTgt spid="72"/>
                                        </p:tgtEl>
                                        <p:attrNameLst>
                                          <p:attrName>style.visibility</p:attrName>
                                        </p:attrNameLst>
                                      </p:cBhvr>
                                      <p:to>
                                        <p:strVal val="visible"/>
                                      </p:to>
                                    </p:set>
                                    <p:animEffect transition="in" filter="dissolve">
                                      <p:cBhvr>
                                        <p:cTn id="442" dur="500"/>
                                        <p:tgtEl>
                                          <p:spTgt spid="72"/>
                                        </p:tgtEl>
                                      </p:cBhvr>
                                    </p:animEffect>
                                  </p:childTnLst>
                                </p:cTn>
                              </p:par>
                            </p:childTnLst>
                          </p:cTn>
                        </p:par>
                      </p:childTnLst>
                    </p:cTn>
                  </p:par>
                  <p:par>
                    <p:cTn id="443" fill="hold">
                      <p:stCondLst>
                        <p:cond delay="indefinite"/>
                      </p:stCondLst>
                      <p:childTnLst>
                        <p:par>
                          <p:cTn id="444" fill="hold">
                            <p:stCondLst>
                              <p:cond delay="0"/>
                            </p:stCondLst>
                            <p:childTnLst>
                              <p:par>
                                <p:cTn id="445" presetID="20" presetClass="entr" presetSubtype="0" fill="hold" nodeType="clickEffect">
                                  <p:stCondLst>
                                    <p:cond delay="0"/>
                                  </p:stCondLst>
                                  <p:childTnLst>
                                    <p:set>
                                      <p:cBhvr>
                                        <p:cTn id="446" dur="1" fill="hold">
                                          <p:stCondLst>
                                            <p:cond delay="0"/>
                                          </p:stCondLst>
                                        </p:cTn>
                                        <p:tgtEl>
                                          <p:spTgt spid="193"/>
                                        </p:tgtEl>
                                        <p:attrNameLst>
                                          <p:attrName>style.visibility</p:attrName>
                                        </p:attrNameLst>
                                      </p:cBhvr>
                                      <p:to>
                                        <p:strVal val="visible"/>
                                      </p:to>
                                    </p:set>
                                    <p:animEffect transition="in" filter="wedge">
                                      <p:cBhvr>
                                        <p:cTn id="447" dur="2000"/>
                                        <p:tgtEl>
                                          <p:spTgt spid="193"/>
                                        </p:tgtEl>
                                      </p:cBhvr>
                                    </p:animEffect>
                                  </p:childTnLst>
                                </p:cTn>
                              </p:par>
                            </p:childTnLst>
                          </p:cTn>
                        </p:par>
                      </p:childTnLst>
                    </p:cTn>
                  </p:par>
                  <p:par>
                    <p:cTn id="448" fill="hold">
                      <p:stCondLst>
                        <p:cond delay="indefinite"/>
                      </p:stCondLst>
                      <p:childTnLst>
                        <p:par>
                          <p:cTn id="449" fill="hold">
                            <p:stCondLst>
                              <p:cond delay="0"/>
                            </p:stCondLst>
                            <p:childTnLst>
                              <p:par>
                                <p:cTn id="450" presetID="9" presetClass="entr" presetSubtype="0" fill="hold" grpId="0" nodeType="clickEffect">
                                  <p:stCondLst>
                                    <p:cond delay="0"/>
                                  </p:stCondLst>
                                  <p:childTnLst>
                                    <p:set>
                                      <p:cBhvr>
                                        <p:cTn id="451" dur="1" fill="hold">
                                          <p:stCondLst>
                                            <p:cond delay="0"/>
                                          </p:stCondLst>
                                        </p:cTn>
                                        <p:tgtEl>
                                          <p:spTgt spid="196"/>
                                        </p:tgtEl>
                                        <p:attrNameLst>
                                          <p:attrName>style.visibility</p:attrName>
                                        </p:attrNameLst>
                                      </p:cBhvr>
                                      <p:to>
                                        <p:strVal val="visible"/>
                                      </p:to>
                                    </p:set>
                                    <p:animEffect transition="in" filter="dissolve">
                                      <p:cBhvr>
                                        <p:cTn id="452" dur="500"/>
                                        <p:tgtEl>
                                          <p:spTgt spid="196"/>
                                        </p:tgtEl>
                                      </p:cBhvr>
                                    </p:animEffect>
                                  </p:childTnLst>
                                </p:cTn>
                              </p:par>
                              <p:par>
                                <p:cTn id="453" presetID="9" presetClass="entr" presetSubtype="0" fill="hold" grpId="0" nodeType="withEffect">
                                  <p:stCondLst>
                                    <p:cond delay="0"/>
                                  </p:stCondLst>
                                  <p:childTnLst>
                                    <p:set>
                                      <p:cBhvr>
                                        <p:cTn id="454" dur="1" fill="hold">
                                          <p:stCondLst>
                                            <p:cond delay="0"/>
                                          </p:stCondLst>
                                        </p:cTn>
                                        <p:tgtEl>
                                          <p:spTgt spid="197"/>
                                        </p:tgtEl>
                                        <p:attrNameLst>
                                          <p:attrName>style.visibility</p:attrName>
                                        </p:attrNameLst>
                                      </p:cBhvr>
                                      <p:to>
                                        <p:strVal val="visible"/>
                                      </p:to>
                                    </p:set>
                                    <p:animEffect transition="in" filter="dissolve">
                                      <p:cBhvr>
                                        <p:cTn id="455" dur="500"/>
                                        <p:tgtEl>
                                          <p:spTgt spid="197"/>
                                        </p:tgtEl>
                                      </p:cBhvr>
                                    </p:animEffect>
                                  </p:childTnLst>
                                </p:cTn>
                              </p:par>
                            </p:childTnLst>
                          </p:cTn>
                        </p:par>
                      </p:childTnLst>
                    </p:cTn>
                  </p:par>
                  <p:par>
                    <p:cTn id="456" fill="hold">
                      <p:stCondLst>
                        <p:cond delay="indefinite"/>
                      </p:stCondLst>
                      <p:childTnLst>
                        <p:par>
                          <p:cTn id="457" fill="hold">
                            <p:stCondLst>
                              <p:cond delay="0"/>
                            </p:stCondLst>
                            <p:childTnLst>
                              <p:par>
                                <p:cTn id="458" presetID="18" presetClass="entr" presetSubtype="12" fill="hold" nodeType="clickEffect">
                                  <p:stCondLst>
                                    <p:cond delay="0"/>
                                  </p:stCondLst>
                                  <p:childTnLst>
                                    <p:set>
                                      <p:cBhvr>
                                        <p:cTn id="459" dur="1" fill="hold">
                                          <p:stCondLst>
                                            <p:cond delay="0"/>
                                          </p:stCondLst>
                                        </p:cTn>
                                        <p:tgtEl>
                                          <p:spTgt spid="77"/>
                                        </p:tgtEl>
                                        <p:attrNameLst>
                                          <p:attrName>style.visibility</p:attrName>
                                        </p:attrNameLst>
                                      </p:cBhvr>
                                      <p:to>
                                        <p:strVal val="visible"/>
                                      </p:to>
                                    </p:set>
                                    <p:animEffect transition="in" filter="strips(downLeft)">
                                      <p:cBhvr>
                                        <p:cTn id="460" dur="500"/>
                                        <p:tgtEl>
                                          <p:spTgt spid="77"/>
                                        </p:tgtEl>
                                      </p:cBhvr>
                                    </p:animEffect>
                                  </p:childTnLst>
                                </p:cTn>
                              </p:par>
                            </p:childTnLst>
                          </p:cTn>
                        </p:par>
                      </p:childTnLst>
                    </p:cTn>
                  </p:par>
                  <p:par>
                    <p:cTn id="461" fill="hold">
                      <p:stCondLst>
                        <p:cond delay="indefinite"/>
                      </p:stCondLst>
                      <p:childTnLst>
                        <p:par>
                          <p:cTn id="462" fill="hold">
                            <p:stCondLst>
                              <p:cond delay="0"/>
                            </p:stCondLst>
                            <p:childTnLst>
                              <p:par>
                                <p:cTn id="463" presetID="9" presetClass="entr" presetSubtype="0" fill="hold" grpId="0" nodeType="clickEffect">
                                  <p:stCondLst>
                                    <p:cond delay="0"/>
                                  </p:stCondLst>
                                  <p:childTnLst>
                                    <p:set>
                                      <p:cBhvr>
                                        <p:cTn id="464" dur="1" fill="hold">
                                          <p:stCondLst>
                                            <p:cond delay="0"/>
                                          </p:stCondLst>
                                        </p:cTn>
                                        <p:tgtEl>
                                          <p:spTgt spid="198"/>
                                        </p:tgtEl>
                                        <p:attrNameLst>
                                          <p:attrName>style.visibility</p:attrName>
                                        </p:attrNameLst>
                                      </p:cBhvr>
                                      <p:to>
                                        <p:strVal val="visible"/>
                                      </p:to>
                                    </p:set>
                                    <p:animEffect transition="in" filter="dissolve">
                                      <p:cBhvr>
                                        <p:cTn id="465" dur="500"/>
                                        <p:tgtEl>
                                          <p:spTgt spid="198"/>
                                        </p:tgtEl>
                                      </p:cBhvr>
                                    </p:animEffect>
                                  </p:childTnLst>
                                </p:cTn>
                              </p:par>
                            </p:childTnLst>
                          </p:cTn>
                        </p:par>
                      </p:childTnLst>
                    </p:cTn>
                  </p:par>
                  <p:par>
                    <p:cTn id="466" fill="hold">
                      <p:stCondLst>
                        <p:cond delay="indefinite"/>
                      </p:stCondLst>
                      <p:childTnLst>
                        <p:par>
                          <p:cTn id="467" fill="hold">
                            <p:stCondLst>
                              <p:cond delay="0"/>
                            </p:stCondLst>
                            <p:childTnLst>
                              <p:par>
                                <p:cTn id="468" presetID="18" presetClass="entr" presetSubtype="12" fill="hold" nodeType="clickEffect">
                                  <p:stCondLst>
                                    <p:cond delay="0"/>
                                  </p:stCondLst>
                                  <p:childTnLst>
                                    <p:set>
                                      <p:cBhvr>
                                        <p:cTn id="469" dur="1" fill="hold">
                                          <p:stCondLst>
                                            <p:cond delay="0"/>
                                          </p:stCondLst>
                                        </p:cTn>
                                        <p:tgtEl>
                                          <p:spTgt spid="74"/>
                                        </p:tgtEl>
                                        <p:attrNameLst>
                                          <p:attrName>style.visibility</p:attrName>
                                        </p:attrNameLst>
                                      </p:cBhvr>
                                      <p:to>
                                        <p:strVal val="visible"/>
                                      </p:to>
                                    </p:set>
                                    <p:animEffect transition="in" filter="strips(downLeft)">
                                      <p:cBhvr>
                                        <p:cTn id="470" dur="500"/>
                                        <p:tgtEl>
                                          <p:spTgt spid="74"/>
                                        </p:tgtEl>
                                      </p:cBhvr>
                                    </p:animEffect>
                                  </p:childTnLst>
                                </p:cTn>
                              </p:par>
                            </p:childTnLst>
                          </p:cTn>
                        </p:par>
                      </p:childTnLst>
                    </p:cTn>
                  </p:par>
                  <p:par>
                    <p:cTn id="471" fill="hold">
                      <p:stCondLst>
                        <p:cond delay="indefinite"/>
                      </p:stCondLst>
                      <p:childTnLst>
                        <p:par>
                          <p:cTn id="472" fill="hold">
                            <p:stCondLst>
                              <p:cond delay="0"/>
                            </p:stCondLst>
                            <p:childTnLst>
                              <p:par>
                                <p:cTn id="473" presetID="9" presetClass="entr" presetSubtype="0" fill="hold" grpId="0" nodeType="clickEffect">
                                  <p:stCondLst>
                                    <p:cond delay="0"/>
                                  </p:stCondLst>
                                  <p:childTnLst>
                                    <p:set>
                                      <p:cBhvr>
                                        <p:cTn id="474" dur="1" fill="hold">
                                          <p:stCondLst>
                                            <p:cond delay="0"/>
                                          </p:stCondLst>
                                        </p:cTn>
                                        <p:tgtEl>
                                          <p:spTgt spid="76"/>
                                        </p:tgtEl>
                                        <p:attrNameLst>
                                          <p:attrName>style.visibility</p:attrName>
                                        </p:attrNameLst>
                                      </p:cBhvr>
                                      <p:to>
                                        <p:strVal val="visible"/>
                                      </p:to>
                                    </p:set>
                                    <p:animEffect transition="in" filter="dissolve">
                                      <p:cBhvr>
                                        <p:cTn id="475" dur="500"/>
                                        <p:tgtEl>
                                          <p:spTgt spid="76"/>
                                        </p:tgtEl>
                                      </p:cBhvr>
                                    </p:animEffect>
                                  </p:childTnLst>
                                </p:cTn>
                              </p:par>
                            </p:childTnLst>
                          </p:cTn>
                        </p:par>
                      </p:childTnLst>
                    </p:cTn>
                  </p:par>
                  <p:par>
                    <p:cTn id="476" fill="hold">
                      <p:stCondLst>
                        <p:cond delay="indefinite"/>
                      </p:stCondLst>
                      <p:childTnLst>
                        <p:par>
                          <p:cTn id="477" fill="hold">
                            <p:stCondLst>
                              <p:cond delay="0"/>
                            </p:stCondLst>
                            <p:childTnLst>
                              <p:par>
                                <p:cTn id="478" presetID="18" presetClass="entr" presetSubtype="9" fill="hold" nodeType="clickEffect">
                                  <p:stCondLst>
                                    <p:cond delay="0"/>
                                  </p:stCondLst>
                                  <p:childTnLst>
                                    <p:set>
                                      <p:cBhvr>
                                        <p:cTn id="479" dur="1" fill="hold">
                                          <p:stCondLst>
                                            <p:cond delay="0"/>
                                          </p:stCondLst>
                                        </p:cTn>
                                        <p:tgtEl>
                                          <p:spTgt spid="78"/>
                                        </p:tgtEl>
                                        <p:attrNameLst>
                                          <p:attrName>style.visibility</p:attrName>
                                        </p:attrNameLst>
                                      </p:cBhvr>
                                      <p:to>
                                        <p:strVal val="visible"/>
                                      </p:to>
                                    </p:set>
                                    <p:animEffect transition="in" filter="strips(upLeft)">
                                      <p:cBhvr>
                                        <p:cTn id="480" dur="500"/>
                                        <p:tgtEl>
                                          <p:spTgt spid="78"/>
                                        </p:tgtEl>
                                      </p:cBhvr>
                                    </p:animEffect>
                                  </p:childTnLst>
                                </p:cTn>
                              </p:par>
                            </p:childTnLst>
                          </p:cTn>
                        </p:par>
                      </p:childTnLst>
                    </p:cTn>
                  </p:par>
                  <p:par>
                    <p:cTn id="481" fill="hold">
                      <p:stCondLst>
                        <p:cond delay="indefinite"/>
                      </p:stCondLst>
                      <p:childTnLst>
                        <p:par>
                          <p:cTn id="482" fill="hold">
                            <p:stCondLst>
                              <p:cond delay="0"/>
                            </p:stCondLst>
                            <p:childTnLst>
                              <p:par>
                                <p:cTn id="483" presetID="9" presetClass="entr" presetSubtype="0" fill="hold" grpId="0" nodeType="clickEffect">
                                  <p:stCondLst>
                                    <p:cond delay="0"/>
                                  </p:stCondLst>
                                  <p:childTnLst>
                                    <p:set>
                                      <p:cBhvr>
                                        <p:cTn id="484" dur="1" fill="hold">
                                          <p:stCondLst>
                                            <p:cond delay="0"/>
                                          </p:stCondLst>
                                        </p:cTn>
                                        <p:tgtEl>
                                          <p:spTgt spid="82"/>
                                        </p:tgtEl>
                                        <p:attrNameLst>
                                          <p:attrName>style.visibility</p:attrName>
                                        </p:attrNameLst>
                                      </p:cBhvr>
                                      <p:to>
                                        <p:strVal val="visible"/>
                                      </p:to>
                                    </p:set>
                                    <p:animEffect transition="in" filter="dissolve">
                                      <p:cBhvr>
                                        <p:cTn id="485" dur="500"/>
                                        <p:tgtEl>
                                          <p:spTgt spid="82"/>
                                        </p:tgtEl>
                                      </p:cBhvr>
                                    </p:animEffect>
                                  </p:childTnLst>
                                </p:cTn>
                              </p:par>
                              <p:par>
                                <p:cTn id="486" presetID="9" presetClass="entr" presetSubtype="0" fill="hold" grpId="0" nodeType="withEffect">
                                  <p:stCondLst>
                                    <p:cond delay="0"/>
                                  </p:stCondLst>
                                  <p:childTnLst>
                                    <p:set>
                                      <p:cBhvr>
                                        <p:cTn id="487" dur="1" fill="hold">
                                          <p:stCondLst>
                                            <p:cond delay="0"/>
                                          </p:stCondLst>
                                        </p:cTn>
                                        <p:tgtEl>
                                          <p:spTgt spid="81"/>
                                        </p:tgtEl>
                                        <p:attrNameLst>
                                          <p:attrName>style.visibility</p:attrName>
                                        </p:attrNameLst>
                                      </p:cBhvr>
                                      <p:to>
                                        <p:strVal val="visible"/>
                                      </p:to>
                                    </p:set>
                                    <p:animEffect transition="in" filter="dissolve">
                                      <p:cBhvr>
                                        <p:cTn id="488" dur="500"/>
                                        <p:tgtEl>
                                          <p:spTgt spid="81"/>
                                        </p:tgtEl>
                                      </p:cBhvr>
                                    </p:animEffect>
                                  </p:childTnLst>
                                </p:cTn>
                              </p:par>
                              <p:par>
                                <p:cTn id="489" presetID="9" presetClass="entr" presetSubtype="0" fill="hold" grpId="0" nodeType="withEffect">
                                  <p:stCondLst>
                                    <p:cond delay="0"/>
                                  </p:stCondLst>
                                  <p:childTnLst>
                                    <p:set>
                                      <p:cBhvr>
                                        <p:cTn id="490" dur="1" fill="hold">
                                          <p:stCondLst>
                                            <p:cond delay="0"/>
                                          </p:stCondLst>
                                        </p:cTn>
                                        <p:tgtEl>
                                          <p:spTgt spid="79"/>
                                        </p:tgtEl>
                                        <p:attrNameLst>
                                          <p:attrName>style.visibility</p:attrName>
                                        </p:attrNameLst>
                                      </p:cBhvr>
                                      <p:to>
                                        <p:strVal val="visible"/>
                                      </p:to>
                                    </p:set>
                                    <p:animEffect transition="in" filter="dissolve">
                                      <p:cBhvr>
                                        <p:cTn id="491" dur="500"/>
                                        <p:tgtEl>
                                          <p:spTgt spid="79"/>
                                        </p:tgtEl>
                                      </p:cBhvr>
                                    </p:animEffect>
                                  </p:childTnLst>
                                </p:cTn>
                              </p:par>
                              <p:par>
                                <p:cTn id="492" presetID="9" presetClass="entr" presetSubtype="0" fill="hold" grpId="0" nodeType="withEffect">
                                  <p:stCondLst>
                                    <p:cond delay="0"/>
                                  </p:stCondLst>
                                  <p:childTnLst>
                                    <p:set>
                                      <p:cBhvr>
                                        <p:cTn id="493" dur="1" fill="hold">
                                          <p:stCondLst>
                                            <p:cond delay="0"/>
                                          </p:stCondLst>
                                        </p:cTn>
                                        <p:tgtEl>
                                          <p:spTgt spid="80"/>
                                        </p:tgtEl>
                                        <p:attrNameLst>
                                          <p:attrName>style.visibility</p:attrName>
                                        </p:attrNameLst>
                                      </p:cBhvr>
                                      <p:to>
                                        <p:strVal val="visible"/>
                                      </p:to>
                                    </p:set>
                                    <p:animEffect transition="in" filter="dissolve">
                                      <p:cBhvr>
                                        <p:cTn id="494" dur="500"/>
                                        <p:tgtEl>
                                          <p:spTgt spid="80"/>
                                        </p:tgtEl>
                                      </p:cBhvr>
                                    </p:animEffect>
                                  </p:childTnLst>
                                </p:cTn>
                              </p:par>
                            </p:childTnLst>
                          </p:cTn>
                        </p:par>
                      </p:childTnLst>
                    </p:cTn>
                  </p:par>
                  <p:par>
                    <p:cTn id="495" fill="hold">
                      <p:stCondLst>
                        <p:cond delay="indefinite"/>
                      </p:stCondLst>
                      <p:childTnLst>
                        <p:par>
                          <p:cTn id="496" fill="hold">
                            <p:stCondLst>
                              <p:cond delay="0"/>
                            </p:stCondLst>
                            <p:childTnLst>
                              <p:par>
                                <p:cTn id="497" presetID="20" presetClass="entr" presetSubtype="0" fill="hold" nodeType="clickEffect">
                                  <p:stCondLst>
                                    <p:cond delay="0"/>
                                  </p:stCondLst>
                                  <p:childTnLst>
                                    <p:set>
                                      <p:cBhvr>
                                        <p:cTn id="498" dur="1" fill="hold">
                                          <p:stCondLst>
                                            <p:cond delay="0"/>
                                          </p:stCondLst>
                                        </p:cTn>
                                        <p:tgtEl>
                                          <p:spTgt spid="211"/>
                                        </p:tgtEl>
                                        <p:attrNameLst>
                                          <p:attrName>style.visibility</p:attrName>
                                        </p:attrNameLst>
                                      </p:cBhvr>
                                      <p:to>
                                        <p:strVal val="visible"/>
                                      </p:to>
                                    </p:set>
                                    <p:animEffect transition="in" filter="wedge">
                                      <p:cBhvr>
                                        <p:cTn id="499" dur="2000"/>
                                        <p:tgtEl>
                                          <p:spTgt spid="211"/>
                                        </p:tgtEl>
                                      </p:cBhvr>
                                    </p:animEffect>
                                  </p:childTnLst>
                                </p:cTn>
                              </p:par>
                            </p:childTnLst>
                          </p:cTn>
                        </p:par>
                      </p:childTnLst>
                    </p:cTn>
                  </p:par>
                  <p:par>
                    <p:cTn id="500" fill="hold">
                      <p:stCondLst>
                        <p:cond delay="indefinite"/>
                      </p:stCondLst>
                      <p:childTnLst>
                        <p:par>
                          <p:cTn id="501" fill="hold">
                            <p:stCondLst>
                              <p:cond delay="0"/>
                            </p:stCondLst>
                            <p:childTnLst>
                              <p:par>
                                <p:cTn id="502" presetID="9" presetClass="entr" presetSubtype="0" fill="hold" grpId="0" nodeType="clickEffect">
                                  <p:stCondLst>
                                    <p:cond delay="0"/>
                                  </p:stCondLst>
                                  <p:childTnLst>
                                    <p:set>
                                      <p:cBhvr>
                                        <p:cTn id="503" dur="1" fill="hold">
                                          <p:stCondLst>
                                            <p:cond delay="0"/>
                                          </p:stCondLst>
                                        </p:cTn>
                                        <p:tgtEl>
                                          <p:spTgt spid="202"/>
                                        </p:tgtEl>
                                        <p:attrNameLst>
                                          <p:attrName>style.visibility</p:attrName>
                                        </p:attrNameLst>
                                      </p:cBhvr>
                                      <p:to>
                                        <p:strVal val="visible"/>
                                      </p:to>
                                    </p:set>
                                    <p:animEffect transition="in" filter="dissolve">
                                      <p:cBhvr>
                                        <p:cTn id="504" dur="500"/>
                                        <p:tgtEl>
                                          <p:spTgt spid="202"/>
                                        </p:tgtEl>
                                      </p:cBhvr>
                                    </p:animEffect>
                                  </p:childTnLst>
                                </p:cTn>
                              </p:par>
                            </p:childTnLst>
                          </p:cTn>
                        </p:par>
                      </p:childTnLst>
                    </p:cTn>
                  </p:par>
                  <p:par>
                    <p:cTn id="505" fill="hold">
                      <p:stCondLst>
                        <p:cond delay="indefinite"/>
                      </p:stCondLst>
                      <p:childTnLst>
                        <p:par>
                          <p:cTn id="506" fill="hold">
                            <p:stCondLst>
                              <p:cond delay="0"/>
                            </p:stCondLst>
                            <p:childTnLst>
                              <p:par>
                                <p:cTn id="507" presetID="9" presetClass="entr" presetSubtype="0" fill="hold" grpId="0" nodeType="clickEffect">
                                  <p:stCondLst>
                                    <p:cond delay="0"/>
                                  </p:stCondLst>
                                  <p:childTnLst>
                                    <p:set>
                                      <p:cBhvr>
                                        <p:cTn id="508" dur="1" fill="hold">
                                          <p:stCondLst>
                                            <p:cond delay="0"/>
                                          </p:stCondLst>
                                        </p:cTn>
                                        <p:tgtEl>
                                          <p:spTgt spid="217"/>
                                        </p:tgtEl>
                                        <p:attrNameLst>
                                          <p:attrName>style.visibility</p:attrName>
                                        </p:attrNameLst>
                                      </p:cBhvr>
                                      <p:to>
                                        <p:strVal val="visible"/>
                                      </p:to>
                                    </p:set>
                                    <p:animEffect transition="in" filter="dissolve">
                                      <p:cBhvr>
                                        <p:cTn id="509" dur="500"/>
                                        <p:tgtEl>
                                          <p:spTgt spid="217"/>
                                        </p:tgtEl>
                                      </p:cBhvr>
                                    </p:animEffect>
                                  </p:childTnLst>
                                </p:cTn>
                              </p:par>
                            </p:childTnLst>
                          </p:cTn>
                        </p:par>
                      </p:childTnLst>
                    </p:cTn>
                  </p:par>
                  <p:par>
                    <p:cTn id="510" fill="hold">
                      <p:stCondLst>
                        <p:cond delay="indefinite"/>
                      </p:stCondLst>
                      <p:childTnLst>
                        <p:par>
                          <p:cTn id="511" fill="hold">
                            <p:stCondLst>
                              <p:cond delay="0"/>
                            </p:stCondLst>
                            <p:childTnLst>
                              <p:par>
                                <p:cTn id="512" presetID="18" presetClass="entr" presetSubtype="12" fill="hold" nodeType="clickEffect">
                                  <p:stCondLst>
                                    <p:cond delay="0"/>
                                  </p:stCondLst>
                                  <p:childTnLst>
                                    <p:set>
                                      <p:cBhvr>
                                        <p:cTn id="513" dur="1" fill="hold">
                                          <p:stCondLst>
                                            <p:cond delay="0"/>
                                          </p:stCondLst>
                                        </p:cTn>
                                        <p:tgtEl>
                                          <p:spTgt spid="85"/>
                                        </p:tgtEl>
                                        <p:attrNameLst>
                                          <p:attrName>style.visibility</p:attrName>
                                        </p:attrNameLst>
                                      </p:cBhvr>
                                      <p:to>
                                        <p:strVal val="visible"/>
                                      </p:to>
                                    </p:set>
                                    <p:animEffect transition="in" filter="strips(downLeft)">
                                      <p:cBhvr>
                                        <p:cTn id="514" dur="500"/>
                                        <p:tgtEl>
                                          <p:spTgt spid="85"/>
                                        </p:tgtEl>
                                      </p:cBhvr>
                                    </p:animEffect>
                                  </p:childTnLst>
                                </p:cTn>
                              </p:par>
                            </p:childTnLst>
                          </p:cTn>
                        </p:par>
                      </p:childTnLst>
                    </p:cTn>
                  </p:par>
                  <p:par>
                    <p:cTn id="515" fill="hold">
                      <p:stCondLst>
                        <p:cond delay="indefinite"/>
                      </p:stCondLst>
                      <p:childTnLst>
                        <p:par>
                          <p:cTn id="516" fill="hold">
                            <p:stCondLst>
                              <p:cond delay="0"/>
                            </p:stCondLst>
                            <p:childTnLst>
                              <p:par>
                                <p:cTn id="517" presetID="9" presetClass="entr" presetSubtype="0" fill="hold" grpId="0" nodeType="clickEffect">
                                  <p:stCondLst>
                                    <p:cond delay="0"/>
                                  </p:stCondLst>
                                  <p:childTnLst>
                                    <p:set>
                                      <p:cBhvr>
                                        <p:cTn id="518" dur="1" fill="hold">
                                          <p:stCondLst>
                                            <p:cond delay="0"/>
                                          </p:stCondLst>
                                        </p:cTn>
                                        <p:tgtEl>
                                          <p:spTgt spid="86"/>
                                        </p:tgtEl>
                                        <p:attrNameLst>
                                          <p:attrName>style.visibility</p:attrName>
                                        </p:attrNameLst>
                                      </p:cBhvr>
                                      <p:to>
                                        <p:strVal val="visible"/>
                                      </p:to>
                                    </p:set>
                                    <p:animEffect transition="in" filter="dissolve">
                                      <p:cBhvr>
                                        <p:cTn id="519" dur="500"/>
                                        <p:tgtEl>
                                          <p:spTgt spid="86"/>
                                        </p:tgtEl>
                                      </p:cBhvr>
                                    </p:animEffect>
                                  </p:childTnLst>
                                </p:cTn>
                              </p:par>
                            </p:childTnLst>
                          </p:cTn>
                        </p:par>
                      </p:childTnLst>
                    </p:cTn>
                  </p:par>
                  <p:par>
                    <p:cTn id="520" fill="hold">
                      <p:stCondLst>
                        <p:cond delay="indefinite"/>
                      </p:stCondLst>
                      <p:childTnLst>
                        <p:par>
                          <p:cTn id="521" fill="hold">
                            <p:stCondLst>
                              <p:cond delay="0"/>
                            </p:stCondLst>
                            <p:childTnLst>
                              <p:par>
                                <p:cTn id="522" presetID="18" presetClass="entr" presetSubtype="12" fill="hold" nodeType="clickEffect">
                                  <p:stCondLst>
                                    <p:cond delay="0"/>
                                  </p:stCondLst>
                                  <p:childTnLst>
                                    <p:set>
                                      <p:cBhvr>
                                        <p:cTn id="523" dur="1" fill="hold">
                                          <p:stCondLst>
                                            <p:cond delay="0"/>
                                          </p:stCondLst>
                                        </p:cTn>
                                        <p:tgtEl>
                                          <p:spTgt spid="83"/>
                                        </p:tgtEl>
                                        <p:attrNameLst>
                                          <p:attrName>style.visibility</p:attrName>
                                        </p:attrNameLst>
                                      </p:cBhvr>
                                      <p:to>
                                        <p:strVal val="visible"/>
                                      </p:to>
                                    </p:set>
                                    <p:animEffect transition="in" filter="strips(downLeft)">
                                      <p:cBhvr>
                                        <p:cTn id="524" dur="500"/>
                                        <p:tgtEl>
                                          <p:spTgt spid="83"/>
                                        </p:tgtEl>
                                      </p:cBhvr>
                                    </p:animEffect>
                                  </p:childTnLst>
                                </p:cTn>
                              </p:par>
                            </p:childTnLst>
                          </p:cTn>
                        </p:par>
                      </p:childTnLst>
                    </p:cTn>
                  </p:par>
                  <p:par>
                    <p:cTn id="525" fill="hold">
                      <p:stCondLst>
                        <p:cond delay="indefinite"/>
                      </p:stCondLst>
                      <p:childTnLst>
                        <p:par>
                          <p:cTn id="526" fill="hold">
                            <p:stCondLst>
                              <p:cond delay="0"/>
                            </p:stCondLst>
                            <p:childTnLst>
                              <p:par>
                                <p:cTn id="527" presetID="9" presetClass="entr" presetSubtype="0" fill="hold" grpId="0" nodeType="clickEffect">
                                  <p:stCondLst>
                                    <p:cond delay="0"/>
                                  </p:stCondLst>
                                  <p:childTnLst>
                                    <p:set>
                                      <p:cBhvr>
                                        <p:cTn id="528" dur="1" fill="hold">
                                          <p:stCondLst>
                                            <p:cond delay="0"/>
                                          </p:stCondLst>
                                        </p:cTn>
                                        <p:tgtEl>
                                          <p:spTgt spid="84"/>
                                        </p:tgtEl>
                                        <p:attrNameLst>
                                          <p:attrName>style.visibility</p:attrName>
                                        </p:attrNameLst>
                                      </p:cBhvr>
                                      <p:to>
                                        <p:strVal val="visible"/>
                                      </p:to>
                                    </p:set>
                                    <p:animEffect transition="in" filter="dissolve">
                                      <p:cBhvr>
                                        <p:cTn id="529" dur="500"/>
                                        <p:tgtEl>
                                          <p:spTgt spid="84"/>
                                        </p:tgtEl>
                                      </p:cBhvr>
                                    </p:animEffect>
                                  </p:childTnLst>
                                </p:cTn>
                              </p:par>
                            </p:childTnLst>
                          </p:cTn>
                        </p:par>
                      </p:childTnLst>
                    </p:cTn>
                  </p:par>
                  <p:par>
                    <p:cTn id="530" fill="hold">
                      <p:stCondLst>
                        <p:cond delay="indefinite"/>
                      </p:stCondLst>
                      <p:childTnLst>
                        <p:par>
                          <p:cTn id="531" fill="hold">
                            <p:stCondLst>
                              <p:cond delay="0"/>
                            </p:stCondLst>
                            <p:childTnLst>
                              <p:par>
                                <p:cTn id="532" presetID="18" presetClass="entr" presetSubtype="12" fill="hold" nodeType="clickEffect">
                                  <p:stCondLst>
                                    <p:cond delay="0"/>
                                  </p:stCondLst>
                                  <p:childTnLst>
                                    <p:set>
                                      <p:cBhvr>
                                        <p:cTn id="533" dur="1" fill="hold">
                                          <p:stCondLst>
                                            <p:cond delay="0"/>
                                          </p:stCondLst>
                                        </p:cTn>
                                        <p:tgtEl>
                                          <p:spTgt spid="87"/>
                                        </p:tgtEl>
                                        <p:attrNameLst>
                                          <p:attrName>style.visibility</p:attrName>
                                        </p:attrNameLst>
                                      </p:cBhvr>
                                      <p:to>
                                        <p:strVal val="visible"/>
                                      </p:to>
                                    </p:set>
                                    <p:animEffect transition="in" filter="strips(downLeft)">
                                      <p:cBhvr>
                                        <p:cTn id="534" dur="500"/>
                                        <p:tgtEl>
                                          <p:spTgt spid="87"/>
                                        </p:tgtEl>
                                      </p:cBhvr>
                                    </p:animEffect>
                                  </p:childTnLst>
                                </p:cTn>
                              </p:par>
                            </p:childTnLst>
                          </p:cTn>
                        </p:par>
                      </p:childTnLst>
                    </p:cTn>
                  </p:par>
                  <p:par>
                    <p:cTn id="535" fill="hold">
                      <p:stCondLst>
                        <p:cond delay="indefinite"/>
                      </p:stCondLst>
                      <p:childTnLst>
                        <p:par>
                          <p:cTn id="536" fill="hold">
                            <p:stCondLst>
                              <p:cond delay="0"/>
                            </p:stCondLst>
                            <p:childTnLst>
                              <p:par>
                                <p:cTn id="537" presetID="9" presetClass="entr" presetSubtype="0" fill="hold" grpId="0" nodeType="clickEffect">
                                  <p:stCondLst>
                                    <p:cond delay="0"/>
                                  </p:stCondLst>
                                  <p:childTnLst>
                                    <p:set>
                                      <p:cBhvr>
                                        <p:cTn id="538" dur="1" fill="hold">
                                          <p:stCondLst>
                                            <p:cond delay="0"/>
                                          </p:stCondLst>
                                        </p:cTn>
                                        <p:tgtEl>
                                          <p:spTgt spid="91"/>
                                        </p:tgtEl>
                                        <p:attrNameLst>
                                          <p:attrName>style.visibility</p:attrName>
                                        </p:attrNameLst>
                                      </p:cBhvr>
                                      <p:to>
                                        <p:strVal val="visible"/>
                                      </p:to>
                                    </p:set>
                                    <p:animEffect transition="in" filter="dissolve">
                                      <p:cBhvr>
                                        <p:cTn id="539" dur="500"/>
                                        <p:tgtEl>
                                          <p:spTgt spid="91"/>
                                        </p:tgtEl>
                                      </p:cBhvr>
                                    </p:animEffect>
                                  </p:childTnLst>
                                </p:cTn>
                              </p:par>
                              <p:par>
                                <p:cTn id="540" presetID="9" presetClass="entr" presetSubtype="0" fill="hold" grpId="0" nodeType="withEffect">
                                  <p:stCondLst>
                                    <p:cond delay="0"/>
                                  </p:stCondLst>
                                  <p:childTnLst>
                                    <p:set>
                                      <p:cBhvr>
                                        <p:cTn id="541" dur="1" fill="hold">
                                          <p:stCondLst>
                                            <p:cond delay="0"/>
                                          </p:stCondLst>
                                        </p:cTn>
                                        <p:tgtEl>
                                          <p:spTgt spid="90"/>
                                        </p:tgtEl>
                                        <p:attrNameLst>
                                          <p:attrName>style.visibility</p:attrName>
                                        </p:attrNameLst>
                                      </p:cBhvr>
                                      <p:to>
                                        <p:strVal val="visible"/>
                                      </p:to>
                                    </p:set>
                                    <p:animEffect transition="in" filter="dissolve">
                                      <p:cBhvr>
                                        <p:cTn id="542" dur="500"/>
                                        <p:tgtEl>
                                          <p:spTgt spid="90"/>
                                        </p:tgtEl>
                                      </p:cBhvr>
                                    </p:animEffect>
                                  </p:childTnLst>
                                </p:cTn>
                              </p:par>
                              <p:par>
                                <p:cTn id="543" presetID="9" presetClass="entr" presetSubtype="0" fill="hold" grpId="0" nodeType="withEffect">
                                  <p:stCondLst>
                                    <p:cond delay="0"/>
                                  </p:stCondLst>
                                  <p:childTnLst>
                                    <p:set>
                                      <p:cBhvr>
                                        <p:cTn id="544" dur="1" fill="hold">
                                          <p:stCondLst>
                                            <p:cond delay="0"/>
                                          </p:stCondLst>
                                        </p:cTn>
                                        <p:tgtEl>
                                          <p:spTgt spid="89"/>
                                        </p:tgtEl>
                                        <p:attrNameLst>
                                          <p:attrName>style.visibility</p:attrName>
                                        </p:attrNameLst>
                                      </p:cBhvr>
                                      <p:to>
                                        <p:strVal val="visible"/>
                                      </p:to>
                                    </p:set>
                                    <p:animEffect transition="in" filter="dissolve">
                                      <p:cBhvr>
                                        <p:cTn id="545" dur="500"/>
                                        <p:tgtEl>
                                          <p:spTgt spid="89"/>
                                        </p:tgtEl>
                                      </p:cBhvr>
                                    </p:animEffect>
                                  </p:childTnLst>
                                </p:cTn>
                              </p:par>
                              <p:par>
                                <p:cTn id="546" presetID="9" presetClass="entr" presetSubtype="0" fill="hold" grpId="0" nodeType="withEffect">
                                  <p:stCondLst>
                                    <p:cond delay="0"/>
                                  </p:stCondLst>
                                  <p:childTnLst>
                                    <p:set>
                                      <p:cBhvr>
                                        <p:cTn id="547" dur="1" fill="hold">
                                          <p:stCondLst>
                                            <p:cond delay="0"/>
                                          </p:stCondLst>
                                        </p:cTn>
                                        <p:tgtEl>
                                          <p:spTgt spid="88"/>
                                        </p:tgtEl>
                                        <p:attrNameLst>
                                          <p:attrName>style.visibility</p:attrName>
                                        </p:attrNameLst>
                                      </p:cBhvr>
                                      <p:to>
                                        <p:strVal val="visible"/>
                                      </p:to>
                                    </p:set>
                                    <p:animEffect transition="in" filter="dissolve">
                                      <p:cBhvr>
                                        <p:cTn id="548" dur="500"/>
                                        <p:tgtEl>
                                          <p:spTgt spid="88"/>
                                        </p:tgtEl>
                                      </p:cBhvr>
                                    </p:animEffect>
                                  </p:childTnLst>
                                </p:cTn>
                              </p:par>
                            </p:childTnLst>
                          </p:cTn>
                        </p:par>
                      </p:childTnLst>
                    </p:cTn>
                  </p:par>
                  <p:par>
                    <p:cTn id="549" fill="hold">
                      <p:stCondLst>
                        <p:cond delay="indefinite"/>
                      </p:stCondLst>
                      <p:childTnLst>
                        <p:par>
                          <p:cTn id="550" fill="hold">
                            <p:stCondLst>
                              <p:cond delay="0"/>
                            </p:stCondLst>
                            <p:childTnLst>
                              <p:par>
                                <p:cTn id="551" presetID="20" presetClass="entr" presetSubtype="0" fill="hold" nodeType="clickEffect">
                                  <p:stCondLst>
                                    <p:cond delay="0"/>
                                  </p:stCondLst>
                                  <p:childTnLst>
                                    <p:set>
                                      <p:cBhvr>
                                        <p:cTn id="552" dur="1" fill="hold">
                                          <p:stCondLst>
                                            <p:cond delay="0"/>
                                          </p:stCondLst>
                                        </p:cTn>
                                        <p:tgtEl>
                                          <p:spTgt spid="214"/>
                                        </p:tgtEl>
                                        <p:attrNameLst>
                                          <p:attrName>style.visibility</p:attrName>
                                        </p:attrNameLst>
                                      </p:cBhvr>
                                      <p:to>
                                        <p:strVal val="visible"/>
                                      </p:to>
                                    </p:set>
                                    <p:animEffect transition="in" filter="wedge">
                                      <p:cBhvr>
                                        <p:cTn id="553" dur="2000"/>
                                        <p:tgtEl>
                                          <p:spTgt spid="214"/>
                                        </p:tgtEl>
                                      </p:cBhvr>
                                    </p:animEffect>
                                  </p:childTnLst>
                                </p:cTn>
                              </p:par>
                            </p:childTnLst>
                          </p:cTn>
                        </p:par>
                      </p:childTnLst>
                    </p:cTn>
                  </p:par>
                  <p:par>
                    <p:cTn id="554" fill="hold">
                      <p:stCondLst>
                        <p:cond delay="indefinite"/>
                      </p:stCondLst>
                      <p:childTnLst>
                        <p:par>
                          <p:cTn id="555" fill="hold">
                            <p:stCondLst>
                              <p:cond delay="0"/>
                            </p:stCondLst>
                            <p:childTnLst>
                              <p:par>
                                <p:cTn id="556" presetID="9" presetClass="entr" presetSubtype="0" fill="hold" grpId="0" nodeType="clickEffect">
                                  <p:stCondLst>
                                    <p:cond delay="0"/>
                                  </p:stCondLst>
                                  <p:childTnLst>
                                    <p:set>
                                      <p:cBhvr>
                                        <p:cTn id="557" dur="1" fill="hold">
                                          <p:stCondLst>
                                            <p:cond delay="0"/>
                                          </p:stCondLst>
                                        </p:cTn>
                                        <p:tgtEl>
                                          <p:spTgt spid="218"/>
                                        </p:tgtEl>
                                        <p:attrNameLst>
                                          <p:attrName>style.visibility</p:attrName>
                                        </p:attrNameLst>
                                      </p:cBhvr>
                                      <p:to>
                                        <p:strVal val="visible"/>
                                      </p:to>
                                    </p:set>
                                    <p:animEffect transition="in" filter="dissolve">
                                      <p:cBhvr>
                                        <p:cTn id="558" dur="500"/>
                                        <p:tgtEl>
                                          <p:spTgt spid="218"/>
                                        </p:tgtEl>
                                      </p:cBhvr>
                                    </p:animEffect>
                                  </p:childTnLst>
                                </p:cTn>
                              </p:par>
                            </p:childTnLst>
                          </p:cTn>
                        </p:par>
                      </p:childTnLst>
                    </p:cTn>
                  </p:par>
                  <p:par>
                    <p:cTn id="559" fill="hold">
                      <p:stCondLst>
                        <p:cond delay="indefinite"/>
                      </p:stCondLst>
                      <p:childTnLst>
                        <p:par>
                          <p:cTn id="560" fill="hold">
                            <p:stCondLst>
                              <p:cond delay="0"/>
                            </p:stCondLst>
                            <p:childTnLst>
                              <p:par>
                                <p:cTn id="561" presetID="9" presetClass="entr" presetSubtype="0" fill="hold" grpId="0" nodeType="clickEffect">
                                  <p:stCondLst>
                                    <p:cond delay="0"/>
                                  </p:stCondLst>
                                  <p:childTnLst>
                                    <p:set>
                                      <p:cBhvr>
                                        <p:cTn id="562" dur="1" fill="hold">
                                          <p:stCondLst>
                                            <p:cond delay="0"/>
                                          </p:stCondLst>
                                        </p:cTn>
                                        <p:tgtEl>
                                          <p:spTgt spid="219"/>
                                        </p:tgtEl>
                                        <p:attrNameLst>
                                          <p:attrName>style.visibility</p:attrName>
                                        </p:attrNameLst>
                                      </p:cBhvr>
                                      <p:to>
                                        <p:strVal val="visible"/>
                                      </p:to>
                                    </p:set>
                                    <p:animEffect transition="in" filter="dissolve">
                                      <p:cBhvr>
                                        <p:cTn id="563" dur="500"/>
                                        <p:tgtEl>
                                          <p:spTgt spid="219"/>
                                        </p:tgtEl>
                                      </p:cBhvr>
                                    </p:animEffect>
                                  </p:childTnLst>
                                </p:cTn>
                              </p:par>
                            </p:childTnLst>
                          </p:cTn>
                        </p:par>
                      </p:childTnLst>
                    </p:cTn>
                  </p:par>
                  <p:par>
                    <p:cTn id="564" fill="hold">
                      <p:stCondLst>
                        <p:cond delay="indefinite"/>
                      </p:stCondLst>
                      <p:childTnLst>
                        <p:par>
                          <p:cTn id="565" fill="hold">
                            <p:stCondLst>
                              <p:cond delay="0"/>
                            </p:stCondLst>
                            <p:childTnLst>
                              <p:par>
                                <p:cTn id="566" presetID="18" presetClass="entr" presetSubtype="6" fill="hold" nodeType="clickEffect">
                                  <p:stCondLst>
                                    <p:cond delay="0"/>
                                  </p:stCondLst>
                                  <p:childTnLst>
                                    <p:set>
                                      <p:cBhvr>
                                        <p:cTn id="567" dur="1" fill="hold">
                                          <p:stCondLst>
                                            <p:cond delay="0"/>
                                          </p:stCondLst>
                                        </p:cTn>
                                        <p:tgtEl>
                                          <p:spTgt spid="115"/>
                                        </p:tgtEl>
                                        <p:attrNameLst>
                                          <p:attrName>style.visibility</p:attrName>
                                        </p:attrNameLst>
                                      </p:cBhvr>
                                      <p:to>
                                        <p:strVal val="visible"/>
                                      </p:to>
                                    </p:set>
                                    <p:animEffect transition="in" filter="strips(downRight)">
                                      <p:cBhvr>
                                        <p:cTn id="568" dur="500"/>
                                        <p:tgtEl>
                                          <p:spTgt spid="115"/>
                                        </p:tgtEl>
                                      </p:cBhvr>
                                    </p:animEffect>
                                  </p:childTnLst>
                                </p:cTn>
                              </p:par>
                            </p:childTnLst>
                          </p:cTn>
                        </p:par>
                      </p:childTnLst>
                    </p:cTn>
                  </p:par>
                  <p:par>
                    <p:cTn id="569" fill="hold">
                      <p:stCondLst>
                        <p:cond delay="indefinite"/>
                      </p:stCondLst>
                      <p:childTnLst>
                        <p:par>
                          <p:cTn id="570" fill="hold">
                            <p:stCondLst>
                              <p:cond delay="0"/>
                            </p:stCondLst>
                            <p:childTnLst>
                              <p:par>
                                <p:cTn id="571" presetID="18" presetClass="entr" presetSubtype="12" fill="hold" nodeType="clickEffect">
                                  <p:stCondLst>
                                    <p:cond delay="0"/>
                                  </p:stCondLst>
                                  <p:childTnLst>
                                    <p:set>
                                      <p:cBhvr>
                                        <p:cTn id="572" dur="1" fill="hold">
                                          <p:stCondLst>
                                            <p:cond delay="0"/>
                                          </p:stCondLst>
                                        </p:cTn>
                                        <p:tgtEl>
                                          <p:spTgt spid="116"/>
                                        </p:tgtEl>
                                        <p:attrNameLst>
                                          <p:attrName>style.visibility</p:attrName>
                                        </p:attrNameLst>
                                      </p:cBhvr>
                                      <p:to>
                                        <p:strVal val="visible"/>
                                      </p:to>
                                    </p:set>
                                    <p:animEffect transition="in" filter="strips(downLeft)">
                                      <p:cBhvr>
                                        <p:cTn id="573" dur="500"/>
                                        <p:tgtEl>
                                          <p:spTgt spid="116"/>
                                        </p:tgtEl>
                                      </p:cBhvr>
                                    </p:animEffect>
                                  </p:childTnLst>
                                </p:cTn>
                              </p:par>
                            </p:childTnLst>
                          </p:cTn>
                        </p:par>
                      </p:childTnLst>
                    </p:cTn>
                  </p:par>
                  <p:par>
                    <p:cTn id="574" fill="hold">
                      <p:stCondLst>
                        <p:cond delay="indefinite"/>
                      </p:stCondLst>
                      <p:childTnLst>
                        <p:par>
                          <p:cTn id="575" fill="hold">
                            <p:stCondLst>
                              <p:cond delay="0"/>
                            </p:stCondLst>
                            <p:childTnLst>
                              <p:par>
                                <p:cTn id="576" presetID="9" presetClass="entr" presetSubtype="0" fill="hold" grpId="0" nodeType="clickEffect">
                                  <p:stCondLst>
                                    <p:cond delay="0"/>
                                  </p:stCondLst>
                                  <p:childTnLst>
                                    <p:set>
                                      <p:cBhvr>
                                        <p:cTn id="577" dur="1" fill="hold">
                                          <p:stCondLst>
                                            <p:cond delay="0"/>
                                          </p:stCondLst>
                                        </p:cTn>
                                        <p:tgtEl>
                                          <p:spTgt spid="203"/>
                                        </p:tgtEl>
                                        <p:attrNameLst>
                                          <p:attrName>style.visibility</p:attrName>
                                        </p:attrNameLst>
                                      </p:cBhvr>
                                      <p:to>
                                        <p:strVal val="visible"/>
                                      </p:to>
                                    </p:set>
                                    <p:animEffect transition="in" filter="dissolve">
                                      <p:cBhvr>
                                        <p:cTn id="578" dur="500"/>
                                        <p:tgtEl>
                                          <p:spTgt spid="203"/>
                                        </p:tgtEl>
                                      </p:cBhvr>
                                    </p:animEffect>
                                  </p:childTnLst>
                                </p:cTn>
                              </p:par>
                            </p:childTnLst>
                          </p:cTn>
                        </p:par>
                      </p:childTnLst>
                    </p:cTn>
                  </p:par>
                  <p:par>
                    <p:cTn id="579" fill="hold">
                      <p:stCondLst>
                        <p:cond delay="indefinite"/>
                      </p:stCondLst>
                      <p:childTnLst>
                        <p:par>
                          <p:cTn id="580" fill="hold">
                            <p:stCondLst>
                              <p:cond delay="0"/>
                            </p:stCondLst>
                            <p:childTnLst>
                              <p:par>
                                <p:cTn id="581" presetID="18" presetClass="entr" presetSubtype="6" fill="hold" nodeType="clickEffect">
                                  <p:stCondLst>
                                    <p:cond delay="0"/>
                                  </p:stCondLst>
                                  <p:childTnLst>
                                    <p:set>
                                      <p:cBhvr>
                                        <p:cTn id="582" dur="1" fill="hold">
                                          <p:stCondLst>
                                            <p:cond delay="0"/>
                                          </p:stCondLst>
                                        </p:cTn>
                                        <p:tgtEl>
                                          <p:spTgt spid="118"/>
                                        </p:tgtEl>
                                        <p:attrNameLst>
                                          <p:attrName>style.visibility</p:attrName>
                                        </p:attrNameLst>
                                      </p:cBhvr>
                                      <p:to>
                                        <p:strVal val="visible"/>
                                      </p:to>
                                    </p:set>
                                    <p:animEffect transition="in" filter="strips(downRight)">
                                      <p:cBhvr>
                                        <p:cTn id="583" dur="500"/>
                                        <p:tgtEl>
                                          <p:spTgt spid="118"/>
                                        </p:tgtEl>
                                      </p:cBhvr>
                                    </p:animEffect>
                                  </p:childTnLst>
                                </p:cTn>
                              </p:par>
                            </p:childTnLst>
                          </p:cTn>
                        </p:par>
                      </p:childTnLst>
                    </p:cTn>
                  </p:par>
                  <p:par>
                    <p:cTn id="584" fill="hold">
                      <p:stCondLst>
                        <p:cond delay="indefinite"/>
                      </p:stCondLst>
                      <p:childTnLst>
                        <p:par>
                          <p:cTn id="585" fill="hold">
                            <p:stCondLst>
                              <p:cond delay="0"/>
                            </p:stCondLst>
                            <p:childTnLst>
                              <p:par>
                                <p:cTn id="586" presetID="18" presetClass="entr" presetSubtype="6" fill="hold" nodeType="clickEffect">
                                  <p:stCondLst>
                                    <p:cond delay="0"/>
                                  </p:stCondLst>
                                  <p:childTnLst>
                                    <p:set>
                                      <p:cBhvr>
                                        <p:cTn id="587" dur="1" fill="hold">
                                          <p:stCondLst>
                                            <p:cond delay="0"/>
                                          </p:stCondLst>
                                        </p:cTn>
                                        <p:tgtEl>
                                          <p:spTgt spid="119"/>
                                        </p:tgtEl>
                                        <p:attrNameLst>
                                          <p:attrName>style.visibility</p:attrName>
                                        </p:attrNameLst>
                                      </p:cBhvr>
                                      <p:to>
                                        <p:strVal val="visible"/>
                                      </p:to>
                                    </p:set>
                                    <p:animEffect transition="in" filter="strips(downRight)">
                                      <p:cBhvr>
                                        <p:cTn id="588" dur="500"/>
                                        <p:tgtEl>
                                          <p:spTgt spid="119"/>
                                        </p:tgtEl>
                                      </p:cBhvr>
                                    </p:animEffect>
                                  </p:childTnLst>
                                </p:cTn>
                              </p:par>
                            </p:childTnLst>
                          </p:cTn>
                        </p:par>
                      </p:childTnLst>
                    </p:cTn>
                  </p:par>
                  <p:par>
                    <p:cTn id="589" fill="hold">
                      <p:stCondLst>
                        <p:cond delay="indefinite"/>
                      </p:stCondLst>
                      <p:childTnLst>
                        <p:par>
                          <p:cTn id="590" fill="hold">
                            <p:stCondLst>
                              <p:cond delay="0"/>
                            </p:stCondLst>
                            <p:childTnLst>
                              <p:par>
                                <p:cTn id="591" presetID="9" presetClass="entr" presetSubtype="0" fill="hold" grpId="0" nodeType="clickEffect">
                                  <p:stCondLst>
                                    <p:cond delay="0"/>
                                  </p:stCondLst>
                                  <p:childTnLst>
                                    <p:set>
                                      <p:cBhvr>
                                        <p:cTn id="592" dur="1" fill="hold">
                                          <p:stCondLst>
                                            <p:cond delay="0"/>
                                          </p:stCondLst>
                                        </p:cTn>
                                        <p:tgtEl>
                                          <p:spTgt spid="220"/>
                                        </p:tgtEl>
                                        <p:attrNameLst>
                                          <p:attrName>style.visibility</p:attrName>
                                        </p:attrNameLst>
                                      </p:cBhvr>
                                      <p:to>
                                        <p:strVal val="visible"/>
                                      </p:to>
                                    </p:set>
                                    <p:animEffect transition="in" filter="dissolve">
                                      <p:cBhvr>
                                        <p:cTn id="593" dur="500"/>
                                        <p:tgtEl>
                                          <p:spTgt spid="220"/>
                                        </p:tgtEl>
                                      </p:cBhvr>
                                    </p:animEffect>
                                  </p:childTnLst>
                                </p:cTn>
                              </p:par>
                            </p:childTnLst>
                          </p:cTn>
                        </p:par>
                      </p:childTnLst>
                    </p:cTn>
                  </p:par>
                  <p:par>
                    <p:cTn id="594" fill="hold">
                      <p:stCondLst>
                        <p:cond delay="indefinite"/>
                      </p:stCondLst>
                      <p:childTnLst>
                        <p:par>
                          <p:cTn id="595" fill="hold">
                            <p:stCondLst>
                              <p:cond delay="0"/>
                            </p:stCondLst>
                            <p:childTnLst>
                              <p:par>
                                <p:cTn id="596" presetID="18" presetClass="entr" presetSubtype="6" fill="hold" nodeType="clickEffect">
                                  <p:stCondLst>
                                    <p:cond delay="0"/>
                                  </p:stCondLst>
                                  <p:childTnLst>
                                    <p:set>
                                      <p:cBhvr>
                                        <p:cTn id="597" dur="1" fill="hold">
                                          <p:stCondLst>
                                            <p:cond delay="0"/>
                                          </p:stCondLst>
                                        </p:cTn>
                                        <p:tgtEl>
                                          <p:spTgt spid="121"/>
                                        </p:tgtEl>
                                        <p:attrNameLst>
                                          <p:attrName>style.visibility</p:attrName>
                                        </p:attrNameLst>
                                      </p:cBhvr>
                                      <p:to>
                                        <p:strVal val="visible"/>
                                      </p:to>
                                    </p:set>
                                    <p:animEffect transition="in" filter="strips(downRight)">
                                      <p:cBhvr>
                                        <p:cTn id="598" dur="500"/>
                                        <p:tgtEl>
                                          <p:spTgt spid="121"/>
                                        </p:tgtEl>
                                      </p:cBhvr>
                                    </p:animEffect>
                                  </p:childTnLst>
                                </p:cTn>
                              </p:par>
                            </p:childTnLst>
                          </p:cTn>
                        </p:par>
                      </p:childTnLst>
                    </p:cTn>
                  </p:par>
                  <p:par>
                    <p:cTn id="599" fill="hold">
                      <p:stCondLst>
                        <p:cond delay="indefinite"/>
                      </p:stCondLst>
                      <p:childTnLst>
                        <p:par>
                          <p:cTn id="600" fill="hold">
                            <p:stCondLst>
                              <p:cond delay="0"/>
                            </p:stCondLst>
                            <p:childTnLst>
                              <p:par>
                                <p:cTn id="601" presetID="9" presetClass="entr" presetSubtype="0" fill="hold" grpId="0" nodeType="clickEffect">
                                  <p:stCondLst>
                                    <p:cond delay="0"/>
                                  </p:stCondLst>
                                  <p:childTnLst>
                                    <p:set>
                                      <p:cBhvr>
                                        <p:cTn id="602" dur="1" fill="hold">
                                          <p:stCondLst>
                                            <p:cond delay="0"/>
                                          </p:stCondLst>
                                        </p:cTn>
                                        <p:tgtEl>
                                          <p:spTgt spid="124"/>
                                        </p:tgtEl>
                                        <p:attrNameLst>
                                          <p:attrName>style.visibility</p:attrName>
                                        </p:attrNameLst>
                                      </p:cBhvr>
                                      <p:to>
                                        <p:strVal val="visible"/>
                                      </p:to>
                                    </p:set>
                                    <p:animEffect transition="in" filter="dissolve">
                                      <p:cBhvr>
                                        <p:cTn id="603" dur="500"/>
                                        <p:tgtEl>
                                          <p:spTgt spid="124"/>
                                        </p:tgtEl>
                                      </p:cBhvr>
                                    </p:animEffect>
                                  </p:childTnLst>
                                </p:cTn>
                              </p:par>
                            </p:childTnLst>
                          </p:cTn>
                        </p:par>
                      </p:childTnLst>
                    </p:cTn>
                  </p:par>
                  <p:par>
                    <p:cTn id="604" fill="hold">
                      <p:stCondLst>
                        <p:cond delay="indefinite"/>
                      </p:stCondLst>
                      <p:childTnLst>
                        <p:par>
                          <p:cTn id="605" fill="hold">
                            <p:stCondLst>
                              <p:cond delay="0"/>
                            </p:stCondLst>
                            <p:childTnLst>
                              <p:par>
                                <p:cTn id="606" presetID="9" presetClass="entr" presetSubtype="0" fill="hold" grpId="0" nodeType="clickEffect">
                                  <p:stCondLst>
                                    <p:cond delay="0"/>
                                  </p:stCondLst>
                                  <p:childTnLst>
                                    <p:set>
                                      <p:cBhvr>
                                        <p:cTn id="607" dur="1" fill="hold">
                                          <p:stCondLst>
                                            <p:cond delay="0"/>
                                          </p:stCondLst>
                                        </p:cTn>
                                        <p:tgtEl>
                                          <p:spTgt spid="122"/>
                                        </p:tgtEl>
                                        <p:attrNameLst>
                                          <p:attrName>style.visibility</p:attrName>
                                        </p:attrNameLst>
                                      </p:cBhvr>
                                      <p:to>
                                        <p:strVal val="visible"/>
                                      </p:to>
                                    </p:set>
                                    <p:animEffect transition="in" filter="dissolve">
                                      <p:cBhvr>
                                        <p:cTn id="608" dur="500"/>
                                        <p:tgtEl>
                                          <p:spTgt spid="122"/>
                                        </p:tgtEl>
                                      </p:cBhvr>
                                    </p:animEffect>
                                  </p:childTnLst>
                                </p:cTn>
                              </p:par>
                            </p:childTnLst>
                          </p:cTn>
                        </p:par>
                      </p:childTnLst>
                    </p:cTn>
                  </p:par>
                  <p:par>
                    <p:cTn id="609" fill="hold">
                      <p:stCondLst>
                        <p:cond delay="indefinite"/>
                      </p:stCondLst>
                      <p:childTnLst>
                        <p:par>
                          <p:cTn id="610" fill="hold">
                            <p:stCondLst>
                              <p:cond delay="0"/>
                            </p:stCondLst>
                            <p:childTnLst>
                              <p:par>
                                <p:cTn id="611" presetID="9" presetClass="entr" presetSubtype="0" fill="hold" grpId="0" nodeType="clickEffect">
                                  <p:stCondLst>
                                    <p:cond delay="0"/>
                                  </p:stCondLst>
                                  <p:childTnLst>
                                    <p:set>
                                      <p:cBhvr>
                                        <p:cTn id="612" dur="1" fill="hold">
                                          <p:stCondLst>
                                            <p:cond delay="0"/>
                                          </p:stCondLst>
                                        </p:cTn>
                                        <p:tgtEl>
                                          <p:spTgt spid="125"/>
                                        </p:tgtEl>
                                        <p:attrNameLst>
                                          <p:attrName>style.visibility</p:attrName>
                                        </p:attrNameLst>
                                      </p:cBhvr>
                                      <p:to>
                                        <p:strVal val="visible"/>
                                      </p:to>
                                    </p:set>
                                    <p:animEffect transition="in" filter="dissolve">
                                      <p:cBhvr>
                                        <p:cTn id="613" dur="500"/>
                                        <p:tgtEl>
                                          <p:spTgt spid="125"/>
                                        </p:tgtEl>
                                      </p:cBhvr>
                                    </p:animEffect>
                                  </p:childTnLst>
                                </p:cTn>
                              </p:par>
                            </p:childTnLst>
                          </p:cTn>
                        </p:par>
                      </p:childTnLst>
                    </p:cTn>
                  </p:par>
                  <p:par>
                    <p:cTn id="614" fill="hold">
                      <p:stCondLst>
                        <p:cond delay="indefinite"/>
                      </p:stCondLst>
                      <p:childTnLst>
                        <p:par>
                          <p:cTn id="615" fill="hold">
                            <p:stCondLst>
                              <p:cond delay="0"/>
                            </p:stCondLst>
                            <p:childTnLst>
                              <p:par>
                                <p:cTn id="616" presetID="9" presetClass="entr" presetSubtype="0" fill="hold" grpId="0" nodeType="clickEffect">
                                  <p:stCondLst>
                                    <p:cond delay="0"/>
                                  </p:stCondLst>
                                  <p:childTnLst>
                                    <p:set>
                                      <p:cBhvr>
                                        <p:cTn id="617" dur="1" fill="hold">
                                          <p:stCondLst>
                                            <p:cond delay="0"/>
                                          </p:stCondLst>
                                        </p:cTn>
                                        <p:tgtEl>
                                          <p:spTgt spid="123"/>
                                        </p:tgtEl>
                                        <p:attrNameLst>
                                          <p:attrName>style.visibility</p:attrName>
                                        </p:attrNameLst>
                                      </p:cBhvr>
                                      <p:to>
                                        <p:strVal val="visible"/>
                                      </p:to>
                                    </p:set>
                                    <p:animEffect transition="in" filter="dissolve">
                                      <p:cBhvr>
                                        <p:cTn id="618" dur="500"/>
                                        <p:tgtEl>
                                          <p:spTgt spid="123"/>
                                        </p:tgtEl>
                                      </p:cBhvr>
                                    </p:animEffect>
                                  </p:childTnLst>
                                </p:cTn>
                              </p:par>
                            </p:childTnLst>
                          </p:cTn>
                        </p:par>
                      </p:childTnLst>
                    </p:cTn>
                  </p:par>
                  <p:par>
                    <p:cTn id="619" fill="hold">
                      <p:stCondLst>
                        <p:cond delay="indefinite"/>
                      </p:stCondLst>
                      <p:childTnLst>
                        <p:par>
                          <p:cTn id="620" fill="hold">
                            <p:stCondLst>
                              <p:cond delay="0"/>
                            </p:stCondLst>
                            <p:childTnLst>
                              <p:par>
                                <p:cTn id="621" presetID="18" presetClass="entr" presetSubtype="12" fill="hold" nodeType="clickEffect">
                                  <p:stCondLst>
                                    <p:cond delay="0"/>
                                  </p:stCondLst>
                                  <p:childTnLst>
                                    <p:set>
                                      <p:cBhvr>
                                        <p:cTn id="622" dur="1" fill="hold">
                                          <p:stCondLst>
                                            <p:cond delay="0"/>
                                          </p:stCondLst>
                                        </p:cTn>
                                        <p:tgtEl>
                                          <p:spTgt spid="129"/>
                                        </p:tgtEl>
                                        <p:attrNameLst>
                                          <p:attrName>style.visibility</p:attrName>
                                        </p:attrNameLst>
                                      </p:cBhvr>
                                      <p:to>
                                        <p:strVal val="visible"/>
                                      </p:to>
                                    </p:set>
                                    <p:animEffect transition="in" filter="strips(downLeft)">
                                      <p:cBhvr>
                                        <p:cTn id="623" dur="500"/>
                                        <p:tgtEl>
                                          <p:spTgt spid="129"/>
                                        </p:tgtEl>
                                      </p:cBhvr>
                                    </p:animEffect>
                                  </p:childTnLst>
                                </p:cTn>
                              </p:par>
                            </p:childTnLst>
                          </p:cTn>
                        </p:par>
                      </p:childTnLst>
                    </p:cTn>
                  </p:par>
                  <p:par>
                    <p:cTn id="624" fill="hold">
                      <p:stCondLst>
                        <p:cond delay="indefinite"/>
                      </p:stCondLst>
                      <p:childTnLst>
                        <p:par>
                          <p:cTn id="625" fill="hold">
                            <p:stCondLst>
                              <p:cond delay="0"/>
                            </p:stCondLst>
                            <p:childTnLst>
                              <p:par>
                                <p:cTn id="626" presetID="9" presetClass="entr" presetSubtype="0" fill="hold" grpId="0" nodeType="clickEffect">
                                  <p:stCondLst>
                                    <p:cond delay="0"/>
                                  </p:stCondLst>
                                  <p:childTnLst>
                                    <p:set>
                                      <p:cBhvr>
                                        <p:cTn id="627" dur="1" fill="hold">
                                          <p:stCondLst>
                                            <p:cond delay="0"/>
                                          </p:stCondLst>
                                        </p:cTn>
                                        <p:tgtEl>
                                          <p:spTgt spid="130"/>
                                        </p:tgtEl>
                                        <p:attrNameLst>
                                          <p:attrName>style.visibility</p:attrName>
                                        </p:attrNameLst>
                                      </p:cBhvr>
                                      <p:to>
                                        <p:strVal val="visible"/>
                                      </p:to>
                                    </p:set>
                                    <p:animEffect transition="in" filter="dissolve">
                                      <p:cBhvr>
                                        <p:cTn id="628" dur="500"/>
                                        <p:tgtEl>
                                          <p:spTgt spid="130"/>
                                        </p:tgtEl>
                                      </p:cBhvr>
                                    </p:animEffect>
                                  </p:childTnLst>
                                </p:cTn>
                              </p:par>
                            </p:childTnLst>
                          </p:cTn>
                        </p:par>
                      </p:childTnLst>
                    </p:cTn>
                  </p:par>
                  <p:par>
                    <p:cTn id="629" fill="hold">
                      <p:stCondLst>
                        <p:cond delay="indefinite"/>
                      </p:stCondLst>
                      <p:childTnLst>
                        <p:par>
                          <p:cTn id="630" fill="hold">
                            <p:stCondLst>
                              <p:cond delay="0"/>
                            </p:stCondLst>
                            <p:childTnLst>
                              <p:par>
                                <p:cTn id="631" presetID="9" presetClass="entr" presetSubtype="0" fill="hold" grpId="0" nodeType="clickEffect">
                                  <p:stCondLst>
                                    <p:cond delay="0"/>
                                  </p:stCondLst>
                                  <p:childTnLst>
                                    <p:set>
                                      <p:cBhvr>
                                        <p:cTn id="632" dur="1" fill="hold">
                                          <p:stCondLst>
                                            <p:cond delay="0"/>
                                          </p:stCondLst>
                                        </p:cTn>
                                        <p:tgtEl>
                                          <p:spTgt spid="131"/>
                                        </p:tgtEl>
                                        <p:attrNameLst>
                                          <p:attrName>style.visibility</p:attrName>
                                        </p:attrNameLst>
                                      </p:cBhvr>
                                      <p:to>
                                        <p:strVal val="visible"/>
                                      </p:to>
                                    </p:set>
                                    <p:animEffect transition="in" filter="dissolve">
                                      <p:cBhvr>
                                        <p:cTn id="633" dur="500"/>
                                        <p:tgtEl>
                                          <p:spTgt spid="131"/>
                                        </p:tgtEl>
                                      </p:cBhvr>
                                    </p:animEffect>
                                  </p:childTnLst>
                                </p:cTn>
                              </p:par>
                            </p:childTnLst>
                          </p:cTn>
                        </p:par>
                      </p:childTnLst>
                    </p:cTn>
                  </p:par>
                  <p:par>
                    <p:cTn id="634" fill="hold">
                      <p:stCondLst>
                        <p:cond delay="indefinite"/>
                      </p:stCondLst>
                      <p:childTnLst>
                        <p:par>
                          <p:cTn id="635" fill="hold">
                            <p:stCondLst>
                              <p:cond delay="0"/>
                            </p:stCondLst>
                            <p:childTnLst>
                              <p:par>
                                <p:cTn id="636" presetID="18" presetClass="entr" presetSubtype="12" fill="hold" nodeType="clickEffect">
                                  <p:stCondLst>
                                    <p:cond delay="0"/>
                                  </p:stCondLst>
                                  <p:childTnLst>
                                    <p:set>
                                      <p:cBhvr>
                                        <p:cTn id="637" dur="1" fill="hold">
                                          <p:stCondLst>
                                            <p:cond delay="0"/>
                                          </p:stCondLst>
                                        </p:cTn>
                                        <p:tgtEl>
                                          <p:spTgt spid="126"/>
                                        </p:tgtEl>
                                        <p:attrNameLst>
                                          <p:attrName>style.visibility</p:attrName>
                                        </p:attrNameLst>
                                      </p:cBhvr>
                                      <p:to>
                                        <p:strVal val="visible"/>
                                      </p:to>
                                    </p:set>
                                    <p:animEffect transition="in" filter="strips(downLeft)">
                                      <p:cBhvr>
                                        <p:cTn id="638" dur="500"/>
                                        <p:tgtEl>
                                          <p:spTgt spid="126"/>
                                        </p:tgtEl>
                                      </p:cBhvr>
                                    </p:animEffect>
                                  </p:childTnLst>
                                </p:cTn>
                              </p:par>
                            </p:childTnLst>
                          </p:cTn>
                        </p:par>
                      </p:childTnLst>
                    </p:cTn>
                  </p:par>
                  <p:par>
                    <p:cTn id="639" fill="hold">
                      <p:stCondLst>
                        <p:cond delay="indefinite"/>
                      </p:stCondLst>
                      <p:childTnLst>
                        <p:par>
                          <p:cTn id="640" fill="hold">
                            <p:stCondLst>
                              <p:cond delay="0"/>
                            </p:stCondLst>
                            <p:childTnLst>
                              <p:par>
                                <p:cTn id="641" presetID="9" presetClass="entr" presetSubtype="0" fill="hold" grpId="0" nodeType="clickEffect">
                                  <p:stCondLst>
                                    <p:cond delay="0"/>
                                  </p:stCondLst>
                                  <p:childTnLst>
                                    <p:set>
                                      <p:cBhvr>
                                        <p:cTn id="642" dur="1" fill="hold">
                                          <p:stCondLst>
                                            <p:cond delay="0"/>
                                          </p:stCondLst>
                                        </p:cTn>
                                        <p:tgtEl>
                                          <p:spTgt spid="127"/>
                                        </p:tgtEl>
                                        <p:attrNameLst>
                                          <p:attrName>style.visibility</p:attrName>
                                        </p:attrNameLst>
                                      </p:cBhvr>
                                      <p:to>
                                        <p:strVal val="visible"/>
                                      </p:to>
                                    </p:set>
                                    <p:animEffect transition="in" filter="dissolve">
                                      <p:cBhvr>
                                        <p:cTn id="643" dur="500"/>
                                        <p:tgtEl>
                                          <p:spTgt spid="127"/>
                                        </p:tgtEl>
                                      </p:cBhvr>
                                    </p:animEffect>
                                  </p:childTnLst>
                                </p:cTn>
                              </p:par>
                            </p:childTnLst>
                          </p:cTn>
                        </p:par>
                      </p:childTnLst>
                    </p:cTn>
                  </p:par>
                  <p:par>
                    <p:cTn id="644" fill="hold">
                      <p:stCondLst>
                        <p:cond delay="indefinite"/>
                      </p:stCondLst>
                      <p:childTnLst>
                        <p:par>
                          <p:cTn id="645" fill="hold">
                            <p:stCondLst>
                              <p:cond delay="0"/>
                            </p:stCondLst>
                            <p:childTnLst>
                              <p:par>
                                <p:cTn id="646" presetID="9" presetClass="entr" presetSubtype="0" fill="hold" grpId="0" nodeType="clickEffect">
                                  <p:stCondLst>
                                    <p:cond delay="0"/>
                                  </p:stCondLst>
                                  <p:childTnLst>
                                    <p:set>
                                      <p:cBhvr>
                                        <p:cTn id="647" dur="1" fill="hold">
                                          <p:stCondLst>
                                            <p:cond delay="0"/>
                                          </p:stCondLst>
                                        </p:cTn>
                                        <p:tgtEl>
                                          <p:spTgt spid="128"/>
                                        </p:tgtEl>
                                        <p:attrNameLst>
                                          <p:attrName>style.visibility</p:attrName>
                                        </p:attrNameLst>
                                      </p:cBhvr>
                                      <p:to>
                                        <p:strVal val="visible"/>
                                      </p:to>
                                    </p:set>
                                    <p:animEffect transition="in" filter="dissolve">
                                      <p:cBhvr>
                                        <p:cTn id="648" dur="500"/>
                                        <p:tgtEl>
                                          <p:spTgt spid="128"/>
                                        </p:tgtEl>
                                      </p:cBhvr>
                                    </p:animEffect>
                                  </p:childTnLst>
                                </p:cTn>
                              </p:par>
                            </p:childTnLst>
                          </p:cTn>
                        </p:par>
                      </p:childTnLst>
                    </p:cTn>
                  </p:par>
                  <p:par>
                    <p:cTn id="649" fill="hold">
                      <p:stCondLst>
                        <p:cond delay="indefinite"/>
                      </p:stCondLst>
                      <p:childTnLst>
                        <p:par>
                          <p:cTn id="650" fill="hold">
                            <p:stCondLst>
                              <p:cond delay="0"/>
                            </p:stCondLst>
                            <p:childTnLst>
                              <p:par>
                                <p:cTn id="651" presetID="18" presetClass="entr" presetSubtype="3" fill="hold" nodeType="clickEffect">
                                  <p:stCondLst>
                                    <p:cond delay="0"/>
                                  </p:stCondLst>
                                  <p:childTnLst>
                                    <p:set>
                                      <p:cBhvr>
                                        <p:cTn id="652" dur="1" fill="hold">
                                          <p:stCondLst>
                                            <p:cond delay="0"/>
                                          </p:stCondLst>
                                        </p:cTn>
                                        <p:tgtEl>
                                          <p:spTgt spid="144"/>
                                        </p:tgtEl>
                                        <p:attrNameLst>
                                          <p:attrName>style.visibility</p:attrName>
                                        </p:attrNameLst>
                                      </p:cBhvr>
                                      <p:to>
                                        <p:strVal val="visible"/>
                                      </p:to>
                                    </p:set>
                                    <p:animEffect transition="in" filter="strips(upRight)">
                                      <p:cBhvr>
                                        <p:cTn id="653" dur="500"/>
                                        <p:tgtEl>
                                          <p:spTgt spid="144"/>
                                        </p:tgtEl>
                                      </p:cBhvr>
                                    </p:animEffect>
                                  </p:childTnLst>
                                </p:cTn>
                              </p:par>
                            </p:childTnLst>
                          </p:cTn>
                        </p:par>
                      </p:childTnLst>
                    </p:cTn>
                  </p:par>
                  <p:par>
                    <p:cTn id="654" fill="hold">
                      <p:stCondLst>
                        <p:cond delay="indefinite"/>
                      </p:stCondLst>
                      <p:childTnLst>
                        <p:par>
                          <p:cTn id="655" fill="hold">
                            <p:stCondLst>
                              <p:cond delay="0"/>
                            </p:stCondLst>
                            <p:childTnLst>
                              <p:par>
                                <p:cTn id="656" presetID="18" presetClass="entr" presetSubtype="9" fill="hold" nodeType="clickEffect">
                                  <p:stCondLst>
                                    <p:cond delay="0"/>
                                  </p:stCondLst>
                                  <p:childTnLst>
                                    <p:set>
                                      <p:cBhvr>
                                        <p:cTn id="657" dur="1" fill="hold">
                                          <p:stCondLst>
                                            <p:cond delay="0"/>
                                          </p:stCondLst>
                                        </p:cTn>
                                        <p:tgtEl>
                                          <p:spTgt spid="145"/>
                                        </p:tgtEl>
                                        <p:attrNameLst>
                                          <p:attrName>style.visibility</p:attrName>
                                        </p:attrNameLst>
                                      </p:cBhvr>
                                      <p:to>
                                        <p:strVal val="visible"/>
                                      </p:to>
                                    </p:set>
                                    <p:animEffect transition="in" filter="strips(upLeft)">
                                      <p:cBhvr>
                                        <p:cTn id="658" dur="500"/>
                                        <p:tgtEl>
                                          <p:spTgt spid="145"/>
                                        </p:tgtEl>
                                      </p:cBhvr>
                                    </p:animEffect>
                                  </p:childTnLst>
                                </p:cTn>
                              </p:par>
                            </p:childTnLst>
                          </p:cTn>
                        </p:par>
                      </p:childTnLst>
                    </p:cTn>
                  </p:par>
                  <p:par>
                    <p:cTn id="659" fill="hold">
                      <p:stCondLst>
                        <p:cond delay="indefinite"/>
                      </p:stCondLst>
                      <p:childTnLst>
                        <p:par>
                          <p:cTn id="660" fill="hold">
                            <p:stCondLst>
                              <p:cond delay="0"/>
                            </p:stCondLst>
                            <p:childTnLst>
                              <p:par>
                                <p:cTn id="661" presetID="18" presetClass="entr" presetSubtype="12" fill="hold" nodeType="clickEffect">
                                  <p:stCondLst>
                                    <p:cond delay="0"/>
                                  </p:stCondLst>
                                  <p:childTnLst>
                                    <p:set>
                                      <p:cBhvr>
                                        <p:cTn id="662" dur="1" fill="hold">
                                          <p:stCondLst>
                                            <p:cond delay="0"/>
                                          </p:stCondLst>
                                        </p:cTn>
                                        <p:tgtEl>
                                          <p:spTgt spid="183"/>
                                        </p:tgtEl>
                                        <p:attrNameLst>
                                          <p:attrName>style.visibility</p:attrName>
                                        </p:attrNameLst>
                                      </p:cBhvr>
                                      <p:to>
                                        <p:strVal val="visible"/>
                                      </p:to>
                                    </p:set>
                                    <p:animEffect transition="in" filter="strips(downLeft)">
                                      <p:cBhvr>
                                        <p:cTn id="663" dur="500"/>
                                        <p:tgtEl>
                                          <p:spTgt spid="183"/>
                                        </p:tgtEl>
                                      </p:cBhvr>
                                    </p:animEffect>
                                  </p:childTnLst>
                                </p:cTn>
                              </p:par>
                            </p:childTnLst>
                          </p:cTn>
                        </p:par>
                      </p:childTnLst>
                    </p:cTn>
                  </p:par>
                  <p:par>
                    <p:cTn id="664" fill="hold">
                      <p:stCondLst>
                        <p:cond delay="indefinite"/>
                      </p:stCondLst>
                      <p:childTnLst>
                        <p:par>
                          <p:cTn id="665" fill="hold">
                            <p:stCondLst>
                              <p:cond delay="0"/>
                            </p:stCondLst>
                            <p:childTnLst>
                              <p:par>
                                <p:cTn id="666" presetID="18" presetClass="entr" presetSubtype="12" fill="hold" nodeType="clickEffect">
                                  <p:stCondLst>
                                    <p:cond delay="0"/>
                                  </p:stCondLst>
                                  <p:childTnLst>
                                    <p:set>
                                      <p:cBhvr>
                                        <p:cTn id="667" dur="1" fill="hold">
                                          <p:stCondLst>
                                            <p:cond delay="0"/>
                                          </p:stCondLst>
                                        </p:cTn>
                                        <p:tgtEl>
                                          <p:spTgt spid="213"/>
                                        </p:tgtEl>
                                        <p:attrNameLst>
                                          <p:attrName>style.visibility</p:attrName>
                                        </p:attrNameLst>
                                      </p:cBhvr>
                                      <p:to>
                                        <p:strVal val="visible"/>
                                      </p:to>
                                    </p:set>
                                    <p:animEffect transition="in" filter="strips(downLeft)">
                                      <p:cBhvr>
                                        <p:cTn id="668" dur="500"/>
                                        <p:tgtEl>
                                          <p:spTgt spid="213"/>
                                        </p:tgtEl>
                                      </p:cBhvr>
                                    </p:animEffect>
                                  </p:childTnLst>
                                </p:cTn>
                              </p:par>
                            </p:childTnLst>
                          </p:cTn>
                        </p:par>
                      </p:childTnLst>
                    </p:cTn>
                  </p:par>
                  <p:par>
                    <p:cTn id="669" fill="hold">
                      <p:stCondLst>
                        <p:cond delay="indefinite"/>
                      </p:stCondLst>
                      <p:childTnLst>
                        <p:par>
                          <p:cTn id="670" fill="hold">
                            <p:stCondLst>
                              <p:cond delay="0"/>
                            </p:stCondLst>
                            <p:childTnLst>
                              <p:par>
                                <p:cTn id="671" presetID="9" presetClass="entr" presetSubtype="0" fill="hold" grpId="0" nodeType="clickEffect">
                                  <p:stCondLst>
                                    <p:cond delay="0"/>
                                  </p:stCondLst>
                                  <p:childTnLst>
                                    <p:set>
                                      <p:cBhvr>
                                        <p:cTn id="672" dur="1" fill="hold">
                                          <p:stCondLst>
                                            <p:cond delay="0"/>
                                          </p:stCondLst>
                                        </p:cTn>
                                        <p:tgtEl>
                                          <p:spTgt spid="146"/>
                                        </p:tgtEl>
                                        <p:attrNameLst>
                                          <p:attrName>style.visibility</p:attrName>
                                        </p:attrNameLst>
                                      </p:cBhvr>
                                      <p:to>
                                        <p:strVal val="visible"/>
                                      </p:to>
                                    </p:set>
                                    <p:animEffect transition="in" filter="dissolve">
                                      <p:cBhvr>
                                        <p:cTn id="673" dur="500"/>
                                        <p:tgtEl>
                                          <p:spTgt spid="146"/>
                                        </p:tgtEl>
                                      </p:cBhvr>
                                    </p:animEffect>
                                  </p:childTnLst>
                                </p:cTn>
                              </p:par>
                              <p:par>
                                <p:cTn id="674" presetID="9" presetClass="entr" presetSubtype="0" fill="hold" grpId="0" nodeType="withEffect">
                                  <p:stCondLst>
                                    <p:cond delay="0"/>
                                  </p:stCondLst>
                                  <p:childTnLst>
                                    <p:set>
                                      <p:cBhvr>
                                        <p:cTn id="675" dur="1" fill="hold">
                                          <p:stCondLst>
                                            <p:cond delay="0"/>
                                          </p:stCondLst>
                                        </p:cTn>
                                        <p:tgtEl>
                                          <p:spTgt spid="147"/>
                                        </p:tgtEl>
                                        <p:attrNameLst>
                                          <p:attrName>style.visibility</p:attrName>
                                        </p:attrNameLst>
                                      </p:cBhvr>
                                      <p:to>
                                        <p:strVal val="visible"/>
                                      </p:to>
                                    </p:set>
                                    <p:animEffect transition="in" filter="dissolve">
                                      <p:cBhvr>
                                        <p:cTn id="676" dur="500"/>
                                        <p:tgtEl>
                                          <p:spTgt spid="147"/>
                                        </p:tgtEl>
                                      </p:cBhvr>
                                    </p:animEffect>
                                  </p:childTnLst>
                                </p:cTn>
                              </p:par>
                            </p:childTnLst>
                          </p:cTn>
                        </p:par>
                      </p:childTnLst>
                    </p:cTn>
                  </p:par>
                  <p:par>
                    <p:cTn id="677" fill="hold">
                      <p:stCondLst>
                        <p:cond delay="indefinite"/>
                      </p:stCondLst>
                      <p:childTnLst>
                        <p:par>
                          <p:cTn id="678" fill="hold">
                            <p:stCondLst>
                              <p:cond delay="0"/>
                            </p:stCondLst>
                            <p:childTnLst>
                              <p:par>
                                <p:cTn id="679" presetID="9" presetClass="entr" presetSubtype="0" fill="hold" grpId="0" nodeType="clickEffect">
                                  <p:stCondLst>
                                    <p:cond delay="0"/>
                                  </p:stCondLst>
                                  <p:childTnLst>
                                    <p:set>
                                      <p:cBhvr>
                                        <p:cTn id="680" dur="1" fill="hold">
                                          <p:stCondLst>
                                            <p:cond delay="0"/>
                                          </p:stCondLst>
                                        </p:cTn>
                                        <p:tgtEl>
                                          <p:spTgt spid="148"/>
                                        </p:tgtEl>
                                        <p:attrNameLst>
                                          <p:attrName>style.visibility</p:attrName>
                                        </p:attrNameLst>
                                      </p:cBhvr>
                                      <p:to>
                                        <p:strVal val="visible"/>
                                      </p:to>
                                    </p:set>
                                    <p:animEffect transition="in" filter="dissolve">
                                      <p:cBhvr>
                                        <p:cTn id="681" dur="500"/>
                                        <p:tgtEl>
                                          <p:spTgt spid="148"/>
                                        </p:tgtEl>
                                      </p:cBhvr>
                                    </p:animEffect>
                                  </p:childTnLst>
                                </p:cTn>
                              </p:par>
                              <p:par>
                                <p:cTn id="682" presetID="9" presetClass="entr" presetSubtype="0" fill="hold" grpId="0" nodeType="withEffect">
                                  <p:stCondLst>
                                    <p:cond delay="0"/>
                                  </p:stCondLst>
                                  <p:childTnLst>
                                    <p:set>
                                      <p:cBhvr>
                                        <p:cTn id="683" dur="1" fill="hold">
                                          <p:stCondLst>
                                            <p:cond delay="0"/>
                                          </p:stCondLst>
                                        </p:cTn>
                                        <p:tgtEl>
                                          <p:spTgt spid="149"/>
                                        </p:tgtEl>
                                        <p:attrNameLst>
                                          <p:attrName>style.visibility</p:attrName>
                                        </p:attrNameLst>
                                      </p:cBhvr>
                                      <p:to>
                                        <p:strVal val="visible"/>
                                      </p:to>
                                    </p:set>
                                    <p:animEffect transition="in" filter="dissolve">
                                      <p:cBhvr>
                                        <p:cTn id="684" dur="500"/>
                                        <p:tgtEl>
                                          <p:spTgt spid="149"/>
                                        </p:tgtEl>
                                      </p:cBhvr>
                                    </p:animEffect>
                                  </p:childTnLst>
                                </p:cTn>
                              </p:par>
                            </p:childTnLst>
                          </p:cTn>
                        </p:par>
                      </p:childTnLst>
                    </p:cTn>
                  </p:par>
                  <p:par>
                    <p:cTn id="685" fill="hold">
                      <p:stCondLst>
                        <p:cond delay="indefinite"/>
                      </p:stCondLst>
                      <p:childTnLst>
                        <p:par>
                          <p:cTn id="686" fill="hold">
                            <p:stCondLst>
                              <p:cond delay="0"/>
                            </p:stCondLst>
                            <p:childTnLst>
                              <p:par>
                                <p:cTn id="687" presetID="18" presetClass="entr" presetSubtype="3" fill="hold" nodeType="clickEffect">
                                  <p:stCondLst>
                                    <p:cond delay="0"/>
                                  </p:stCondLst>
                                  <p:childTnLst>
                                    <p:set>
                                      <p:cBhvr>
                                        <p:cTn id="688" dur="1" fill="hold">
                                          <p:stCondLst>
                                            <p:cond delay="0"/>
                                          </p:stCondLst>
                                        </p:cTn>
                                        <p:tgtEl>
                                          <p:spTgt spid="155"/>
                                        </p:tgtEl>
                                        <p:attrNameLst>
                                          <p:attrName>style.visibility</p:attrName>
                                        </p:attrNameLst>
                                      </p:cBhvr>
                                      <p:to>
                                        <p:strVal val="visible"/>
                                      </p:to>
                                    </p:set>
                                    <p:animEffect transition="in" filter="strips(upRight)">
                                      <p:cBhvr>
                                        <p:cTn id="689" dur="500"/>
                                        <p:tgtEl>
                                          <p:spTgt spid="155"/>
                                        </p:tgtEl>
                                      </p:cBhvr>
                                    </p:animEffect>
                                  </p:childTnLst>
                                </p:cTn>
                              </p:par>
                              <p:par>
                                <p:cTn id="690" presetID="18" presetClass="entr" presetSubtype="3" fill="hold" nodeType="withEffect">
                                  <p:stCondLst>
                                    <p:cond delay="0"/>
                                  </p:stCondLst>
                                  <p:childTnLst>
                                    <p:set>
                                      <p:cBhvr>
                                        <p:cTn id="691" dur="1" fill="hold">
                                          <p:stCondLst>
                                            <p:cond delay="0"/>
                                          </p:stCondLst>
                                        </p:cTn>
                                        <p:tgtEl>
                                          <p:spTgt spid="152"/>
                                        </p:tgtEl>
                                        <p:attrNameLst>
                                          <p:attrName>style.visibility</p:attrName>
                                        </p:attrNameLst>
                                      </p:cBhvr>
                                      <p:to>
                                        <p:strVal val="visible"/>
                                      </p:to>
                                    </p:set>
                                    <p:animEffect transition="in" filter="strips(upRight)">
                                      <p:cBhvr>
                                        <p:cTn id="692" dur="500"/>
                                        <p:tgtEl>
                                          <p:spTgt spid="152"/>
                                        </p:tgtEl>
                                      </p:cBhvr>
                                    </p:animEffect>
                                  </p:childTnLst>
                                </p:cTn>
                              </p:par>
                              <p:par>
                                <p:cTn id="693" presetID="18" presetClass="entr" presetSubtype="3" fill="hold" nodeType="withEffect">
                                  <p:stCondLst>
                                    <p:cond delay="0"/>
                                  </p:stCondLst>
                                  <p:childTnLst>
                                    <p:set>
                                      <p:cBhvr>
                                        <p:cTn id="694" dur="1" fill="hold">
                                          <p:stCondLst>
                                            <p:cond delay="0"/>
                                          </p:stCondLst>
                                        </p:cTn>
                                        <p:tgtEl>
                                          <p:spTgt spid="153"/>
                                        </p:tgtEl>
                                        <p:attrNameLst>
                                          <p:attrName>style.visibility</p:attrName>
                                        </p:attrNameLst>
                                      </p:cBhvr>
                                      <p:to>
                                        <p:strVal val="visible"/>
                                      </p:to>
                                    </p:set>
                                    <p:animEffect transition="in" filter="strips(upRight)">
                                      <p:cBhvr>
                                        <p:cTn id="695" dur="500"/>
                                        <p:tgtEl>
                                          <p:spTgt spid="153"/>
                                        </p:tgtEl>
                                      </p:cBhvr>
                                    </p:animEffect>
                                  </p:childTnLst>
                                </p:cTn>
                              </p:par>
                              <p:par>
                                <p:cTn id="696" presetID="18" presetClass="entr" presetSubtype="3" fill="hold" nodeType="withEffect">
                                  <p:stCondLst>
                                    <p:cond delay="0"/>
                                  </p:stCondLst>
                                  <p:childTnLst>
                                    <p:set>
                                      <p:cBhvr>
                                        <p:cTn id="697" dur="1" fill="hold">
                                          <p:stCondLst>
                                            <p:cond delay="0"/>
                                          </p:stCondLst>
                                        </p:cTn>
                                        <p:tgtEl>
                                          <p:spTgt spid="151"/>
                                        </p:tgtEl>
                                        <p:attrNameLst>
                                          <p:attrName>style.visibility</p:attrName>
                                        </p:attrNameLst>
                                      </p:cBhvr>
                                      <p:to>
                                        <p:strVal val="visible"/>
                                      </p:to>
                                    </p:set>
                                    <p:animEffect transition="in" filter="strips(upRight)">
                                      <p:cBhvr>
                                        <p:cTn id="698" dur="500"/>
                                        <p:tgtEl>
                                          <p:spTgt spid="151"/>
                                        </p:tgtEl>
                                      </p:cBhvr>
                                    </p:animEffect>
                                  </p:childTnLst>
                                </p:cTn>
                              </p:par>
                              <p:par>
                                <p:cTn id="699" presetID="18" presetClass="entr" presetSubtype="3" fill="hold" nodeType="withEffect">
                                  <p:stCondLst>
                                    <p:cond delay="0"/>
                                  </p:stCondLst>
                                  <p:childTnLst>
                                    <p:set>
                                      <p:cBhvr>
                                        <p:cTn id="700" dur="1" fill="hold">
                                          <p:stCondLst>
                                            <p:cond delay="0"/>
                                          </p:stCondLst>
                                        </p:cTn>
                                        <p:tgtEl>
                                          <p:spTgt spid="154"/>
                                        </p:tgtEl>
                                        <p:attrNameLst>
                                          <p:attrName>style.visibility</p:attrName>
                                        </p:attrNameLst>
                                      </p:cBhvr>
                                      <p:to>
                                        <p:strVal val="visible"/>
                                      </p:to>
                                    </p:set>
                                    <p:animEffect transition="in" filter="strips(upRight)">
                                      <p:cBhvr>
                                        <p:cTn id="701" dur="500"/>
                                        <p:tgtEl>
                                          <p:spTgt spid="154"/>
                                        </p:tgtEl>
                                      </p:cBhvr>
                                    </p:animEffect>
                                  </p:childTnLst>
                                </p:cTn>
                              </p:par>
                              <p:par>
                                <p:cTn id="702" presetID="18" presetClass="entr" presetSubtype="3" fill="hold" nodeType="withEffect">
                                  <p:stCondLst>
                                    <p:cond delay="0"/>
                                  </p:stCondLst>
                                  <p:childTnLst>
                                    <p:set>
                                      <p:cBhvr>
                                        <p:cTn id="703" dur="1" fill="hold">
                                          <p:stCondLst>
                                            <p:cond delay="0"/>
                                          </p:stCondLst>
                                        </p:cTn>
                                        <p:tgtEl>
                                          <p:spTgt spid="150"/>
                                        </p:tgtEl>
                                        <p:attrNameLst>
                                          <p:attrName>style.visibility</p:attrName>
                                        </p:attrNameLst>
                                      </p:cBhvr>
                                      <p:to>
                                        <p:strVal val="visible"/>
                                      </p:to>
                                    </p:set>
                                    <p:animEffect transition="in" filter="strips(upRight)">
                                      <p:cBhvr>
                                        <p:cTn id="704" dur="500"/>
                                        <p:tgtEl>
                                          <p:spTgt spid="150"/>
                                        </p:tgtEl>
                                      </p:cBhvr>
                                    </p:animEffect>
                                  </p:childTnLst>
                                </p:cTn>
                              </p:par>
                            </p:childTnLst>
                          </p:cTn>
                        </p:par>
                      </p:childTnLst>
                    </p:cTn>
                  </p:par>
                  <p:par>
                    <p:cTn id="705" fill="hold">
                      <p:stCondLst>
                        <p:cond delay="indefinite"/>
                      </p:stCondLst>
                      <p:childTnLst>
                        <p:par>
                          <p:cTn id="706" fill="hold">
                            <p:stCondLst>
                              <p:cond delay="0"/>
                            </p:stCondLst>
                            <p:childTnLst>
                              <p:par>
                                <p:cTn id="707" presetID="9" presetClass="entr" presetSubtype="0" fill="hold" grpId="0" nodeType="clickEffect">
                                  <p:stCondLst>
                                    <p:cond delay="0"/>
                                  </p:stCondLst>
                                  <p:childTnLst>
                                    <p:set>
                                      <p:cBhvr>
                                        <p:cTn id="708" dur="1" fill="hold">
                                          <p:stCondLst>
                                            <p:cond delay="0"/>
                                          </p:stCondLst>
                                        </p:cTn>
                                        <p:tgtEl>
                                          <p:spTgt spid="156"/>
                                        </p:tgtEl>
                                        <p:attrNameLst>
                                          <p:attrName>style.visibility</p:attrName>
                                        </p:attrNameLst>
                                      </p:cBhvr>
                                      <p:to>
                                        <p:strVal val="visible"/>
                                      </p:to>
                                    </p:set>
                                    <p:animEffect transition="in" filter="dissolve">
                                      <p:cBhvr>
                                        <p:cTn id="709" dur="500"/>
                                        <p:tgtEl>
                                          <p:spTgt spid="156"/>
                                        </p:tgtEl>
                                      </p:cBhvr>
                                    </p:animEffect>
                                  </p:childTnLst>
                                </p:cTn>
                              </p:par>
                              <p:par>
                                <p:cTn id="710" presetID="9" presetClass="entr" presetSubtype="0" fill="hold" grpId="0" nodeType="withEffect">
                                  <p:stCondLst>
                                    <p:cond delay="0"/>
                                  </p:stCondLst>
                                  <p:childTnLst>
                                    <p:set>
                                      <p:cBhvr>
                                        <p:cTn id="711" dur="1" fill="hold">
                                          <p:stCondLst>
                                            <p:cond delay="0"/>
                                          </p:stCondLst>
                                        </p:cTn>
                                        <p:tgtEl>
                                          <p:spTgt spid="157"/>
                                        </p:tgtEl>
                                        <p:attrNameLst>
                                          <p:attrName>style.visibility</p:attrName>
                                        </p:attrNameLst>
                                      </p:cBhvr>
                                      <p:to>
                                        <p:strVal val="visible"/>
                                      </p:to>
                                    </p:set>
                                    <p:animEffect transition="in" filter="dissolve">
                                      <p:cBhvr>
                                        <p:cTn id="712" dur="500"/>
                                        <p:tgtEl>
                                          <p:spTgt spid="157"/>
                                        </p:tgtEl>
                                      </p:cBhvr>
                                    </p:animEffect>
                                  </p:childTnLst>
                                </p:cTn>
                              </p:par>
                              <p:par>
                                <p:cTn id="713" presetID="9" presetClass="entr" presetSubtype="0" fill="hold" grpId="0" nodeType="withEffect">
                                  <p:stCondLst>
                                    <p:cond delay="0"/>
                                  </p:stCondLst>
                                  <p:childTnLst>
                                    <p:set>
                                      <p:cBhvr>
                                        <p:cTn id="714" dur="1" fill="hold">
                                          <p:stCondLst>
                                            <p:cond delay="0"/>
                                          </p:stCondLst>
                                        </p:cTn>
                                        <p:tgtEl>
                                          <p:spTgt spid="158"/>
                                        </p:tgtEl>
                                        <p:attrNameLst>
                                          <p:attrName>style.visibility</p:attrName>
                                        </p:attrNameLst>
                                      </p:cBhvr>
                                      <p:to>
                                        <p:strVal val="visible"/>
                                      </p:to>
                                    </p:set>
                                    <p:animEffect transition="in" filter="dissolve">
                                      <p:cBhvr>
                                        <p:cTn id="715" dur="500"/>
                                        <p:tgtEl>
                                          <p:spTgt spid="158"/>
                                        </p:tgtEl>
                                      </p:cBhvr>
                                    </p:animEffect>
                                  </p:childTnLst>
                                </p:cTn>
                              </p:par>
                              <p:par>
                                <p:cTn id="716" presetID="9" presetClass="entr" presetSubtype="0" fill="hold" grpId="0" nodeType="withEffect">
                                  <p:stCondLst>
                                    <p:cond delay="0"/>
                                  </p:stCondLst>
                                  <p:childTnLst>
                                    <p:set>
                                      <p:cBhvr>
                                        <p:cTn id="717" dur="1" fill="hold">
                                          <p:stCondLst>
                                            <p:cond delay="0"/>
                                          </p:stCondLst>
                                        </p:cTn>
                                        <p:tgtEl>
                                          <p:spTgt spid="159"/>
                                        </p:tgtEl>
                                        <p:attrNameLst>
                                          <p:attrName>style.visibility</p:attrName>
                                        </p:attrNameLst>
                                      </p:cBhvr>
                                      <p:to>
                                        <p:strVal val="visible"/>
                                      </p:to>
                                    </p:set>
                                    <p:animEffect transition="in" filter="dissolve">
                                      <p:cBhvr>
                                        <p:cTn id="718" dur="500"/>
                                        <p:tgtEl>
                                          <p:spTgt spid="159"/>
                                        </p:tgtEl>
                                      </p:cBhvr>
                                    </p:animEffect>
                                  </p:childTnLst>
                                </p:cTn>
                              </p:par>
                              <p:par>
                                <p:cTn id="719" presetID="9" presetClass="entr" presetSubtype="0" fill="hold" grpId="0" nodeType="withEffect">
                                  <p:stCondLst>
                                    <p:cond delay="0"/>
                                  </p:stCondLst>
                                  <p:childTnLst>
                                    <p:set>
                                      <p:cBhvr>
                                        <p:cTn id="720" dur="1" fill="hold">
                                          <p:stCondLst>
                                            <p:cond delay="0"/>
                                          </p:stCondLst>
                                        </p:cTn>
                                        <p:tgtEl>
                                          <p:spTgt spid="160"/>
                                        </p:tgtEl>
                                        <p:attrNameLst>
                                          <p:attrName>style.visibility</p:attrName>
                                        </p:attrNameLst>
                                      </p:cBhvr>
                                      <p:to>
                                        <p:strVal val="visible"/>
                                      </p:to>
                                    </p:set>
                                    <p:animEffect transition="in" filter="dissolve">
                                      <p:cBhvr>
                                        <p:cTn id="721" dur="500"/>
                                        <p:tgtEl>
                                          <p:spTgt spid="160"/>
                                        </p:tgtEl>
                                      </p:cBhvr>
                                    </p:animEffect>
                                  </p:childTnLst>
                                </p:cTn>
                              </p:par>
                              <p:par>
                                <p:cTn id="722" presetID="9" presetClass="entr" presetSubtype="0" fill="hold" grpId="0" nodeType="withEffect">
                                  <p:stCondLst>
                                    <p:cond delay="0"/>
                                  </p:stCondLst>
                                  <p:childTnLst>
                                    <p:set>
                                      <p:cBhvr>
                                        <p:cTn id="723" dur="1" fill="hold">
                                          <p:stCondLst>
                                            <p:cond delay="0"/>
                                          </p:stCondLst>
                                        </p:cTn>
                                        <p:tgtEl>
                                          <p:spTgt spid="161"/>
                                        </p:tgtEl>
                                        <p:attrNameLst>
                                          <p:attrName>style.visibility</p:attrName>
                                        </p:attrNameLst>
                                      </p:cBhvr>
                                      <p:to>
                                        <p:strVal val="visible"/>
                                      </p:to>
                                    </p:set>
                                    <p:animEffect transition="in" filter="dissolve">
                                      <p:cBhvr>
                                        <p:cTn id="724" dur="500"/>
                                        <p:tgtEl>
                                          <p:spTgt spid="161"/>
                                        </p:tgtEl>
                                      </p:cBhvr>
                                    </p:animEffect>
                                  </p:childTnLst>
                                </p:cTn>
                              </p:par>
                            </p:childTnLst>
                          </p:cTn>
                        </p:par>
                      </p:childTnLst>
                    </p:cTn>
                  </p:par>
                  <p:par>
                    <p:cTn id="725" fill="hold">
                      <p:stCondLst>
                        <p:cond delay="indefinite"/>
                      </p:stCondLst>
                      <p:childTnLst>
                        <p:par>
                          <p:cTn id="726" fill="hold">
                            <p:stCondLst>
                              <p:cond delay="0"/>
                            </p:stCondLst>
                            <p:childTnLst>
                              <p:par>
                                <p:cTn id="727" presetID="21" presetClass="entr" presetSubtype="8" fill="hold" grpId="0" nodeType="clickEffect">
                                  <p:stCondLst>
                                    <p:cond delay="0"/>
                                  </p:stCondLst>
                                  <p:childTnLst>
                                    <p:set>
                                      <p:cBhvr>
                                        <p:cTn id="728" dur="1" fill="hold">
                                          <p:stCondLst>
                                            <p:cond delay="0"/>
                                          </p:stCondLst>
                                        </p:cTn>
                                        <p:tgtEl>
                                          <p:spTgt spid="224"/>
                                        </p:tgtEl>
                                        <p:attrNameLst>
                                          <p:attrName>style.visibility</p:attrName>
                                        </p:attrNameLst>
                                      </p:cBhvr>
                                      <p:to>
                                        <p:strVal val="visible"/>
                                      </p:to>
                                    </p:set>
                                    <p:animEffect transition="in" filter="wheel(8)">
                                      <p:cBhvr>
                                        <p:cTn id="729" dur="3000"/>
                                        <p:tgtEl>
                                          <p:spTgt spid="224"/>
                                        </p:tgtEl>
                                      </p:cBhvr>
                                    </p:animEffect>
                                  </p:childTnLst>
                                </p:cTn>
                              </p:par>
                            </p:childTnLst>
                          </p:cTn>
                        </p:par>
                      </p:childTnLst>
                    </p:cTn>
                  </p:par>
                  <p:par>
                    <p:cTn id="730" fill="hold">
                      <p:stCondLst>
                        <p:cond delay="indefinite"/>
                      </p:stCondLst>
                      <p:childTnLst>
                        <p:par>
                          <p:cTn id="731" fill="hold">
                            <p:stCondLst>
                              <p:cond delay="0"/>
                            </p:stCondLst>
                            <p:childTnLst>
                              <p:par>
                                <p:cTn id="732" presetID="26" presetClass="emph" presetSubtype="0" fill="hold" grpId="1" nodeType="clickEffect">
                                  <p:stCondLst>
                                    <p:cond delay="0"/>
                                  </p:stCondLst>
                                  <p:childTnLst>
                                    <p:animEffect transition="out" filter="fade">
                                      <p:cBhvr>
                                        <p:cTn id="733" dur="2000" tmFilter="0, 0; .2, .5; .8, .5; 1, 0"/>
                                        <p:tgtEl>
                                          <p:spTgt spid="224"/>
                                        </p:tgtEl>
                                      </p:cBhvr>
                                    </p:animEffect>
                                    <p:animScale>
                                      <p:cBhvr>
                                        <p:cTn id="734" dur="1000" autoRev="1" fill="hold"/>
                                        <p:tgtEl>
                                          <p:spTgt spid="224"/>
                                        </p:tgtEl>
                                      </p:cBhvr>
                                      <p:by x="105000" y="105000"/>
                                    </p:animScale>
                                  </p:childTnLst>
                                </p:cTn>
                              </p:par>
                            </p:childTnLst>
                          </p:cTn>
                        </p:par>
                      </p:childTnLst>
                    </p:cTn>
                  </p:par>
                  <p:par>
                    <p:cTn id="735" fill="hold">
                      <p:stCondLst>
                        <p:cond delay="indefinite"/>
                      </p:stCondLst>
                      <p:childTnLst>
                        <p:par>
                          <p:cTn id="736" fill="hold">
                            <p:stCondLst>
                              <p:cond delay="0"/>
                            </p:stCondLst>
                            <p:childTnLst>
                              <p:par>
                                <p:cTn id="737" presetID="9" presetClass="entr" presetSubtype="0" fill="hold" grpId="0" nodeType="clickEffect">
                                  <p:stCondLst>
                                    <p:cond delay="0"/>
                                  </p:stCondLst>
                                  <p:childTnLst>
                                    <p:set>
                                      <p:cBhvr>
                                        <p:cTn id="738" dur="1" fill="hold">
                                          <p:stCondLst>
                                            <p:cond delay="0"/>
                                          </p:stCondLst>
                                        </p:cTn>
                                        <p:tgtEl>
                                          <p:spTgt spid="190"/>
                                        </p:tgtEl>
                                        <p:attrNameLst>
                                          <p:attrName>style.visibility</p:attrName>
                                        </p:attrNameLst>
                                      </p:cBhvr>
                                      <p:to>
                                        <p:strVal val="visible"/>
                                      </p:to>
                                    </p:set>
                                    <p:animEffect transition="in" filter="dissolve">
                                      <p:cBhvr>
                                        <p:cTn id="739" dur="500"/>
                                        <p:tgtEl>
                                          <p:spTgt spid="190"/>
                                        </p:tgtEl>
                                      </p:cBhvr>
                                    </p:animEffect>
                                  </p:childTnLst>
                                </p:cTn>
                              </p:par>
                            </p:childTnLst>
                          </p:cTn>
                        </p:par>
                      </p:childTnLst>
                    </p:cTn>
                  </p:par>
                  <p:par>
                    <p:cTn id="740" fill="hold">
                      <p:stCondLst>
                        <p:cond delay="indefinite"/>
                      </p:stCondLst>
                      <p:childTnLst>
                        <p:par>
                          <p:cTn id="741" fill="hold">
                            <p:stCondLst>
                              <p:cond delay="0"/>
                            </p:stCondLst>
                            <p:childTnLst>
                              <p:par>
                                <p:cTn id="742" presetID="21" presetClass="entr" presetSubtype="8" fill="hold" grpId="1" nodeType="clickEffect">
                                  <p:stCondLst>
                                    <p:cond delay="0"/>
                                  </p:stCondLst>
                                  <p:childTnLst>
                                    <p:set>
                                      <p:cBhvr>
                                        <p:cTn id="743" dur="1" fill="hold">
                                          <p:stCondLst>
                                            <p:cond delay="0"/>
                                          </p:stCondLst>
                                        </p:cTn>
                                        <p:tgtEl>
                                          <p:spTgt spid="190"/>
                                        </p:tgtEl>
                                        <p:attrNameLst>
                                          <p:attrName>style.visibility</p:attrName>
                                        </p:attrNameLst>
                                      </p:cBhvr>
                                      <p:to>
                                        <p:strVal val="visible"/>
                                      </p:to>
                                    </p:set>
                                    <p:animEffect transition="in" filter="wheel(8)">
                                      <p:cBhvr>
                                        <p:cTn id="744"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4" grpId="0"/>
      <p:bldP spid="35" grpId="0"/>
      <p:bldP spid="36" grpId="0"/>
      <p:bldP spid="37" grpId="0"/>
      <p:bldP spid="38" grpId="0"/>
      <p:bldP spid="39" grpId="0"/>
      <p:bldP spid="40" grpId="0"/>
      <p:bldP spid="41" grpId="0"/>
      <p:bldP spid="45" grpId="0"/>
      <p:bldP spid="46" grpId="0"/>
      <p:bldP spid="47" grpId="0"/>
      <p:bldP spid="48" grpId="0" animBg="1"/>
      <p:bldP spid="49" grpId="0" animBg="1"/>
      <p:bldP spid="51" grpId="0" animBg="1"/>
      <p:bldP spid="52" grpId="0" animBg="1"/>
      <p:bldP spid="53" grpId="0"/>
      <p:bldP spid="54" grpId="0"/>
      <p:bldP spid="55" grpId="0"/>
      <p:bldP spid="60" grpId="0"/>
      <p:bldP spid="61" grpId="0"/>
      <p:bldP spid="65" grpId="0"/>
      <p:bldP spid="67" grpId="0"/>
      <p:bldP spid="70" grpId="0" animBg="1"/>
      <p:bldP spid="71" grpId="0"/>
      <p:bldP spid="72" grpId="0" animBg="1"/>
      <p:bldP spid="73" grpId="0"/>
      <p:bldP spid="75" grpId="0"/>
      <p:bldP spid="76" grpId="0"/>
      <p:bldP spid="79" grpId="0" animBg="1"/>
      <p:bldP spid="80" grpId="0"/>
      <p:bldP spid="81" grpId="0" animBg="1"/>
      <p:bldP spid="82" grpId="0"/>
      <p:bldP spid="84" grpId="0"/>
      <p:bldP spid="86" grpId="0"/>
      <p:bldP spid="88" grpId="0" animBg="1"/>
      <p:bldP spid="89" grpId="0"/>
      <p:bldP spid="90" grpId="0" animBg="1"/>
      <p:bldP spid="91" grpId="0"/>
      <p:bldP spid="93" grpId="0"/>
      <p:bldP spid="96" grpId="0"/>
      <p:bldP spid="99" grpId="0"/>
      <p:bldP spid="100" grpId="0"/>
      <p:bldP spid="110" grpId="0"/>
      <p:bldP spid="111" grpId="0"/>
      <p:bldP spid="122" grpId="0" animBg="1"/>
      <p:bldP spid="123" grpId="0"/>
      <p:bldP spid="124" grpId="0" animBg="1"/>
      <p:bldP spid="125" grpId="0"/>
      <p:bldP spid="127" grpId="0" animBg="1"/>
      <p:bldP spid="128" grpId="0"/>
      <p:bldP spid="130" grpId="0" animBg="1"/>
      <p:bldP spid="131" grpId="0"/>
      <p:bldP spid="132" grpId="0"/>
      <p:bldP spid="140" grpId="0"/>
      <p:bldP spid="142" grpId="0"/>
      <p:bldP spid="143" grpId="0"/>
      <p:bldP spid="146" grpId="0" animBg="1"/>
      <p:bldP spid="147" grpId="0"/>
      <p:bldP spid="148" grpId="0" animBg="1"/>
      <p:bldP spid="149" grpId="0"/>
      <p:bldP spid="156" grpId="0" animBg="1"/>
      <p:bldP spid="157" grpId="0" animBg="1"/>
      <p:bldP spid="158" grpId="0" animBg="1"/>
      <p:bldP spid="159" grpId="0" animBg="1"/>
      <p:bldP spid="160" grpId="0" animBg="1"/>
      <p:bldP spid="161" grpId="0" animBg="1"/>
      <p:bldP spid="168" grpId="0"/>
      <p:bldP spid="177" grpId="0"/>
      <p:bldP spid="178" grpId="0"/>
      <p:bldP spid="179" grpId="0"/>
      <p:bldP spid="184" grpId="0"/>
      <p:bldP spid="185" grpId="0"/>
      <p:bldP spid="188" grpId="0"/>
      <p:bldP spid="196" grpId="0"/>
      <p:bldP spid="197" grpId="0"/>
      <p:bldP spid="198" grpId="0"/>
      <p:bldP spid="202" grpId="0"/>
      <p:bldP spid="203" grpId="0"/>
      <p:bldP spid="224" grpId="0" animBg="1"/>
      <p:bldP spid="224" grpId="1" animBg="1"/>
      <p:bldP spid="162" grpId="0" animBg="1"/>
      <p:bldP spid="217" grpId="0"/>
      <p:bldP spid="218" grpId="0"/>
      <p:bldP spid="219" grpId="0"/>
      <p:bldP spid="220" grpId="0"/>
      <p:bldP spid="190" grpId="0" animBg="1"/>
      <p:bldP spid="19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a:spLocks noChangeArrowheads="1"/>
          </p:cNvSpPr>
          <p:nvPr/>
        </p:nvSpPr>
        <p:spPr bwMode="auto">
          <a:xfrm>
            <a:off x="6211493" y="2275284"/>
            <a:ext cx="1600200" cy="1619250"/>
          </a:xfrm>
          <a:prstGeom prst="ellipse">
            <a:avLst/>
          </a:prstGeom>
          <a:solidFill>
            <a:sysClr val="window" lastClr="FFFFFF">
              <a:lumMod val="75000"/>
            </a:sysClr>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6" name="AutoShape 5"/>
          <p:cNvSpPr>
            <a:spLocks noChangeArrowheads="1"/>
          </p:cNvSpPr>
          <p:nvPr/>
        </p:nvSpPr>
        <p:spPr bwMode="auto">
          <a:xfrm rot="2284235">
            <a:off x="6092431" y="2297906"/>
            <a:ext cx="1704975" cy="1657350"/>
          </a:xfrm>
          <a:prstGeom prst="parallelogram">
            <a:avLst>
              <a:gd name="adj" fmla="val 31948"/>
            </a:avLst>
          </a:prstGeom>
          <a:solidFill>
            <a:sysClr val="windowText" lastClr="000000">
              <a:lumMod val="50000"/>
              <a:lumOff val="50000"/>
            </a:sysClr>
          </a:solidFill>
          <a:ln w="9525">
            <a:solidFill>
              <a:srgbClr val="EEECE1"/>
            </a:solidFill>
            <a:miter lim="800000"/>
            <a:headEnd/>
            <a:tailEnd/>
          </a:ln>
          <a:effectLst/>
        </p:spPr>
        <p:txBody>
          <a:bodyPr wrap="none" anchor="ctr"/>
          <a:lstStyle/>
          <a:p>
            <a:pPr defTabSz="685800">
              <a:defRPr/>
            </a:pPr>
            <a:endParaRPr lang="en-US" sz="1350" kern="0" dirty="0">
              <a:solidFill>
                <a:prstClr val="black"/>
              </a:solidFill>
            </a:endParaRPr>
          </a:p>
        </p:txBody>
      </p:sp>
      <p:sp>
        <p:nvSpPr>
          <p:cNvPr id="7" name="Oval 6"/>
          <p:cNvSpPr>
            <a:spLocks noChangeArrowheads="1"/>
          </p:cNvSpPr>
          <p:nvPr/>
        </p:nvSpPr>
        <p:spPr bwMode="auto">
          <a:xfrm rot="19269586">
            <a:off x="6363893" y="2803922"/>
            <a:ext cx="1000125" cy="914400"/>
          </a:xfrm>
          <a:prstGeom prst="ellipse">
            <a:avLst/>
          </a:prstGeom>
          <a:solidFill>
            <a:srgbClr val="00B0F0"/>
          </a:solidFill>
          <a:ln w="25400">
            <a:solidFill>
              <a:srgbClr val="FF0000"/>
            </a:solidFill>
            <a:round/>
            <a:headEnd/>
            <a:tailEnd/>
          </a:ln>
        </p:spPr>
        <p:txBody>
          <a:bodyPr wrap="none" anchor="ctr"/>
          <a:lstStyle/>
          <a:p>
            <a:pPr defTabSz="685800">
              <a:defRPr/>
            </a:pPr>
            <a:endParaRPr lang="en-US" sz="1350" kern="0">
              <a:solidFill>
                <a:prstClr val="black"/>
              </a:solidFill>
            </a:endParaRPr>
          </a:p>
        </p:txBody>
      </p:sp>
      <p:sp>
        <p:nvSpPr>
          <p:cNvPr id="9" name="Content Placeholder 2"/>
          <p:cNvSpPr txBox="1">
            <a:spLocks/>
          </p:cNvSpPr>
          <p:nvPr/>
        </p:nvSpPr>
        <p:spPr>
          <a:xfrm>
            <a:off x="342900" y="1734379"/>
            <a:ext cx="8135767" cy="526256"/>
          </a:xfrm>
          <a:prstGeom prst="rect">
            <a:avLst/>
          </a:prstGeom>
          <a:noFill/>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r>
              <a:rPr lang="en-US" sz="1800" b="1" dirty="0">
                <a:solidFill>
                  <a:prstClr val="black"/>
                </a:solidFill>
                <a:latin typeface="Calibri"/>
              </a:rPr>
              <a:t>Method 2</a:t>
            </a:r>
            <a:r>
              <a:rPr lang="en-US" sz="2100" b="1" dirty="0">
                <a:solidFill>
                  <a:prstClr val="black"/>
                </a:solidFill>
                <a:latin typeface="Calibri"/>
              </a:rPr>
              <a:t>: </a:t>
            </a:r>
            <a:r>
              <a:rPr lang="en-US" sz="2100" b="1" u="sng" dirty="0">
                <a:solidFill>
                  <a:prstClr val="black"/>
                </a:solidFill>
                <a:latin typeface="Calibri"/>
              </a:rPr>
              <a:t>Cutting Plane Method </a:t>
            </a:r>
            <a:r>
              <a:rPr lang="en-US" sz="1800" b="1" dirty="0">
                <a:solidFill>
                  <a:prstClr val="black"/>
                </a:solidFill>
                <a:latin typeface="Calibri"/>
              </a:rPr>
              <a:t>-</a:t>
            </a:r>
            <a:r>
              <a:rPr lang="en-US" sz="1950" b="1" dirty="0">
                <a:solidFill>
                  <a:srgbClr val="FF0000"/>
                </a:solidFill>
                <a:latin typeface="Calibri"/>
              </a:rPr>
              <a:t>When an oblique plane cuts the cone</a:t>
            </a:r>
          </a:p>
          <a:p>
            <a:pPr marL="257175" indent="-257175" defTabSz="685800">
              <a:defRPr/>
            </a:pPr>
            <a:endParaRPr lang="en-US" sz="2400" b="1" dirty="0">
              <a:solidFill>
                <a:sysClr val="windowText" lastClr="000000"/>
              </a:solidFill>
              <a:latin typeface="Calibri"/>
            </a:endParaRPr>
          </a:p>
        </p:txBody>
      </p:sp>
      <p:sp>
        <p:nvSpPr>
          <p:cNvPr id="10" name="Text Box 3"/>
          <p:cNvSpPr txBox="1">
            <a:spLocks noChangeArrowheads="1"/>
          </p:cNvSpPr>
          <p:nvPr/>
        </p:nvSpPr>
        <p:spPr bwMode="auto">
          <a:xfrm>
            <a:off x="7930266" y="3604185"/>
            <a:ext cx="1248419" cy="323165"/>
          </a:xfrm>
          <a:prstGeom prst="rect">
            <a:avLst/>
          </a:prstGeom>
          <a:noFill/>
          <a:ln w="9525">
            <a:noFill/>
            <a:miter lim="800000"/>
            <a:headEnd/>
            <a:tailEnd/>
          </a:ln>
        </p:spPr>
        <p:txBody>
          <a:bodyPr wrap="none">
            <a:spAutoFit/>
          </a:bodyPr>
          <a:lstStyle/>
          <a:p>
            <a:r>
              <a:rPr lang="en-US" sz="1500" b="1" dirty="0">
                <a:solidFill>
                  <a:prstClr val="black"/>
                </a:solidFill>
                <a:cs typeface="Times New Roman" pitchFamily="18" charset="0"/>
              </a:rPr>
              <a:t>Cutting plane</a:t>
            </a:r>
          </a:p>
        </p:txBody>
      </p:sp>
      <p:sp>
        <p:nvSpPr>
          <p:cNvPr id="11" name="Arc 7"/>
          <p:cNvSpPr>
            <a:spLocks/>
          </p:cNvSpPr>
          <p:nvPr/>
        </p:nvSpPr>
        <p:spPr bwMode="auto">
          <a:xfrm rot="10553485">
            <a:off x="6243641" y="2942034"/>
            <a:ext cx="752475" cy="948929"/>
          </a:xfrm>
          <a:custGeom>
            <a:avLst/>
            <a:gdLst>
              <a:gd name="T0" fmla="*/ 2147483647 w 21600"/>
              <a:gd name="T1" fmla="*/ 0 h 26535"/>
              <a:gd name="T2" fmla="*/ 2147483647 w 21600"/>
              <a:gd name="T3" fmla="*/ 2147483647 h 26535"/>
              <a:gd name="T4" fmla="*/ 0 w 21600"/>
              <a:gd name="T5" fmla="*/ 2147483647 h 26535"/>
              <a:gd name="T6" fmla="*/ 0 60000 65536"/>
              <a:gd name="T7" fmla="*/ 0 60000 65536"/>
              <a:gd name="T8" fmla="*/ 0 60000 65536"/>
              <a:gd name="T9" fmla="*/ 0 w 21600"/>
              <a:gd name="T10" fmla="*/ 0 h 26535"/>
              <a:gd name="T11" fmla="*/ 21600 w 21600"/>
              <a:gd name="T12" fmla="*/ 26535 h 26535"/>
            </a:gdLst>
            <a:ahLst/>
            <a:cxnLst>
              <a:cxn ang="T6">
                <a:pos x="T0" y="T1"/>
              </a:cxn>
              <a:cxn ang="T7">
                <a:pos x="T2" y="T3"/>
              </a:cxn>
              <a:cxn ang="T8">
                <a:pos x="T4" y="T5"/>
              </a:cxn>
            </a:cxnLst>
            <a:rect l="T9" t="T10" r="T11" b="T12"/>
            <a:pathLst>
              <a:path w="21600" h="26535" fill="none" extrusionOk="0">
                <a:moveTo>
                  <a:pt x="4347" y="-1"/>
                </a:moveTo>
                <a:cubicBezTo>
                  <a:pt x="14391" y="2063"/>
                  <a:pt x="21600" y="10904"/>
                  <a:pt x="21600" y="21158"/>
                </a:cubicBezTo>
                <a:cubicBezTo>
                  <a:pt x="21600" y="22971"/>
                  <a:pt x="21371" y="24778"/>
                  <a:pt x="20920" y="26535"/>
                </a:cubicBezTo>
              </a:path>
              <a:path w="21600" h="26535" stroke="0" extrusionOk="0">
                <a:moveTo>
                  <a:pt x="4347" y="-1"/>
                </a:moveTo>
                <a:cubicBezTo>
                  <a:pt x="14391" y="2063"/>
                  <a:pt x="21600" y="10904"/>
                  <a:pt x="21600" y="21158"/>
                </a:cubicBezTo>
                <a:cubicBezTo>
                  <a:pt x="21600" y="22971"/>
                  <a:pt x="21371" y="24778"/>
                  <a:pt x="20920" y="26535"/>
                </a:cubicBezTo>
                <a:lnTo>
                  <a:pt x="0" y="21158"/>
                </a:lnTo>
                <a:close/>
              </a:path>
            </a:pathLst>
          </a:custGeom>
          <a:noFill/>
          <a:ln w="9525">
            <a:solidFill>
              <a:sysClr val="windowText" lastClr="000000"/>
            </a:solidFill>
            <a:prstDash val="dash"/>
            <a:round/>
            <a:headEnd/>
            <a:tailEnd/>
          </a:ln>
        </p:spPr>
        <p:txBody>
          <a:bodyPr wrap="none" anchor="ctr"/>
          <a:lstStyle/>
          <a:p>
            <a:pPr defTabSz="685800">
              <a:defRPr/>
            </a:pPr>
            <a:endParaRPr lang="en-US" sz="1350" kern="0">
              <a:solidFill>
                <a:prstClr val="black"/>
              </a:solidFill>
            </a:endParaRPr>
          </a:p>
        </p:txBody>
      </p:sp>
      <p:sp>
        <p:nvSpPr>
          <p:cNvPr id="12" name="Line 8"/>
          <p:cNvSpPr>
            <a:spLocks noChangeShapeType="1"/>
          </p:cNvSpPr>
          <p:nvPr/>
        </p:nvSpPr>
        <p:spPr bwMode="auto">
          <a:xfrm>
            <a:off x="7011593" y="2256234"/>
            <a:ext cx="0" cy="1657350"/>
          </a:xfrm>
          <a:prstGeom prst="line">
            <a:avLst/>
          </a:prstGeom>
          <a:noFill/>
          <a:ln w="9525">
            <a:solidFill>
              <a:sysClr val="windowText" lastClr="000000"/>
            </a:solidFill>
            <a:round/>
            <a:headEnd/>
            <a:tailEnd/>
          </a:ln>
        </p:spPr>
        <p:txBody>
          <a:bodyPr/>
          <a:lstStyle/>
          <a:p>
            <a:pPr defTabSz="685800">
              <a:defRPr/>
            </a:pPr>
            <a:endParaRPr lang="en-US" sz="1350" kern="0">
              <a:solidFill>
                <a:prstClr val="black"/>
              </a:solidFill>
            </a:endParaRPr>
          </a:p>
        </p:txBody>
      </p:sp>
      <p:sp>
        <p:nvSpPr>
          <p:cNvPr id="13" name="Line 9"/>
          <p:cNvSpPr>
            <a:spLocks noChangeShapeType="1"/>
          </p:cNvSpPr>
          <p:nvPr/>
        </p:nvSpPr>
        <p:spPr bwMode="auto">
          <a:xfrm flipH="1">
            <a:off x="6221018" y="3075384"/>
            <a:ext cx="1600200" cy="0"/>
          </a:xfrm>
          <a:prstGeom prst="line">
            <a:avLst/>
          </a:prstGeom>
          <a:noFill/>
          <a:ln w="9525">
            <a:solidFill>
              <a:sysClr val="windowText" lastClr="000000"/>
            </a:solidFill>
            <a:round/>
            <a:headEnd/>
            <a:tailEnd/>
          </a:ln>
        </p:spPr>
        <p:txBody>
          <a:bodyPr/>
          <a:lstStyle/>
          <a:p>
            <a:pPr defTabSz="685800">
              <a:defRPr/>
            </a:pPr>
            <a:endParaRPr lang="en-US" sz="1350" kern="0">
              <a:solidFill>
                <a:prstClr val="black"/>
              </a:solidFill>
            </a:endParaRPr>
          </a:p>
        </p:txBody>
      </p:sp>
      <p:sp>
        <p:nvSpPr>
          <p:cNvPr id="14" name="Line 10"/>
          <p:cNvSpPr>
            <a:spLocks noChangeShapeType="1"/>
          </p:cNvSpPr>
          <p:nvPr/>
        </p:nvSpPr>
        <p:spPr bwMode="auto">
          <a:xfrm>
            <a:off x="6602018" y="2399109"/>
            <a:ext cx="857250" cy="1371600"/>
          </a:xfrm>
          <a:prstGeom prst="line">
            <a:avLst/>
          </a:prstGeom>
          <a:noFill/>
          <a:ln w="9525">
            <a:solidFill>
              <a:sysClr val="windowText" lastClr="000000"/>
            </a:solidFill>
            <a:round/>
            <a:headEnd/>
            <a:tailEnd/>
          </a:ln>
        </p:spPr>
        <p:txBody>
          <a:bodyPr/>
          <a:lstStyle/>
          <a:p>
            <a:pPr defTabSz="685800">
              <a:defRPr/>
            </a:pPr>
            <a:endParaRPr lang="en-US" sz="1350" kern="0">
              <a:solidFill>
                <a:prstClr val="black"/>
              </a:solidFill>
            </a:endParaRPr>
          </a:p>
        </p:txBody>
      </p:sp>
      <p:sp>
        <p:nvSpPr>
          <p:cNvPr id="15" name="Line 11"/>
          <p:cNvSpPr>
            <a:spLocks noChangeShapeType="1"/>
          </p:cNvSpPr>
          <p:nvPr/>
        </p:nvSpPr>
        <p:spPr bwMode="auto">
          <a:xfrm flipH="1" flipV="1">
            <a:off x="6068618" y="2532459"/>
            <a:ext cx="1828800" cy="1028700"/>
          </a:xfrm>
          <a:prstGeom prst="line">
            <a:avLst/>
          </a:prstGeom>
          <a:noFill/>
          <a:ln w="25400">
            <a:solidFill>
              <a:srgbClr val="0033CC"/>
            </a:solidFill>
            <a:round/>
            <a:headEnd/>
            <a:tailEnd/>
          </a:ln>
        </p:spPr>
        <p:txBody>
          <a:bodyPr/>
          <a:lstStyle/>
          <a:p>
            <a:pPr defTabSz="685800">
              <a:defRPr/>
            </a:pPr>
            <a:endParaRPr lang="en-US" sz="1350" kern="0">
              <a:solidFill>
                <a:prstClr val="black"/>
              </a:solidFill>
            </a:endParaRPr>
          </a:p>
        </p:txBody>
      </p:sp>
      <p:sp>
        <p:nvSpPr>
          <p:cNvPr id="16" name="Line 12"/>
          <p:cNvSpPr>
            <a:spLocks noChangeShapeType="1"/>
          </p:cNvSpPr>
          <p:nvPr/>
        </p:nvSpPr>
        <p:spPr bwMode="auto">
          <a:xfrm flipH="1">
            <a:off x="6611543" y="2370534"/>
            <a:ext cx="800100" cy="1428750"/>
          </a:xfrm>
          <a:prstGeom prst="line">
            <a:avLst/>
          </a:prstGeom>
          <a:noFill/>
          <a:ln w="9525">
            <a:solidFill>
              <a:sysClr val="windowText" lastClr="000000"/>
            </a:solidFill>
            <a:round/>
            <a:headEnd/>
            <a:tailEnd/>
          </a:ln>
        </p:spPr>
        <p:txBody>
          <a:bodyPr/>
          <a:lstStyle/>
          <a:p>
            <a:pPr defTabSz="685800">
              <a:defRPr/>
            </a:pPr>
            <a:endParaRPr lang="en-US" sz="1350" kern="0">
              <a:solidFill>
                <a:prstClr val="black"/>
              </a:solidFill>
            </a:endParaRPr>
          </a:p>
        </p:txBody>
      </p:sp>
      <p:sp>
        <p:nvSpPr>
          <p:cNvPr id="17" name="Line 13"/>
          <p:cNvSpPr>
            <a:spLocks noChangeShapeType="1"/>
          </p:cNvSpPr>
          <p:nvPr/>
        </p:nvSpPr>
        <p:spPr bwMode="auto">
          <a:xfrm flipV="1">
            <a:off x="6278168" y="2656284"/>
            <a:ext cx="1428750" cy="857250"/>
          </a:xfrm>
          <a:prstGeom prst="line">
            <a:avLst/>
          </a:prstGeom>
          <a:noFill/>
          <a:ln w="9525">
            <a:solidFill>
              <a:sysClr val="windowText" lastClr="000000"/>
            </a:solidFill>
            <a:round/>
            <a:headEnd/>
            <a:tailEnd/>
          </a:ln>
        </p:spPr>
        <p:txBody>
          <a:bodyPr/>
          <a:lstStyle/>
          <a:p>
            <a:pPr defTabSz="685800">
              <a:defRPr/>
            </a:pPr>
            <a:endParaRPr lang="en-US" sz="1350" kern="0">
              <a:solidFill>
                <a:prstClr val="black"/>
              </a:solidFill>
            </a:endParaRPr>
          </a:p>
        </p:txBody>
      </p:sp>
      <p:pic>
        <p:nvPicPr>
          <p:cNvPr id="18" name="Picture 14"/>
          <p:cNvPicPr>
            <a:picLocks noChangeAspect="1" noChangeArrowheads="1"/>
          </p:cNvPicPr>
          <p:nvPr/>
        </p:nvPicPr>
        <p:blipFill>
          <a:blip r:embed="rId2"/>
          <a:srcRect/>
          <a:stretch>
            <a:fillRect/>
          </a:stretch>
        </p:blipFill>
        <p:spPr bwMode="auto">
          <a:xfrm>
            <a:off x="5668568" y="4231993"/>
            <a:ext cx="2600325" cy="1714500"/>
          </a:xfrm>
          <a:prstGeom prst="rect">
            <a:avLst/>
          </a:prstGeom>
          <a:noFill/>
          <a:ln w="9525">
            <a:noFill/>
            <a:miter lim="800000"/>
            <a:headEnd/>
            <a:tailEnd/>
          </a:ln>
        </p:spPr>
      </p:pic>
      <p:sp>
        <p:nvSpPr>
          <p:cNvPr id="19" name="Freeform 15"/>
          <p:cNvSpPr>
            <a:spLocks/>
          </p:cNvSpPr>
          <p:nvPr/>
        </p:nvSpPr>
        <p:spPr bwMode="auto">
          <a:xfrm>
            <a:off x="6650834" y="4289143"/>
            <a:ext cx="370284" cy="1314450"/>
          </a:xfrm>
          <a:custGeom>
            <a:avLst/>
            <a:gdLst>
              <a:gd name="T0" fmla="*/ 2147483647 w 311"/>
              <a:gd name="T1" fmla="*/ 0 h 1104"/>
              <a:gd name="T2" fmla="*/ 0 w 311"/>
              <a:gd name="T3" fmla="*/ 2147483647 h 1104"/>
              <a:gd name="T4" fmla="*/ 0 60000 65536"/>
              <a:gd name="T5" fmla="*/ 0 60000 65536"/>
              <a:gd name="T6" fmla="*/ 0 w 311"/>
              <a:gd name="T7" fmla="*/ 0 h 1104"/>
              <a:gd name="T8" fmla="*/ 311 w 311"/>
              <a:gd name="T9" fmla="*/ 1104 h 1104"/>
            </a:gdLst>
            <a:ahLst/>
            <a:cxnLst>
              <a:cxn ang="T4">
                <a:pos x="T0" y="T1"/>
              </a:cxn>
              <a:cxn ang="T5">
                <a:pos x="T2" y="T3"/>
              </a:cxn>
            </a:cxnLst>
            <a:rect l="T6" t="T7" r="T8" b="T9"/>
            <a:pathLst>
              <a:path w="311" h="1104">
                <a:moveTo>
                  <a:pt x="311" y="0"/>
                </a:moveTo>
                <a:lnTo>
                  <a:pt x="0" y="1104"/>
                </a:lnTo>
              </a:path>
            </a:pathLst>
          </a:custGeom>
          <a:noFill/>
          <a:ln w="9525">
            <a:solidFill>
              <a:sysClr val="windowText" lastClr="000000"/>
            </a:solidFill>
            <a:round/>
            <a:headEnd/>
            <a:tailEnd/>
          </a:ln>
        </p:spPr>
        <p:txBody>
          <a:bodyPr/>
          <a:lstStyle/>
          <a:p>
            <a:pPr defTabSz="685800">
              <a:defRPr/>
            </a:pPr>
            <a:endParaRPr lang="en-US" sz="1350" kern="0">
              <a:solidFill>
                <a:prstClr val="black"/>
              </a:solidFill>
            </a:endParaRPr>
          </a:p>
        </p:txBody>
      </p:sp>
      <p:sp>
        <p:nvSpPr>
          <p:cNvPr id="20" name="Freeform 16"/>
          <p:cNvSpPr>
            <a:spLocks/>
          </p:cNvSpPr>
          <p:nvPr/>
        </p:nvSpPr>
        <p:spPr bwMode="auto">
          <a:xfrm>
            <a:off x="7018738" y="4289143"/>
            <a:ext cx="2381" cy="1100138"/>
          </a:xfrm>
          <a:custGeom>
            <a:avLst/>
            <a:gdLst>
              <a:gd name="T0" fmla="*/ 2147483647 w 2"/>
              <a:gd name="T1" fmla="*/ 0 h 924"/>
              <a:gd name="T2" fmla="*/ 0 w 2"/>
              <a:gd name="T3" fmla="*/ 2147483647 h 924"/>
              <a:gd name="T4" fmla="*/ 0 60000 65536"/>
              <a:gd name="T5" fmla="*/ 0 60000 65536"/>
              <a:gd name="T6" fmla="*/ 0 w 2"/>
              <a:gd name="T7" fmla="*/ 0 h 924"/>
              <a:gd name="T8" fmla="*/ 2 w 2"/>
              <a:gd name="T9" fmla="*/ 924 h 924"/>
            </a:gdLst>
            <a:ahLst/>
            <a:cxnLst>
              <a:cxn ang="T4">
                <a:pos x="T0" y="T1"/>
              </a:cxn>
              <a:cxn ang="T5">
                <a:pos x="T2" y="T3"/>
              </a:cxn>
            </a:cxnLst>
            <a:rect l="T6" t="T7" r="T8" b="T9"/>
            <a:pathLst>
              <a:path w="2" h="924">
                <a:moveTo>
                  <a:pt x="2" y="0"/>
                </a:moveTo>
                <a:lnTo>
                  <a:pt x="0" y="924"/>
                </a:lnTo>
              </a:path>
            </a:pathLst>
          </a:custGeom>
          <a:noFill/>
          <a:ln w="9525">
            <a:solidFill>
              <a:sysClr val="windowText" lastClr="000000"/>
            </a:solidFill>
            <a:round/>
            <a:headEnd/>
            <a:tailEnd/>
          </a:ln>
        </p:spPr>
        <p:txBody>
          <a:bodyPr/>
          <a:lstStyle/>
          <a:p>
            <a:pPr defTabSz="685800">
              <a:defRPr/>
            </a:pPr>
            <a:endParaRPr lang="en-US" sz="1350" kern="0">
              <a:solidFill>
                <a:prstClr val="black"/>
              </a:solidFill>
            </a:endParaRPr>
          </a:p>
        </p:txBody>
      </p:sp>
      <p:sp>
        <p:nvSpPr>
          <p:cNvPr id="21" name="Freeform 17"/>
          <p:cNvSpPr>
            <a:spLocks/>
          </p:cNvSpPr>
          <p:nvPr/>
        </p:nvSpPr>
        <p:spPr bwMode="auto">
          <a:xfrm>
            <a:off x="7011594" y="4308193"/>
            <a:ext cx="250031" cy="823913"/>
          </a:xfrm>
          <a:custGeom>
            <a:avLst/>
            <a:gdLst>
              <a:gd name="T0" fmla="*/ 0 w 210"/>
              <a:gd name="T1" fmla="*/ 0 h 692"/>
              <a:gd name="T2" fmla="*/ 2147483647 w 210"/>
              <a:gd name="T3" fmla="*/ 2147483647 h 692"/>
              <a:gd name="T4" fmla="*/ 0 60000 65536"/>
              <a:gd name="T5" fmla="*/ 0 60000 65536"/>
              <a:gd name="T6" fmla="*/ 0 w 210"/>
              <a:gd name="T7" fmla="*/ 0 h 692"/>
              <a:gd name="T8" fmla="*/ 210 w 210"/>
              <a:gd name="T9" fmla="*/ 692 h 692"/>
            </a:gdLst>
            <a:ahLst/>
            <a:cxnLst>
              <a:cxn ang="T4">
                <a:pos x="T0" y="T1"/>
              </a:cxn>
              <a:cxn ang="T5">
                <a:pos x="T2" y="T3"/>
              </a:cxn>
            </a:cxnLst>
            <a:rect l="T6" t="T7" r="T8" b="T9"/>
            <a:pathLst>
              <a:path w="210" h="692">
                <a:moveTo>
                  <a:pt x="0" y="0"/>
                </a:moveTo>
                <a:lnTo>
                  <a:pt x="210" y="692"/>
                </a:lnTo>
              </a:path>
            </a:pathLst>
          </a:custGeom>
          <a:noFill/>
          <a:ln w="9525">
            <a:solidFill>
              <a:sysClr val="windowText" lastClr="000000"/>
            </a:solidFill>
            <a:round/>
            <a:headEnd/>
            <a:tailEnd/>
          </a:ln>
        </p:spPr>
        <p:txBody>
          <a:bodyPr/>
          <a:lstStyle/>
          <a:p>
            <a:pPr defTabSz="685800">
              <a:defRPr/>
            </a:pPr>
            <a:endParaRPr lang="en-US" sz="1350" kern="0">
              <a:solidFill>
                <a:prstClr val="black"/>
              </a:solidFill>
            </a:endParaRPr>
          </a:p>
        </p:txBody>
      </p:sp>
      <p:sp>
        <p:nvSpPr>
          <p:cNvPr id="22" name="Freeform 18"/>
          <p:cNvSpPr>
            <a:spLocks/>
          </p:cNvSpPr>
          <p:nvPr/>
        </p:nvSpPr>
        <p:spPr bwMode="auto">
          <a:xfrm>
            <a:off x="7011594" y="4328434"/>
            <a:ext cx="307181" cy="678656"/>
          </a:xfrm>
          <a:custGeom>
            <a:avLst/>
            <a:gdLst>
              <a:gd name="T0" fmla="*/ 0 w 258"/>
              <a:gd name="T1" fmla="*/ 0 h 570"/>
              <a:gd name="T2" fmla="*/ 2147483647 w 258"/>
              <a:gd name="T3" fmla="*/ 2147483647 h 570"/>
              <a:gd name="T4" fmla="*/ 0 60000 65536"/>
              <a:gd name="T5" fmla="*/ 0 60000 65536"/>
              <a:gd name="T6" fmla="*/ 0 w 258"/>
              <a:gd name="T7" fmla="*/ 0 h 570"/>
              <a:gd name="T8" fmla="*/ 258 w 258"/>
              <a:gd name="T9" fmla="*/ 570 h 570"/>
            </a:gdLst>
            <a:ahLst/>
            <a:cxnLst>
              <a:cxn ang="T4">
                <a:pos x="T0" y="T1"/>
              </a:cxn>
              <a:cxn ang="T5">
                <a:pos x="T2" y="T3"/>
              </a:cxn>
            </a:cxnLst>
            <a:rect l="T6" t="T7" r="T8" b="T9"/>
            <a:pathLst>
              <a:path w="258" h="570">
                <a:moveTo>
                  <a:pt x="0" y="0"/>
                </a:moveTo>
                <a:lnTo>
                  <a:pt x="258" y="570"/>
                </a:lnTo>
              </a:path>
            </a:pathLst>
          </a:custGeom>
          <a:noFill/>
          <a:ln w="9525">
            <a:solidFill>
              <a:sysClr val="windowText" lastClr="000000"/>
            </a:solidFill>
            <a:round/>
            <a:headEnd/>
            <a:tailEnd/>
          </a:ln>
        </p:spPr>
        <p:txBody>
          <a:bodyPr/>
          <a:lstStyle/>
          <a:p>
            <a:pPr defTabSz="685800">
              <a:defRPr/>
            </a:pPr>
            <a:endParaRPr lang="en-US" sz="1350" kern="0">
              <a:solidFill>
                <a:prstClr val="black"/>
              </a:solidFill>
            </a:endParaRPr>
          </a:p>
        </p:txBody>
      </p:sp>
      <p:sp>
        <p:nvSpPr>
          <p:cNvPr id="23" name="Line 19"/>
          <p:cNvSpPr>
            <a:spLocks noChangeShapeType="1"/>
          </p:cNvSpPr>
          <p:nvPr/>
        </p:nvSpPr>
        <p:spPr bwMode="auto">
          <a:xfrm>
            <a:off x="7021118" y="5476196"/>
            <a:ext cx="0" cy="295275"/>
          </a:xfrm>
          <a:prstGeom prst="line">
            <a:avLst/>
          </a:prstGeom>
          <a:noFill/>
          <a:ln w="9525">
            <a:solidFill>
              <a:sysClr val="windowText" lastClr="000000"/>
            </a:solidFill>
            <a:round/>
            <a:headEnd/>
            <a:tailEnd/>
          </a:ln>
        </p:spPr>
        <p:txBody>
          <a:bodyPr/>
          <a:lstStyle/>
          <a:p>
            <a:pPr defTabSz="685800">
              <a:defRPr/>
            </a:pPr>
            <a:endParaRPr lang="en-US" sz="1350" kern="0">
              <a:solidFill>
                <a:prstClr val="black"/>
              </a:solidFill>
            </a:endParaRPr>
          </a:p>
        </p:txBody>
      </p:sp>
      <p:sp>
        <p:nvSpPr>
          <p:cNvPr id="24" name="Freeform 20"/>
          <p:cNvSpPr>
            <a:spLocks/>
          </p:cNvSpPr>
          <p:nvPr/>
        </p:nvSpPr>
        <p:spPr bwMode="auto">
          <a:xfrm>
            <a:off x="7287819" y="5213068"/>
            <a:ext cx="184547" cy="551260"/>
          </a:xfrm>
          <a:custGeom>
            <a:avLst/>
            <a:gdLst>
              <a:gd name="T0" fmla="*/ 0 w 155"/>
              <a:gd name="T1" fmla="*/ 0 h 463"/>
              <a:gd name="T2" fmla="*/ 2147483647 w 155"/>
              <a:gd name="T3" fmla="*/ 2147483647 h 463"/>
              <a:gd name="T4" fmla="*/ 0 60000 65536"/>
              <a:gd name="T5" fmla="*/ 0 60000 65536"/>
              <a:gd name="T6" fmla="*/ 0 w 155"/>
              <a:gd name="T7" fmla="*/ 0 h 463"/>
              <a:gd name="T8" fmla="*/ 155 w 155"/>
              <a:gd name="T9" fmla="*/ 463 h 463"/>
            </a:gdLst>
            <a:ahLst/>
            <a:cxnLst>
              <a:cxn ang="T4">
                <a:pos x="T0" y="T1"/>
              </a:cxn>
              <a:cxn ang="T5">
                <a:pos x="T2" y="T3"/>
              </a:cxn>
            </a:cxnLst>
            <a:rect l="T6" t="T7" r="T8" b="T9"/>
            <a:pathLst>
              <a:path w="155" h="463">
                <a:moveTo>
                  <a:pt x="0" y="0"/>
                </a:moveTo>
                <a:lnTo>
                  <a:pt x="155" y="463"/>
                </a:lnTo>
              </a:path>
            </a:pathLst>
          </a:custGeom>
          <a:noFill/>
          <a:ln w="9525">
            <a:solidFill>
              <a:sysClr val="windowText" lastClr="000000"/>
            </a:solidFill>
            <a:round/>
            <a:headEnd/>
            <a:tailEnd/>
          </a:ln>
        </p:spPr>
        <p:txBody>
          <a:bodyPr/>
          <a:lstStyle/>
          <a:p>
            <a:pPr defTabSz="685800">
              <a:defRPr/>
            </a:pPr>
            <a:endParaRPr lang="en-US" sz="1350" kern="0">
              <a:solidFill>
                <a:prstClr val="black"/>
              </a:solidFill>
            </a:endParaRPr>
          </a:p>
        </p:txBody>
      </p:sp>
      <p:sp>
        <p:nvSpPr>
          <p:cNvPr id="25" name="Freeform 21"/>
          <p:cNvSpPr>
            <a:spLocks/>
          </p:cNvSpPr>
          <p:nvPr/>
        </p:nvSpPr>
        <p:spPr bwMode="auto">
          <a:xfrm>
            <a:off x="7390212" y="5135677"/>
            <a:ext cx="321469" cy="632222"/>
          </a:xfrm>
          <a:custGeom>
            <a:avLst/>
            <a:gdLst>
              <a:gd name="T0" fmla="*/ 0 w 270"/>
              <a:gd name="T1" fmla="*/ 0 h 531"/>
              <a:gd name="T2" fmla="*/ 2147483647 w 270"/>
              <a:gd name="T3" fmla="*/ 2147483647 h 531"/>
              <a:gd name="T4" fmla="*/ 0 60000 65536"/>
              <a:gd name="T5" fmla="*/ 0 60000 65536"/>
              <a:gd name="T6" fmla="*/ 0 w 270"/>
              <a:gd name="T7" fmla="*/ 0 h 531"/>
              <a:gd name="T8" fmla="*/ 270 w 270"/>
              <a:gd name="T9" fmla="*/ 531 h 531"/>
            </a:gdLst>
            <a:ahLst/>
            <a:cxnLst>
              <a:cxn ang="T4">
                <a:pos x="T0" y="T1"/>
              </a:cxn>
              <a:cxn ang="T5">
                <a:pos x="T2" y="T3"/>
              </a:cxn>
            </a:cxnLst>
            <a:rect l="T6" t="T7" r="T8" b="T9"/>
            <a:pathLst>
              <a:path w="270" h="531">
                <a:moveTo>
                  <a:pt x="0" y="0"/>
                </a:moveTo>
                <a:lnTo>
                  <a:pt x="270" y="531"/>
                </a:lnTo>
              </a:path>
            </a:pathLst>
          </a:custGeom>
          <a:noFill/>
          <a:ln w="9525">
            <a:solidFill>
              <a:sysClr val="windowText" lastClr="000000"/>
            </a:solidFill>
            <a:round/>
            <a:headEnd/>
            <a:tailEnd/>
          </a:ln>
        </p:spPr>
        <p:txBody>
          <a:bodyPr/>
          <a:lstStyle/>
          <a:p>
            <a:pPr defTabSz="685800">
              <a:defRPr/>
            </a:pPr>
            <a:endParaRPr lang="en-US" sz="1350" kern="0">
              <a:solidFill>
                <a:prstClr val="black"/>
              </a:solidFill>
            </a:endParaRPr>
          </a:p>
        </p:txBody>
      </p:sp>
      <p:sp>
        <p:nvSpPr>
          <p:cNvPr id="26" name="Line 22"/>
          <p:cNvSpPr>
            <a:spLocks noChangeShapeType="1"/>
          </p:cNvSpPr>
          <p:nvPr/>
        </p:nvSpPr>
        <p:spPr bwMode="auto">
          <a:xfrm>
            <a:off x="6506768" y="2770584"/>
            <a:ext cx="0" cy="2236507"/>
          </a:xfrm>
          <a:prstGeom prst="line">
            <a:avLst/>
          </a:prstGeom>
          <a:noFill/>
          <a:ln w="19050">
            <a:solidFill>
              <a:srgbClr val="FF33CC"/>
            </a:solidFill>
            <a:round/>
            <a:headEnd type="none" w="med" len="med"/>
            <a:tailEnd type="triangle" w="med" len="med"/>
          </a:ln>
        </p:spPr>
        <p:txBody>
          <a:bodyPr/>
          <a:lstStyle/>
          <a:p>
            <a:pPr defTabSz="685800">
              <a:defRPr/>
            </a:pPr>
            <a:endParaRPr lang="en-US" sz="1350" kern="0">
              <a:solidFill>
                <a:prstClr val="black"/>
              </a:solidFill>
            </a:endParaRPr>
          </a:p>
        </p:txBody>
      </p:sp>
      <p:sp>
        <p:nvSpPr>
          <p:cNvPr id="27" name="Line 23"/>
          <p:cNvSpPr>
            <a:spLocks noChangeShapeType="1"/>
          </p:cNvSpPr>
          <p:nvPr/>
        </p:nvSpPr>
        <p:spPr bwMode="auto">
          <a:xfrm>
            <a:off x="7583093" y="3389709"/>
            <a:ext cx="0" cy="1470935"/>
          </a:xfrm>
          <a:prstGeom prst="line">
            <a:avLst/>
          </a:prstGeom>
          <a:noFill/>
          <a:ln w="19050">
            <a:solidFill>
              <a:srgbClr val="FF33CC"/>
            </a:solidFill>
            <a:round/>
            <a:headEnd type="none" w="med" len="med"/>
            <a:tailEnd type="triangle" w="med" len="med"/>
          </a:ln>
        </p:spPr>
        <p:txBody>
          <a:bodyPr/>
          <a:lstStyle/>
          <a:p>
            <a:pPr defTabSz="685800">
              <a:defRPr/>
            </a:pPr>
            <a:endParaRPr lang="en-US" sz="1350" kern="0">
              <a:solidFill>
                <a:prstClr val="black"/>
              </a:solidFill>
            </a:endParaRPr>
          </a:p>
        </p:txBody>
      </p:sp>
      <p:sp>
        <p:nvSpPr>
          <p:cNvPr id="28" name="Arc 25"/>
          <p:cNvSpPr>
            <a:spLocks/>
          </p:cNvSpPr>
          <p:nvPr/>
        </p:nvSpPr>
        <p:spPr bwMode="auto">
          <a:xfrm rot="1790489">
            <a:off x="7190188" y="2586037"/>
            <a:ext cx="726281" cy="681038"/>
          </a:xfrm>
          <a:custGeom>
            <a:avLst/>
            <a:gdLst>
              <a:gd name="T0" fmla="*/ 2147483647 w 21135"/>
              <a:gd name="T1" fmla="*/ 0 h 20437"/>
              <a:gd name="T2" fmla="*/ 2147483647 w 21135"/>
              <a:gd name="T3" fmla="*/ 2147483647 h 20437"/>
              <a:gd name="T4" fmla="*/ 0 w 21135"/>
              <a:gd name="T5" fmla="*/ 2147483647 h 20437"/>
              <a:gd name="T6" fmla="*/ 0 60000 65536"/>
              <a:gd name="T7" fmla="*/ 0 60000 65536"/>
              <a:gd name="T8" fmla="*/ 0 60000 65536"/>
              <a:gd name="T9" fmla="*/ 0 w 21135"/>
              <a:gd name="T10" fmla="*/ 0 h 20437"/>
              <a:gd name="T11" fmla="*/ 21135 w 21135"/>
              <a:gd name="T12" fmla="*/ 20437 h 20437"/>
            </a:gdLst>
            <a:ahLst/>
            <a:cxnLst>
              <a:cxn ang="T6">
                <a:pos x="T0" y="T1"/>
              </a:cxn>
              <a:cxn ang="T7">
                <a:pos x="T2" y="T3"/>
              </a:cxn>
              <a:cxn ang="T8">
                <a:pos x="T4" y="T5"/>
              </a:cxn>
            </a:cxnLst>
            <a:rect l="T9" t="T10" r="T11" b="T12"/>
            <a:pathLst>
              <a:path w="21135" h="20437" fill="none" extrusionOk="0">
                <a:moveTo>
                  <a:pt x="6992" y="-1"/>
                </a:moveTo>
                <a:cubicBezTo>
                  <a:pt x="14192" y="2463"/>
                  <a:pt x="19565" y="8534"/>
                  <a:pt x="21135" y="15980"/>
                </a:cubicBezTo>
              </a:path>
              <a:path w="21135" h="20437" stroke="0" extrusionOk="0">
                <a:moveTo>
                  <a:pt x="6992" y="-1"/>
                </a:moveTo>
                <a:cubicBezTo>
                  <a:pt x="14192" y="2463"/>
                  <a:pt x="19565" y="8534"/>
                  <a:pt x="21135" y="15980"/>
                </a:cubicBezTo>
                <a:lnTo>
                  <a:pt x="0" y="20437"/>
                </a:lnTo>
                <a:close/>
              </a:path>
            </a:pathLst>
          </a:custGeom>
          <a:noFill/>
          <a:ln w="9525">
            <a:solidFill>
              <a:sysClr val="windowText" lastClr="000000"/>
            </a:solidFill>
            <a:prstDash val="dash"/>
            <a:round/>
            <a:headEnd/>
            <a:tailEnd/>
          </a:ln>
        </p:spPr>
        <p:txBody>
          <a:bodyPr wrap="none" anchor="ctr"/>
          <a:lstStyle/>
          <a:p>
            <a:pPr defTabSz="685800">
              <a:defRPr/>
            </a:pPr>
            <a:endParaRPr lang="en-US" sz="1350" kern="0">
              <a:solidFill>
                <a:prstClr val="black"/>
              </a:solidFill>
            </a:endParaRPr>
          </a:p>
        </p:txBody>
      </p:sp>
      <p:sp>
        <p:nvSpPr>
          <p:cNvPr id="29" name="Text Box 26"/>
          <p:cNvSpPr txBox="1">
            <a:spLocks noChangeArrowheads="1"/>
          </p:cNvSpPr>
          <p:nvPr/>
        </p:nvSpPr>
        <p:spPr bwMode="auto">
          <a:xfrm>
            <a:off x="6011468" y="2989660"/>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1</a:t>
            </a:r>
          </a:p>
        </p:txBody>
      </p:sp>
      <p:sp>
        <p:nvSpPr>
          <p:cNvPr id="30" name="Text Box 27"/>
          <p:cNvSpPr txBox="1">
            <a:spLocks noChangeArrowheads="1"/>
          </p:cNvSpPr>
          <p:nvPr/>
        </p:nvSpPr>
        <p:spPr bwMode="auto">
          <a:xfrm>
            <a:off x="6206731" y="2444353"/>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2</a:t>
            </a:r>
          </a:p>
        </p:txBody>
      </p:sp>
      <p:sp>
        <p:nvSpPr>
          <p:cNvPr id="31" name="Text Box 28"/>
          <p:cNvSpPr txBox="1">
            <a:spLocks noChangeArrowheads="1"/>
          </p:cNvSpPr>
          <p:nvPr/>
        </p:nvSpPr>
        <p:spPr bwMode="auto">
          <a:xfrm>
            <a:off x="6460334" y="2206228"/>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3</a:t>
            </a:r>
          </a:p>
        </p:txBody>
      </p:sp>
      <p:sp>
        <p:nvSpPr>
          <p:cNvPr id="32" name="Text Box 29"/>
          <p:cNvSpPr txBox="1">
            <a:spLocks noChangeArrowheads="1"/>
          </p:cNvSpPr>
          <p:nvPr/>
        </p:nvSpPr>
        <p:spPr bwMode="auto">
          <a:xfrm>
            <a:off x="7364018" y="2199085"/>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5</a:t>
            </a:r>
          </a:p>
        </p:txBody>
      </p:sp>
      <p:sp>
        <p:nvSpPr>
          <p:cNvPr id="33" name="Text Box 30"/>
          <p:cNvSpPr txBox="1">
            <a:spLocks noChangeArrowheads="1"/>
          </p:cNvSpPr>
          <p:nvPr/>
        </p:nvSpPr>
        <p:spPr bwMode="auto">
          <a:xfrm>
            <a:off x="7658103" y="2480072"/>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6</a:t>
            </a:r>
          </a:p>
        </p:txBody>
      </p:sp>
      <p:sp>
        <p:nvSpPr>
          <p:cNvPr id="34" name="Text Box 31"/>
          <p:cNvSpPr txBox="1">
            <a:spLocks noChangeArrowheads="1"/>
          </p:cNvSpPr>
          <p:nvPr/>
        </p:nvSpPr>
        <p:spPr bwMode="auto">
          <a:xfrm>
            <a:off x="7773593" y="2970610"/>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7</a:t>
            </a:r>
          </a:p>
        </p:txBody>
      </p:sp>
      <p:sp>
        <p:nvSpPr>
          <p:cNvPr id="35" name="Text Box 32"/>
          <p:cNvSpPr txBox="1">
            <a:spLocks noChangeArrowheads="1"/>
          </p:cNvSpPr>
          <p:nvPr/>
        </p:nvSpPr>
        <p:spPr bwMode="auto">
          <a:xfrm>
            <a:off x="7725968" y="3330178"/>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8</a:t>
            </a:r>
          </a:p>
        </p:txBody>
      </p:sp>
      <p:sp>
        <p:nvSpPr>
          <p:cNvPr id="36" name="Text Box 33"/>
          <p:cNvSpPr txBox="1">
            <a:spLocks noChangeArrowheads="1"/>
          </p:cNvSpPr>
          <p:nvPr/>
        </p:nvSpPr>
        <p:spPr bwMode="auto">
          <a:xfrm>
            <a:off x="7364018" y="3742135"/>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9</a:t>
            </a:r>
          </a:p>
        </p:txBody>
      </p:sp>
      <p:sp>
        <p:nvSpPr>
          <p:cNvPr id="37" name="Text Box 34"/>
          <p:cNvSpPr txBox="1">
            <a:spLocks noChangeArrowheads="1"/>
          </p:cNvSpPr>
          <p:nvPr/>
        </p:nvSpPr>
        <p:spPr bwMode="auto">
          <a:xfrm>
            <a:off x="6886578" y="3875485"/>
            <a:ext cx="341760"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10</a:t>
            </a:r>
          </a:p>
        </p:txBody>
      </p:sp>
      <p:sp>
        <p:nvSpPr>
          <p:cNvPr id="38" name="Text Box 35"/>
          <p:cNvSpPr txBox="1">
            <a:spLocks noChangeArrowheads="1"/>
          </p:cNvSpPr>
          <p:nvPr/>
        </p:nvSpPr>
        <p:spPr bwMode="auto">
          <a:xfrm>
            <a:off x="6437712" y="3731419"/>
            <a:ext cx="341760"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11</a:t>
            </a:r>
          </a:p>
        </p:txBody>
      </p:sp>
      <p:sp>
        <p:nvSpPr>
          <p:cNvPr id="39" name="Text Box 36"/>
          <p:cNvSpPr txBox="1">
            <a:spLocks noChangeArrowheads="1"/>
          </p:cNvSpPr>
          <p:nvPr/>
        </p:nvSpPr>
        <p:spPr bwMode="auto">
          <a:xfrm>
            <a:off x="6036472" y="3426619"/>
            <a:ext cx="341760"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12</a:t>
            </a:r>
          </a:p>
        </p:txBody>
      </p:sp>
      <p:sp>
        <p:nvSpPr>
          <p:cNvPr id="40" name="Freeform 37"/>
          <p:cNvSpPr>
            <a:spLocks/>
          </p:cNvSpPr>
          <p:nvPr/>
        </p:nvSpPr>
        <p:spPr bwMode="auto">
          <a:xfrm>
            <a:off x="7775893" y="3535211"/>
            <a:ext cx="133350" cy="171450"/>
          </a:xfrm>
          <a:custGeom>
            <a:avLst/>
            <a:gdLst>
              <a:gd name="T0" fmla="*/ 2147483647 w 112"/>
              <a:gd name="T1" fmla="*/ 2147483647 h 144"/>
              <a:gd name="T2" fmla="*/ 2147483647 w 112"/>
              <a:gd name="T3" fmla="*/ 2147483647 h 144"/>
              <a:gd name="T4" fmla="*/ 2147483647 w 112"/>
              <a:gd name="T5" fmla="*/ 0 h 144"/>
              <a:gd name="T6" fmla="*/ 0 60000 65536"/>
              <a:gd name="T7" fmla="*/ 0 60000 65536"/>
              <a:gd name="T8" fmla="*/ 0 60000 65536"/>
              <a:gd name="T9" fmla="*/ 0 w 112"/>
              <a:gd name="T10" fmla="*/ 0 h 144"/>
              <a:gd name="T11" fmla="*/ 112 w 112"/>
              <a:gd name="T12" fmla="*/ 144 h 144"/>
            </a:gdLst>
            <a:ahLst/>
            <a:cxnLst>
              <a:cxn ang="T6">
                <a:pos x="T0" y="T1"/>
              </a:cxn>
              <a:cxn ang="T7">
                <a:pos x="T2" y="T3"/>
              </a:cxn>
              <a:cxn ang="T8">
                <a:pos x="T4" y="T5"/>
              </a:cxn>
            </a:cxnLst>
            <a:rect l="T9" t="T10" r="T11" b="T12"/>
            <a:pathLst>
              <a:path w="112" h="144">
                <a:moveTo>
                  <a:pt x="112" y="144"/>
                </a:moveTo>
                <a:cubicBezTo>
                  <a:pt x="72" y="132"/>
                  <a:pt x="32" y="120"/>
                  <a:pt x="16" y="96"/>
                </a:cubicBezTo>
                <a:cubicBezTo>
                  <a:pt x="0" y="72"/>
                  <a:pt x="16" y="16"/>
                  <a:pt x="16" y="0"/>
                </a:cubicBezTo>
              </a:path>
            </a:pathLst>
          </a:custGeom>
          <a:noFill/>
          <a:ln w="25400">
            <a:solidFill>
              <a:sysClr val="windowText" lastClr="000000"/>
            </a:solidFill>
            <a:round/>
            <a:headEnd/>
            <a:tailEnd type="triangle" w="med" len="med"/>
          </a:ln>
        </p:spPr>
        <p:txBody>
          <a:bodyPr/>
          <a:lstStyle/>
          <a:p>
            <a:pPr defTabSz="685800">
              <a:defRPr/>
            </a:pPr>
            <a:endParaRPr lang="en-US" sz="1350" kern="0">
              <a:solidFill>
                <a:prstClr val="black"/>
              </a:solidFill>
            </a:endParaRPr>
          </a:p>
        </p:txBody>
      </p:sp>
      <p:sp>
        <p:nvSpPr>
          <p:cNvPr id="41" name="Text Box 38"/>
          <p:cNvSpPr txBox="1">
            <a:spLocks noChangeArrowheads="1"/>
          </p:cNvSpPr>
          <p:nvPr/>
        </p:nvSpPr>
        <p:spPr bwMode="auto">
          <a:xfrm>
            <a:off x="59601" y="2139965"/>
            <a:ext cx="5776927" cy="3693319"/>
          </a:xfrm>
          <a:prstGeom prst="rect">
            <a:avLst/>
          </a:prstGeom>
          <a:noFill/>
          <a:ln w="9525">
            <a:noFill/>
            <a:miter lim="800000"/>
            <a:headEnd/>
            <a:tailEnd/>
          </a:ln>
        </p:spPr>
        <p:txBody>
          <a:bodyPr wrap="square">
            <a:spAutoFit/>
          </a:bodyPr>
          <a:lstStyle/>
          <a:p>
            <a:pPr marL="137160" indent="-257175">
              <a:buFont typeface="Wingdings" pitchFamily="2" charset="2"/>
              <a:buChar char="Ø"/>
            </a:pPr>
            <a:r>
              <a:rPr lang="en-US" sz="1950" b="1" dirty="0">
                <a:solidFill>
                  <a:srgbClr val="FF0000"/>
                </a:solidFill>
                <a:cs typeface="Times New Roman" pitchFamily="18" charset="0"/>
              </a:rPr>
              <a:t>Draw</a:t>
            </a:r>
            <a:r>
              <a:rPr lang="en-US" sz="1950" b="1" dirty="0">
                <a:solidFill>
                  <a:srgbClr val="0070C0"/>
                </a:solidFill>
                <a:cs typeface="Times New Roman" pitchFamily="18" charset="0"/>
              </a:rPr>
              <a:t> </a:t>
            </a:r>
            <a:r>
              <a:rPr lang="en-US" sz="1950" b="1" i="1" dirty="0">
                <a:solidFill>
                  <a:srgbClr val="FF0000"/>
                </a:solidFill>
                <a:cs typeface="Times New Roman" pitchFamily="18" charset="0"/>
              </a:rPr>
              <a:t>generators</a:t>
            </a:r>
            <a:r>
              <a:rPr lang="en-US" sz="1950" b="1" dirty="0">
                <a:solidFill>
                  <a:srgbClr val="0070C0"/>
                </a:solidFill>
                <a:cs typeface="Times New Roman" pitchFamily="18" charset="0"/>
              </a:rPr>
              <a:t> in both top and front views.</a:t>
            </a:r>
          </a:p>
          <a:p>
            <a:pPr marL="137160" indent="-257175">
              <a:buFont typeface="Wingdings" pitchFamily="2" charset="2"/>
              <a:buChar char="Ø"/>
            </a:pPr>
            <a:r>
              <a:rPr lang="en-US" sz="1950" b="1" dirty="0">
                <a:solidFill>
                  <a:srgbClr val="00B050"/>
                </a:solidFill>
                <a:cs typeface="Times New Roman" pitchFamily="18" charset="0"/>
              </a:rPr>
              <a:t>Pass a </a:t>
            </a:r>
            <a:r>
              <a:rPr lang="en-US" sz="1950" b="1" dirty="0">
                <a:solidFill>
                  <a:srgbClr val="FF0000"/>
                </a:solidFill>
                <a:cs typeface="Times New Roman" pitchFamily="18" charset="0"/>
              </a:rPr>
              <a:t>‘vertical </a:t>
            </a:r>
            <a:r>
              <a:rPr lang="en-US" sz="1950" b="1" i="1" dirty="0">
                <a:solidFill>
                  <a:srgbClr val="FF0000"/>
                </a:solidFill>
                <a:cs typeface="Times New Roman" pitchFamily="18" charset="0"/>
              </a:rPr>
              <a:t>cutting plane</a:t>
            </a:r>
            <a:r>
              <a:rPr lang="en-US" sz="1950" b="1" dirty="0">
                <a:solidFill>
                  <a:srgbClr val="FF0000"/>
                </a:solidFill>
                <a:cs typeface="Times New Roman" pitchFamily="18" charset="0"/>
              </a:rPr>
              <a:t>’ through generators </a:t>
            </a:r>
          </a:p>
          <a:p>
            <a:pPr marL="137160" indent="-257175"/>
            <a:r>
              <a:rPr lang="en-US" sz="1950" b="1" dirty="0">
                <a:solidFill>
                  <a:srgbClr val="FF0000"/>
                </a:solidFill>
                <a:cs typeface="Times New Roman" pitchFamily="18" charset="0"/>
              </a:rPr>
              <a:t>     </a:t>
            </a:r>
            <a:r>
              <a:rPr lang="en-US" sz="1950" b="1" dirty="0">
                <a:solidFill>
                  <a:srgbClr val="00B050"/>
                </a:solidFill>
                <a:cs typeface="Times New Roman" pitchFamily="18" charset="0"/>
              </a:rPr>
              <a:t>V-2 and V-8, it will be in EV in top view.</a:t>
            </a:r>
          </a:p>
          <a:p>
            <a:pPr marL="137160" indent="-257175">
              <a:buFont typeface="Wingdings" pitchFamily="2" charset="2"/>
              <a:buChar char="Ø"/>
            </a:pPr>
            <a:r>
              <a:rPr lang="en-US" sz="1950" b="1" dirty="0">
                <a:solidFill>
                  <a:srgbClr val="0070C0"/>
                </a:solidFill>
                <a:cs typeface="Times New Roman" pitchFamily="18" charset="0"/>
              </a:rPr>
              <a:t>The ‘</a:t>
            </a:r>
            <a:r>
              <a:rPr lang="en-US" sz="1950" b="1" i="1" dirty="0">
                <a:solidFill>
                  <a:srgbClr val="0070C0"/>
                </a:solidFill>
                <a:cs typeface="Times New Roman" pitchFamily="18" charset="0"/>
              </a:rPr>
              <a:t>cutting plane</a:t>
            </a:r>
            <a:r>
              <a:rPr lang="en-US" sz="1950" b="1" dirty="0">
                <a:solidFill>
                  <a:srgbClr val="0070C0"/>
                </a:solidFill>
                <a:cs typeface="Times New Roman" pitchFamily="18" charset="0"/>
              </a:rPr>
              <a:t>’ cuts the cone in two halves; and    cuts the oblique plane at points X and Z.</a:t>
            </a:r>
          </a:p>
          <a:p>
            <a:pPr marL="137160" indent="-257175">
              <a:buFont typeface="Wingdings" pitchFamily="2" charset="2"/>
              <a:buChar char="Ø"/>
            </a:pPr>
            <a:r>
              <a:rPr lang="en-US" sz="1950" b="1" dirty="0">
                <a:solidFill>
                  <a:srgbClr val="00B050"/>
                </a:solidFill>
                <a:cs typeface="Times New Roman" pitchFamily="18" charset="0"/>
              </a:rPr>
              <a:t>Transfer the points X-Z in the VP.</a:t>
            </a:r>
          </a:p>
          <a:p>
            <a:pPr marL="137160" indent="-257175">
              <a:buFont typeface="Wingdings" pitchFamily="2" charset="2"/>
              <a:buChar char="Ø"/>
            </a:pPr>
            <a:r>
              <a:rPr lang="en-US" sz="1950" b="1" dirty="0">
                <a:solidFill>
                  <a:srgbClr val="FF0000"/>
                </a:solidFill>
                <a:cs typeface="Times New Roman" pitchFamily="18" charset="0"/>
              </a:rPr>
              <a:t>Points of intersection</a:t>
            </a:r>
            <a:r>
              <a:rPr lang="en-US" sz="1950" b="1" dirty="0">
                <a:solidFill>
                  <a:srgbClr val="0070C0"/>
                </a:solidFill>
                <a:cs typeface="Times New Roman" pitchFamily="18" charset="0"/>
              </a:rPr>
              <a:t> of line X-Z </a:t>
            </a:r>
            <a:r>
              <a:rPr lang="en-US" sz="1950" b="1" dirty="0">
                <a:solidFill>
                  <a:srgbClr val="FF0000"/>
                </a:solidFill>
                <a:cs typeface="Times New Roman" pitchFamily="18" charset="0"/>
              </a:rPr>
              <a:t>with generators </a:t>
            </a:r>
          </a:p>
          <a:p>
            <a:pPr marL="137160" indent="-257175"/>
            <a:r>
              <a:rPr lang="en-US" sz="1950" b="1" dirty="0">
                <a:solidFill>
                  <a:srgbClr val="FF0000"/>
                </a:solidFill>
                <a:cs typeface="Times New Roman" pitchFamily="18" charset="0"/>
              </a:rPr>
              <a:t>    </a:t>
            </a:r>
            <a:r>
              <a:rPr lang="en-US" sz="1950" b="1" dirty="0">
                <a:solidFill>
                  <a:srgbClr val="0070C0"/>
                </a:solidFill>
                <a:cs typeface="Times New Roman" pitchFamily="18" charset="0"/>
              </a:rPr>
              <a:t>(V-2 and V-8) in VP yield desired ‘</a:t>
            </a:r>
            <a:r>
              <a:rPr lang="en-US" sz="1950" b="1" dirty="0">
                <a:solidFill>
                  <a:srgbClr val="FF0000"/>
                </a:solidFill>
                <a:cs typeface="Times New Roman" pitchFamily="18" charset="0"/>
              </a:rPr>
              <a:t>points of intersection</a:t>
            </a:r>
            <a:r>
              <a:rPr lang="en-US" sz="1950" b="1" dirty="0">
                <a:solidFill>
                  <a:srgbClr val="0070C0"/>
                </a:solidFill>
                <a:cs typeface="Times New Roman" pitchFamily="18" charset="0"/>
              </a:rPr>
              <a:t> of cone and the oblique plane’.</a:t>
            </a:r>
          </a:p>
          <a:p>
            <a:pPr marL="265748" indent="-385763">
              <a:buFont typeface="Wingdings" pitchFamily="2" charset="2"/>
              <a:buChar char="Ø"/>
            </a:pPr>
            <a:r>
              <a:rPr lang="en-US" sz="1950" b="1" dirty="0">
                <a:solidFill>
                  <a:srgbClr val="00B050"/>
                </a:solidFill>
                <a:cs typeface="Times New Roman" pitchFamily="18" charset="0"/>
              </a:rPr>
              <a:t>Transfer these ‘points of intersection’ (b and h) from VP to HP.</a:t>
            </a:r>
          </a:p>
          <a:p>
            <a:pPr marL="137160" indent="-257175">
              <a:buFont typeface="Wingdings" pitchFamily="2" charset="2"/>
              <a:buChar char="Ø"/>
            </a:pPr>
            <a:r>
              <a:rPr lang="en-US" sz="1950" b="1" dirty="0">
                <a:solidFill>
                  <a:srgbClr val="0070C0"/>
                </a:solidFill>
                <a:cs typeface="Times New Roman" pitchFamily="18" charset="0"/>
              </a:rPr>
              <a:t>Similarly, get all other points of intersection.</a:t>
            </a:r>
          </a:p>
        </p:txBody>
      </p:sp>
      <p:sp>
        <p:nvSpPr>
          <p:cNvPr id="42" name="Text Box 39"/>
          <p:cNvSpPr txBox="1">
            <a:spLocks noChangeArrowheads="1"/>
          </p:cNvSpPr>
          <p:nvPr/>
        </p:nvSpPr>
        <p:spPr bwMode="auto">
          <a:xfrm>
            <a:off x="6697268" y="2874169"/>
            <a:ext cx="263214" cy="300082"/>
          </a:xfrm>
          <a:prstGeom prst="rect">
            <a:avLst/>
          </a:prstGeom>
          <a:noFill/>
          <a:ln w="9525">
            <a:noFill/>
            <a:miter lim="800000"/>
            <a:headEnd/>
            <a:tailEnd/>
          </a:ln>
        </p:spPr>
        <p:txBody>
          <a:bodyPr wrap="none">
            <a:spAutoFit/>
          </a:bodyPr>
          <a:lstStyle/>
          <a:p>
            <a:r>
              <a:rPr lang="en-US" sz="1350">
                <a:solidFill>
                  <a:prstClr val="black"/>
                </a:solidFill>
                <a:cs typeface="Times New Roman" pitchFamily="18" charset="0"/>
              </a:rPr>
              <a:t>v</a:t>
            </a:r>
          </a:p>
        </p:txBody>
      </p:sp>
      <p:sp>
        <p:nvSpPr>
          <p:cNvPr id="43" name="Text Box 40"/>
          <p:cNvSpPr txBox="1">
            <a:spLocks noChangeArrowheads="1"/>
          </p:cNvSpPr>
          <p:nvPr/>
        </p:nvSpPr>
        <p:spPr bwMode="auto">
          <a:xfrm>
            <a:off x="6267453" y="2864644"/>
            <a:ext cx="25840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a</a:t>
            </a:r>
          </a:p>
        </p:txBody>
      </p:sp>
      <p:sp>
        <p:nvSpPr>
          <p:cNvPr id="44" name="Text Box 41"/>
          <p:cNvSpPr txBox="1">
            <a:spLocks noChangeArrowheads="1"/>
          </p:cNvSpPr>
          <p:nvPr/>
        </p:nvSpPr>
        <p:spPr bwMode="auto">
          <a:xfrm>
            <a:off x="6531772" y="2636044"/>
            <a:ext cx="264816"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b</a:t>
            </a:r>
          </a:p>
        </p:txBody>
      </p:sp>
      <p:sp>
        <p:nvSpPr>
          <p:cNvPr id="45" name="Text Box 42"/>
          <p:cNvSpPr txBox="1">
            <a:spLocks noChangeArrowheads="1"/>
          </p:cNvSpPr>
          <p:nvPr/>
        </p:nvSpPr>
        <p:spPr bwMode="auto">
          <a:xfrm>
            <a:off x="6784184" y="2557463"/>
            <a:ext cx="250390"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c</a:t>
            </a:r>
          </a:p>
        </p:txBody>
      </p:sp>
      <p:sp>
        <p:nvSpPr>
          <p:cNvPr id="46" name="Text Box 43"/>
          <p:cNvSpPr txBox="1">
            <a:spLocks noChangeArrowheads="1"/>
          </p:cNvSpPr>
          <p:nvPr/>
        </p:nvSpPr>
        <p:spPr bwMode="auto">
          <a:xfrm>
            <a:off x="6963968" y="2596753"/>
            <a:ext cx="264816" cy="276999"/>
          </a:xfrm>
          <a:prstGeom prst="rect">
            <a:avLst/>
          </a:prstGeom>
          <a:noFill/>
          <a:ln w="9525">
            <a:noFill/>
            <a:miter lim="800000"/>
            <a:headEnd/>
            <a:tailEnd/>
          </a:ln>
        </p:spPr>
        <p:txBody>
          <a:bodyPr wrap="none">
            <a:spAutoFit/>
          </a:bodyPr>
          <a:lstStyle/>
          <a:p>
            <a:r>
              <a:rPr lang="en-US" sz="1200" dirty="0">
                <a:solidFill>
                  <a:prstClr val="black"/>
                </a:solidFill>
                <a:cs typeface="Times New Roman" pitchFamily="18" charset="0"/>
              </a:rPr>
              <a:t>d</a:t>
            </a:r>
          </a:p>
        </p:txBody>
      </p:sp>
      <p:sp>
        <p:nvSpPr>
          <p:cNvPr id="47" name="Text Box 44"/>
          <p:cNvSpPr txBox="1">
            <a:spLocks noChangeArrowheads="1"/>
          </p:cNvSpPr>
          <p:nvPr/>
        </p:nvSpPr>
        <p:spPr bwMode="auto">
          <a:xfrm>
            <a:off x="7122322" y="2693194"/>
            <a:ext cx="261610" cy="276999"/>
          </a:xfrm>
          <a:prstGeom prst="rect">
            <a:avLst/>
          </a:prstGeom>
          <a:noFill/>
          <a:ln w="19050">
            <a:noFill/>
            <a:miter lim="800000"/>
            <a:headEnd/>
            <a:tailEnd/>
          </a:ln>
        </p:spPr>
        <p:txBody>
          <a:bodyPr wrap="none">
            <a:spAutoFit/>
          </a:bodyPr>
          <a:lstStyle/>
          <a:p>
            <a:r>
              <a:rPr lang="en-US" sz="1200">
                <a:solidFill>
                  <a:prstClr val="black"/>
                </a:solidFill>
                <a:cs typeface="Times New Roman" pitchFamily="18" charset="0"/>
              </a:rPr>
              <a:t>e</a:t>
            </a:r>
          </a:p>
        </p:txBody>
      </p:sp>
      <p:sp>
        <p:nvSpPr>
          <p:cNvPr id="48" name="Text Box 45"/>
          <p:cNvSpPr txBox="1">
            <a:spLocks noChangeArrowheads="1"/>
          </p:cNvSpPr>
          <p:nvPr/>
        </p:nvSpPr>
        <p:spPr bwMode="auto">
          <a:xfrm>
            <a:off x="7237812" y="2832497"/>
            <a:ext cx="23115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f</a:t>
            </a:r>
          </a:p>
        </p:txBody>
      </p:sp>
      <p:sp>
        <p:nvSpPr>
          <p:cNvPr id="49" name="Text Box 46"/>
          <p:cNvSpPr txBox="1">
            <a:spLocks noChangeArrowheads="1"/>
          </p:cNvSpPr>
          <p:nvPr/>
        </p:nvSpPr>
        <p:spPr bwMode="auto">
          <a:xfrm>
            <a:off x="7304487" y="3009901"/>
            <a:ext cx="256802"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g</a:t>
            </a:r>
          </a:p>
        </p:txBody>
      </p:sp>
      <p:sp>
        <p:nvSpPr>
          <p:cNvPr id="51" name="Text Box 48"/>
          <p:cNvSpPr txBox="1">
            <a:spLocks noChangeArrowheads="1"/>
          </p:cNvSpPr>
          <p:nvPr/>
        </p:nvSpPr>
        <p:spPr bwMode="auto">
          <a:xfrm>
            <a:off x="7171137" y="3456385"/>
            <a:ext cx="219932"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i</a:t>
            </a:r>
          </a:p>
        </p:txBody>
      </p:sp>
      <p:sp>
        <p:nvSpPr>
          <p:cNvPr id="52" name="Text Box 49"/>
          <p:cNvSpPr txBox="1">
            <a:spLocks noChangeArrowheads="1"/>
          </p:cNvSpPr>
          <p:nvPr/>
        </p:nvSpPr>
        <p:spPr bwMode="auto">
          <a:xfrm>
            <a:off x="6894912" y="3656410"/>
            <a:ext cx="221536"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j</a:t>
            </a:r>
          </a:p>
        </p:txBody>
      </p:sp>
      <p:sp>
        <p:nvSpPr>
          <p:cNvPr id="53" name="Text Box 50"/>
          <p:cNvSpPr txBox="1">
            <a:spLocks noChangeArrowheads="1"/>
          </p:cNvSpPr>
          <p:nvPr/>
        </p:nvSpPr>
        <p:spPr bwMode="auto">
          <a:xfrm>
            <a:off x="6481765" y="3473053"/>
            <a:ext cx="255198"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k</a:t>
            </a:r>
          </a:p>
        </p:txBody>
      </p:sp>
      <p:sp>
        <p:nvSpPr>
          <p:cNvPr id="54" name="Text Box 51"/>
          <p:cNvSpPr txBox="1">
            <a:spLocks noChangeArrowheads="1"/>
          </p:cNvSpPr>
          <p:nvPr/>
        </p:nvSpPr>
        <p:spPr bwMode="auto">
          <a:xfrm>
            <a:off x="6325793" y="3198019"/>
            <a:ext cx="219932"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l</a:t>
            </a:r>
          </a:p>
        </p:txBody>
      </p:sp>
      <p:sp>
        <p:nvSpPr>
          <p:cNvPr id="55" name="Text Box 52"/>
          <p:cNvSpPr txBox="1">
            <a:spLocks noChangeArrowheads="1"/>
          </p:cNvSpPr>
          <p:nvPr/>
        </p:nvSpPr>
        <p:spPr bwMode="auto">
          <a:xfrm>
            <a:off x="6369847" y="2550319"/>
            <a:ext cx="328936" cy="276999"/>
          </a:xfrm>
          <a:prstGeom prst="rect">
            <a:avLst/>
          </a:prstGeom>
          <a:noFill/>
          <a:ln w="9525">
            <a:noFill/>
            <a:miter lim="800000"/>
            <a:headEnd/>
            <a:tailEnd/>
          </a:ln>
        </p:spPr>
        <p:txBody>
          <a:bodyPr wrap="none">
            <a:spAutoFit/>
          </a:bodyPr>
          <a:lstStyle/>
          <a:p>
            <a:r>
              <a:rPr lang="en-US" sz="1200" dirty="0">
                <a:solidFill>
                  <a:prstClr val="black"/>
                </a:solidFill>
                <a:cs typeface="Times New Roman" pitchFamily="18" charset="0"/>
              </a:rPr>
              <a:t>X</a:t>
            </a:r>
            <a:r>
              <a:rPr lang="en-US" sz="1200" baseline="-25000" dirty="0">
                <a:solidFill>
                  <a:prstClr val="black"/>
                </a:solidFill>
                <a:cs typeface="Times New Roman" pitchFamily="18" charset="0"/>
              </a:rPr>
              <a:t>H</a:t>
            </a:r>
          </a:p>
        </p:txBody>
      </p:sp>
      <p:sp>
        <p:nvSpPr>
          <p:cNvPr id="56" name="Text Box 53"/>
          <p:cNvSpPr txBox="1">
            <a:spLocks noChangeArrowheads="1"/>
          </p:cNvSpPr>
          <p:nvPr/>
        </p:nvSpPr>
        <p:spPr bwMode="auto">
          <a:xfrm>
            <a:off x="7496178" y="3139678"/>
            <a:ext cx="320922" cy="276999"/>
          </a:xfrm>
          <a:prstGeom prst="rect">
            <a:avLst/>
          </a:prstGeom>
          <a:noFill/>
          <a:ln w="9525">
            <a:noFill/>
            <a:miter lim="800000"/>
            <a:headEnd/>
            <a:tailEnd/>
          </a:ln>
        </p:spPr>
        <p:txBody>
          <a:bodyPr wrap="none">
            <a:spAutoFit/>
          </a:bodyPr>
          <a:lstStyle/>
          <a:p>
            <a:r>
              <a:rPr lang="en-US" sz="1200" dirty="0">
                <a:solidFill>
                  <a:prstClr val="black"/>
                </a:solidFill>
                <a:cs typeface="Times New Roman" pitchFamily="18" charset="0"/>
              </a:rPr>
              <a:t>Z</a:t>
            </a:r>
            <a:r>
              <a:rPr lang="en-US" sz="1200" baseline="-25000" dirty="0">
                <a:solidFill>
                  <a:prstClr val="black"/>
                </a:solidFill>
                <a:cs typeface="Times New Roman" pitchFamily="18" charset="0"/>
              </a:rPr>
              <a:t>H</a:t>
            </a:r>
          </a:p>
        </p:txBody>
      </p:sp>
      <p:sp>
        <p:nvSpPr>
          <p:cNvPr id="57" name="Text Box 54"/>
          <p:cNvSpPr txBox="1">
            <a:spLocks noChangeArrowheads="1"/>
          </p:cNvSpPr>
          <p:nvPr/>
        </p:nvSpPr>
        <p:spPr bwMode="auto">
          <a:xfrm>
            <a:off x="6841504" y="4185559"/>
            <a:ext cx="263214" cy="300082"/>
          </a:xfrm>
          <a:prstGeom prst="rect">
            <a:avLst/>
          </a:prstGeom>
          <a:noFill/>
          <a:ln w="9525">
            <a:noFill/>
            <a:miter lim="800000"/>
            <a:headEnd/>
            <a:tailEnd/>
          </a:ln>
        </p:spPr>
        <p:txBody>
          <a:bodyPr wrap="none">
            <a:spAutoFit/>
          </a:bodyPr>
          <a:lstStyle/>
          <a:p>
            <a:r>
              <a:rPr lang="en-US" sz="1350" dirty="0">
                <a:solidFill>
                  <a:prstClr val="black"/>
                </a:solidFill>
                <a:cs typeface="Times New Roman" pitchFamily="18" charset="0"/>
              </a:rPr>
              <a:t>v</a:t>
            </a:r>
          </a:p>
        </p:txBody>
      </p:sp>
      <p:sp>
        <p:nvSpPr>
          <p:cNvPr id="58" name="Text Box 55"/>
          <p:cNvSpPr txBox="1">
            <a:spLocks noChangeArrowheads="1"/>
          </p:cNvSpPr>
          <p:nvPr/>
        </p:nvSpPr>
        <p:spPr bwMode="auto">
          <a:xfrm>
            <a:off x="6059093" y="5565493"/>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1</a:t>
            </a:r>
          </a:p>
        </p:txBody>
      </p:sp>
      <p:sp>
        <p:nvSpPr>
          <p:cNvPr id="59" name="Text Box 56"/>
          <p:cNvSpPr txBox="1">
            <a:spLocks noChangeArrowheads="1"/>
          </p:cNvSpPr>
          <p:nvPr/>
        </p:nvSpPr>
        <p:spPr bwMode="auto">
          <a:xfrm>
            <a:off x="6306743" y="5565493"/>
            <a:ext cx="263214" cy="276999"/>
          </a:xfrm>
          <a:prstGeom prst="rect">
            <a:avLst/>
          </a:prstGeom>
          <a:noFill/>
          <a:ln w="9525">
            <a:noFill/>
            <a:miter lim="800000"/>
            <a:headEnd/>
            <a:tailEnd/>
          </a:ln>
        </p:spPr>
        <p:txBody>
          <a:bodyPr wrap="none">
            <a:spAutoFit/>
          </a:bodyPr>
          <a:lstStyle/>
          <a:p>
            <a:r>
              <a:rPr lang="en-US" sz="1200" dirty="0">
                <a:solidFill>
                  <a:prstClr val="black"/>
                </a:solidFill>
                <a:cs typeface="Times New Roman" pitchFamily="18" charset="0"/>
              </a:rPr>
              <a:t>2</a:t>
            </a:r>
          </a:p>
        </p:txBody>
      </p:sp>
      <p:sp>
        <p:nvSpPr>
          <p:cNvPr id="60" name="Text Box 57"/>
          <p:cNvSpPr txBox="1">
            <a:spLocks noChangeArrowheads="1"/>
          </p:cNvSpPr>
          <p:nvPr/>
        </p:nvSpPr>
        <p:spPr bwMode="auto">
          <a:xfrm>
            <a:off x="6600828" y="5554778"/>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3</a:t>
            </a:r>
          </a:p>
        </p:txBody>
      </p:sp>
      <p:sp>
        <p:nvSpPr>
          <p:cNvPr id="61" name="Text Box 58"/>
          <p:cNvSpPr txBox="1">
            <a:spLocks noChangeArrowheads="1"/>
          </p:cNvSpPr>
          <p:nvPr/>
        </p:nvSpPr>
        <p:spPr bwMode="auto">
          <a:xfrm>
            <a:off x="6875862" y="5565493"/>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4</a:t>
            </a:r>
          </a:p>
        </p:txBody>
      </p:sp>
      <p:sp>
        <p:nvSpPr>
          <p:cNvPr id="62" name="Text Box 59"/>
          <p:cNvSpPr txBox="1">
            <a:spLocks noChangeArrowheads="1"/>
          </p:cNvSpPr>
          <p:nvPr/>
        </p:nvSpPr>
        <p:spPr bwMode="auto">
          <a:xfrm>
            <a:off x="7285437" y="5565493"/>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5</a:t>
            </a:r>
          </a:p>
        </p:txBody>
      </p:sp>
      <p:sp>
        <p:nvSpPr>
          <p:cNvPr id="63" name="Text Box 60"/>
          <p:cNvSpPr txBox="1">
            <a:spLocks noChangeArrowheads="1"/>
          </p:cNvSpPr>
          <p:nvPr/>
        </p:nvSpPr>
        <p:spPr bwMode="auto">
          <a:xfrm>
            <a:off x="7494987" y="5555968"/>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6</a:t>
            </a:r>
          </a:p>
        </p:txBody>
      </p:sp>
      <p:sp>
        <p:nvSpPr>
          <p:cNvPr id="64" name="Text Box 61"/>
          <p:cNvSpPr txBox="1">
            <a:spLocks noChangeArrowheads="1"/>
          </p:cNvSpPr>
          <p:nvPr/>
        </p:nvSpPr>
        <p:spPr bwMode="auto">
          <a:xfrm>
            <a:off x="7829553" y="5644075"/>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7</a:t>
            </a:r>
          </a:p>
        </p:txBody>
      </p:sp>
      <p:sp>
        <p:nvSpPr>
          <p:cNvPr id="65" name="Text Box 62"/>
          <p:cNvSpPr txBox="1">
            <a:spLocks noChangeArrowheads="1"/>
          </p:cNvSpPr>
          <p:nvPr/>
        </p:nvSpPr>
        <p:spPr bwMode="auto">
          <a:xfrm>
            <a:off x="7617622" y="5729800"/>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8</a:t>
            </a:r>
          </a:p>
        </p:txBody>
      </p:sp>
      <p:sp>
        <p:nvSpPr>
          <p:cNvPr id="66" name="Text Box 63"/>
          <p:cNvSpPr txBox="1">
            <a:spLocks noChangeArrowheads="1"/>
          </p:cNvSpPr>
          <p:nvPr/>
        </p:nvSpPr>
        <p:spPr bwMode="auto">
          <a:xfrm>
            <a:off x="7361637" y="5728609"/>
            <a:ext cx="26321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9</a:t>
            </a:r>
          </a:p>
        </p:txBody>
      </p:sp>
      <p:sp>
        <p:nvSpPr>
          <p:cNvPr id="67" name="Text Box 64"/>
          <p:cNvSpPr txBox="1">
            <a:spLocks noChangeArrowheads="1"/>
          </p:cNvSpPr>
          <p:nvPr/>
        </p:nvSpPr>
        <p:spPr bwMode="auto">
          <a:xfrm>
            <a:off x="6893722" y="5717893"/>
            <a:ext cx="341760"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10</a:t>
            </a:r>
          </a:p>
        </p:txBody>
      </p:sp>
      <p:sp>
        <p:nvSpPr>
          <p:cNvPr id="68" name="Text Box 65"/>
          <p:cNvSpPr txBox="1">
            <a:spLocks noChangeArrowheads="1"/>
          </p:cNvSpPr>
          <p:nvPr/>
        </p:nvSpPr>
        <p:spPr bwMode="auto">
          <a:xfrm>
            <a:off x="6536534" y="5730991"/>
            <a:ext cx="341760"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11</a:t>
            </a:r>
          </a:p>
        </p:txBody>
      </p:sp>
      <p:sp>
        <p:nvSpPr>
          <p:cNvPr id="69" name="Text Box 66"/>
          <p:cNvSpPr txBox="1">
            <a:spLocks noChangeArrowheads="1"/>
          </p:cNvSpPr>
          <p:nvPr/>
        </p:nvSpPr>
        <p:spPr bwMode="auto">
          <a:xfrm>
            <a:off x="6199587" y="5717893"/>
            <a:ext cx="341760"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12</a:t>
            </a:r>
          </a:p>
        </p:txBody>
      </p:sp>
      <p:sp>
        <p:nvSpPr>
          <p:cNvPr id="70" name="Text Box 67"/>
          <p:cNvSpPr txBox="1">
            <a:spLocks noChangeArrowheads="1"/>
          </p:cNvSpPr>
          <p:nvPr/>
        </p:nvSpPr>
        <p:spPr bwMode="auto">
          <a:xfrm>
            <a:off x="6247212" y="5230928"/>
            <a:ext cx="25840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a</a:t>
            </a:r>
          </a:p>
        </p:txBody>
      </p:sp>
      <p:sp>
        <p:nvSpPr>
          <p:cNvPr id="72" name="Text Box 69"/>
          <p:cNvSpPr txBox="1">
            <a:spLocks noChangeArrowheads="1"/>
          </p:cNvSpPr>
          <p:nvPr/>
        </p:nvSpPr>
        <p:spPr bwMode="auto">
          <a:xfrm>
            <a:off x="6696078" y="4711816"/>
            <a:ext cx="250390"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c</a:t>
            </a:r>
          </a:p>
        </p:txBody>
      </p:sp>
      <p:sp>
        <p:nvSpPr>
          <p:cNvPr id="73" name="Text Box 70"/>
          <p:cNvSpPr txBox="1">
            <a:spLocks noChangeArrowheads="1"/>
          </p:cNvSpPr>
          <p:nvPr/>
        </p:nvSpPr>
        <p:spPr bwMode="auto">
          <a:xfrm>
            <a:off x="6855622" y="4636806"/>
            <a:ext cx="264816"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d</a:t>
            </a:r>
          </a:p>
        </p:txBody>
      </p:sp>
      <p:sp>
        <p:nvSpPr>
          <p:cNvPr id="74" name="Text Box 71"/>
          <p:cNvSpPr txBox="1">
            <a:spLocks noChangeArrowheads="1"/>
          </p:cNvSpPr>
          <p:nvPr/>
        </p:nvSpPr>
        <p:spPr bwMode="auto">
          <a:xfrm>
            <a:off x="7009212" y="4620137"/>
            <a:ext cx="261610"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e</a:t>
            </a:r>
          </a:p>
        </p:txBody>
      </p:sp>
      <p:sp>
        <p:nvSpPr>
          <p:cNvPr id="75" name="Text Box 72"/>
          <p:cNvSpPr txBox="1">
            <a:spLocks noChangeArrowheads="1"/>
          </p:cNvSpPr>
          <p:nvPr/>
        </p:nvSpPr>
        <p:spPr bwMode="auto">
          <a:xfrm>
            <a:off x="7186615" y="4622518"/>
            <a:ext cx="231154"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f</a:t>
            </a:r>
          </a:p>
        </p:txBody>
      </p:sp>
      <p:sp>
        <p:nvSpPr>
          <p:cNvPr id="76" name="Text Box 73"/>
          <p:cNvSpPr txBox="1">
            <a:spLocks noChangeArrowheads="1"/>
          </p:cNvSpPr>
          <p:nvPr/>
        </p:nvSpPr>
        <p:spPr bwMode="auto">
          <a:xfrm>
            <a:off x="7296153" y="4715387"/>
            <a:ext cx="256802"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g</a:t>
            </a:r>
          </a:p>
        </p:txBody>
      </p:sp>
      <p:sp>
        <p:nvSpPr>
          <p:cNvPr id="77" name="Text Box 74"/>
          <p:cNvSpPr txBox="1">
            <a:spLocks noChangeArrowheads="1"/>
          </p:cNvSpPr>
          <p:nvPr/>
        </p:nvSpPr>
        <p:spPr bwMode="auto">
          <a:xfrm>
            <a:off x="7272341" y="4917793"/>
            <a:ext cx="264816" cy="276999"/>
          </a:xfrm>
          <a:prstGeom prst="rect">
            <a:avLst/>
          </a:prstGeom>
          <a:noFill/>
          <a:ln w="9525">
            <a:noFill/>
            <a:miter lim="800000"/>
            <a:headEnd/>
            <a:tailEnd/>
          </a:ln>
        </p:spPr>
        <p:txBody>
          <a:bodyPr wrap="none">
            <a:spAutoFit/>
          </a:bodyPr>
          <a:lstStyle/>
          <a:p>
            <a:r>
              <a:rPr lang="en-US" sz="1200" dirty="0">
                <a:solidFill>
                  <a:prstClr val="black"/>
                </a:solidFill>
                <a:cs typeface="Times New Roman" pitchFamily="18" charset="0"/>
              </a:rPr>
              <a:t>h</a:t>
            </a:r>
          </a:p>
        </p:txBody>
      </p:sp>
      <p:sp>
        <p:nvSpPr>
          <p:cNvPr id="78" name="Text Box 75"/>
          <p:cNvSpPr txBox="1">
            <a:spLocks noChangeArrowheads="1"/>
          </p:cNvSpPr>
          <p:nvPr/>
        </p:nvSpPr>
        <p:spPr bwMode="auto">
          <a:xfrm>
            <a:off x="7097318" y="4972562"/>
            <a:ext cx="219932"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i</a:t>
            </a:r>
          </a:p>
        </p:txBody>
      </p:sp>
      <p:sp>
        <p:nvSpPr>
          <p:cNvPr id="79" name="Text Box 76"/>
          <p:cNvSpPr txBox="1">
            <a:spLocks noChangeArrowheads="1"/>
          </p:cNvSpPr>
          <p:nvPr/>
        </p:nvSpPr>
        <p:spPr bwMode="auto">
          <a:xfrm>
            <a:off x="6856812" y="5202353"/>
            <a:ext cx="221536" cy="276999"/>
          </a:xfrm>
          <a:prstGeom prst="rect">
            <a:avLst/>
          </a:prstGeom>
          <a:noFill/>
          <a:ln w="9525">
            <a:noFill/>
            <a:miter lim="800000"/>
            <a:headEnd/>
            <a:tailEnd/>
          </a:ln>
        </p:spPr>
        <p:txBody>
          <a:bodyPr wrap="none">
            <a:spAutoFit/>
          </a:bodyPr>
          <a:lstStyle/>
          <a:p>
            <a:r>
              <a:rPr lang="en-US" sz="1200" dirty="0">
                <a:solidFill>
                  <a:prstClr val="black"/>
                </a:solidFill>
                <a:cs typeface="Times New Roman" pitchFamily="18" charset="0"/>
              </a:rPr>
              <a:t>j</a:t>
            </a:r>
          </a:p>
        </p:txBody>
      </p:sp>
      <p:sp>
        <p:nvSpPr>
          <p:cNvPr id="80" name="Text Box 77"/>
          <p:cNvSpPr txBox="1">
            <a:spLocks noChangeArrowheads="1"/>
          </p:cNvSpPr>
          <p:nvPr/>
        </p:nvSpPr>
        <p:spPr bwMode="auto">
          <a:xfrm>
            <a:off x="6496053" y="5371422"/>
            <a:ext cx="255198"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k</a:t>
            </a:r>
          </a:p>
        </p:txBody>
      </p:sp>
      <p:sp>
        <p:nvSpPr>
          <p:cNvPr id="81" name="Text Box 78"/>
          <p:cNvSpPr txBox="1">
            <a:spLocks noChangeArrowheads="1"/>
          </p:cNvSpPr>
          <p:nvPr/>
        </p:nvSpPr>
        <p:spPr bwMode="auto">
          <a:xfrm>
            <a:off x="6240068" y="5413093"/>
            <a:ext cx="219932" cy="276999"/>
          </a:xfrm>
          <a:prstGeom prst="rect">
            <a:avLst/>
          </a:prstGeom>
          <a:noFill/>
          <a:ln w="9525">
            <a:noFill/>
            <a:miter lim="800000"/>
            <a:headEnd/>
            <a:tailEnd/>
          </a:ln>
        </p:spPr>
        <p:txBody>
          <a:bodyPr wrap="none">
            <a:spAutoFit/>
          </a:bodyPr>
          <a:lstStyle/>
          <a:p>
            <a:r>
              <a:rPr lang="en-US" sz="1200">
                <a:solidFill>
                  <a:prstClr val="black"/>
                </a:solidFill>
                <a:cs typeface="Times New Roman" pitchFamily="18" charset="0"/>
              </a:rPr>
              <a:t>l</a:t>
            </a:r>
          </a:p>
        </p:txBody>
      </p:sp>
      <p:sp>
        <p:nvSpPr>
          <p:cNvPr id="82" name="Text Box 79"/>
          <p:cNvSpPr txBox="1">
            <a:spLocks noChangeArrowheads="1"/>
          </p:cNvSpPr>
          <p:nvPr/>
        </p:nvSpPr>
        <p:spPr bwMode="auto">
          <a:xfrm>
            <a:off x="6293647" y="4936843"/>
            <a:ext cx="311304" cy="276999"/>
          </a:xfrm>
          <a:prstGeom prst="rect">
            <a:avLst/>
          </a:prstGeom>
          <a:noFill/>
          <a:ln w="9525">
            <a:noFill/>
            <a:miter lim="800000"/>
            <a:headEnd/>
            <a:tailEnd/>
          </a:ln>
        </p:spPr>
        <p:txBody>
          <a:bodyPr wrap="none">
            <a:spAutoFit/>
          </a:bodyPr>
          <a:lstStyle/>
          <a:p>
            <a:r>
              <a:rPr lang="en-US" sz="1200" dirty="0">
                <a:solidFill>
                  <a:prstClr val="black"/>
                </a:solidFill>
                <a:cs typeface="Times New Roman" pitchFamily="18" charset="0"/>
              </a:rPr>
              <a:t>X</a:t>
            </a:r>
            <a:r>
              <a:rPr lang="en-US" sz="1200" baseline="-25000" dirty="0">
                <a:solidFill>
                  <a:prstClr val="black"/>
                </a:solidFill>
                <a:cs typeface="Times New Roman" pitchFamily="18" charset="0"/>
              </a:rPr>
              <a:t>F</a:t>
            </a:r>
          </a:p>
        </p:txBody>
      </p:sp>
      <p:sp>
        <p:nvSpPr>
          <p:cNvPr id="83" name="Text Box 80"/>
          <p:cNvSpPr txBox="1">
            <a:spLocks noChangeArrowheads="1"/>
          </p:cNvSpPr>
          <p:nvPr/>
        </p:nvSpPr>
        <p:spPr bwMode="auto">
          <a:xfrm>
            <a:off x="7596191" y="4786825"/>
            <a:ext cx="303288" cy="276999"/>
          </a:xfrm>
          <a:prstGeom prst="rect">
            <a:avLst/>
          </a:prstGeom>
          <a:noFill/>
          <a:ln w="9525">
            <a:noFill/>
            <a:miter lim="800000"/>
            <a:headEnd/>
            <a:tailEnd/>
          </a:ln>
        </p:spPr>
        <p:txBody>
          <a:bodyPr wrap="none">
            <a:spAutoFit/>
          </a:bodyPr>
          <a:lstStyle/>
          <a:p>
            <a:r>
              <a:rPr lang="en-US" sz="1200" dirty="0">
                <a:solidFill>
                  <a:prstClr val="black"/>
                </a:solidFill>
                <a:cs typeface="Times New Roman" pitchFamily="18" charset="0"/>
              </a:rPr>
              <a:t>Z</a:t>
            </a:r>
            <a:r>
              <a:rPr lang="en-US" sz="1200" baseline="-25000" dirty="0">
                <a:solidFill>
                  <a:prstClr val="black"/>
                </a:solidFill>
                <a:cs typeface="Times New Roman" pitchFamily="18" charset="0"/>
              </a:rPr>
              <a:t>F</a:t>
            </a:r>
          </a:p>
        </p:txBody>
      </p:sp>
      <p:sp>
        <p:nvSpPr>
          <p:cNvPr id="84" name="Text Box 81"/>
          <p:cNvSpPr txBox="1">
            <a:spLocks noChangeArrowheads="1"/>
          </p:cNvSpPr>
          <p:nvPr/>
        </p:nvSpPr>
        <p:spPr bwMode="auto">
          <a:xfrm>
            <a:off x="6899674" y="2050257"/>
            <a:ext cx="263214" cy="276999"/>
          </a:xfrm>
          <a:prstGeom prst="rect">
            <a:avLst/>
          </a:prstGeom>
          <a:noFill/>
          <a:ln w="9525">
            <a:noFill/>
            <a:miter lim="800000"/>
            <a:headEnd/>
            <a:tailEnd/>
          </a:ln>
        </p:spPr>
        <p:txBody>
          <a:bodyPr wrap="none">
            <a:spAutoFit/>
          </a:bodyPr>
          <a:lstStyle/>
          <a:p>
            <a:r>
              <a:rPr lang="en-US" sz="1200" dirty="0">
                <a:solidFill>
                  <a:prstClr val="black"/>
                </a:solidFill>
                <a:cs typeface="Times New Roman" pitchFamily="18" charset="0"/>
              </a:rPr>
              <a:t>4</a:t>
            </a:r>
          </a:p>
        </p:txBody>
      </p:sp>
      <p:sp>
        <p:nvSpPr>
          <p:cNvPr id="85" name="Line 82"/>
          <p:cNvSpPr>
            <a:spLocks noChangeShapeType="1"/>
          </p:cNvSpPr>
          <p:nvPr/>
        </p:nvSpPr>
        <p:spPr bwMode="auto">
          <a:xfrm flipH="1" flipV="1">
            <a:off x="6304362" y="2663428"/>
            <a:ext cx="1428750" cy="800100"/>
          </a:xfrm>
          <a:prstGeom prst="line">
            <a:avLst/>
          </a:prstGeom>
          <a:noFill/>
          <a:ln w="9525">
            <a:solidFill>
              <a:sysClr val="windowText" lastClr="000000"/>
            </a:solidFill>
            <a:round/>
            <a:headEnd/>
            <a:tailEnd/>
          </a:ln>
        </p:spPr>
        <p:txBody>
          <a:bodyPr/>
          <a:lstStyle/>
          <a:p>
            <a:pPr defTabSz="685800">
              <a:defRPr/>
            </a:pPr>
            <a:endParaRPr lang="en-US" sz="1350" kern="0">
              <a:solidFill>
                <a:prstClr val="black"/>
              </a:solidFill>
            </a:endParaRPr>
          </a:p>
        </p:txBody>
      </p:sp>
      <p:sp>
        <p:nvSpPr>
          <p:cNvPr id="86" name="Oval 83"/>
          <p:cNvSpPr>
            <a:spLocks noChangeArrowheads="1"/>
          </p:cNvSpPr>
          <p:nvPr/>
        </p:nvSpPr>
        <p:spPr bwMode="auto">
          <a:xfrm>
            <a:off x="6482956" y="5053524"/>
            <a:ext cx="57150" cy="57150"/>
          </a:xfrm>
          <a:prstGeom prst="ellipse">
            <a:avLst/>
          </a:prstGeom>
          <a:solidFill>
            <a:srgbClr val="FF0000"/>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87" name="Oval 84"/>
          <p:cNvSpPr>
            <a:spLocks noChangeArrowheads="1"/>
          </p:cNvSpPr>
          <p:nvPr/>
        </p:nvSpPr>
        <p:spPr bwMode="auto">
          <a:xfrm>
            <a:off x="7568806" y="4882074"/>
            <a:ext cx="57150" cy="57150"/>
          </a:xfrm>
          <a:prstGeom prst="ellipse">
            <a:avLst/>
          </a:prstGeom>
          <a:solidFill>
            <a:srgbClr val="FF0000"/>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88" name="Oval 85"/>
          <p:cNvSpPr>
            <a:spLocks noChangeArrowheads="1"/>
          </p:cNvSpPr>
          <p:nvPr/>
        </p:nvSpPr>
        <p:spPr bwMode="auto">
          <a:xfrm>
            <a:off x="6482956" y="2742009"/>
            <a:ext cx="57150" cy="57150"/>
          </a:xfrm>
          <a:prstGeom prst="ellipse">
            <a:avLst/>
          </a:prstGeom>
          <a:solidFill>
            <a:srgbClr val="FF0000"/>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89" name="Oval 86"/>
          <p:cNvSpPr>
            <a:spLocks noChangeArrowheads="1"/>
          </p:cNvSpPr>
          <p:nvPr/>
        </p:nvSpPr>
        <p:spPr bwMode="auto">
          <a:xfrm>
            <a:off x="7561662" y="3349228"/>
            <a:ext cx="57150" cy="57150"/>
          </a:xfrm>
          <a:prstGeom prst="ellipse">
            <a:avLst/>
          </a:prstGeom>
          <a:solidFill>
            <a:srgbClr val="FF0000"/>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90" name="Line 87"/>
          <p:cNvSpPr>
            <a:spLocks noChangeShapeType="1"/>
          </p:cNvSpPr>
          <p:nvPr/>
        </p:nvSpPr>
        <p:spPr bwMode="auto">
          <a:xfrm flipV="1">
            <a:off x="6640118" y="2913459"/>
            <a:ext cx="0" cy="2197214"/>
          </a:xfrm>
          <a:prstGeom prst="line">
            <a:avLst/>
          </a:prstGeom>
          <a:noFill/>
          <a:ln w="19050">
            <a:solidFill>
              <a:srgbClr val="FF33CC"/>
            </a:solidFill>
            <a:round/>
            <a:headEnd type="none" w="med" len="med"/>
            <a:tailEnd type="triangle" w="med" len="med"/>
          </a:ln>
        </p:spPr>
        <p:txBody>
          <a:bodyPr/>
          <a:lstStyle/>
          <a:p>
            <a:pPr defTabSz="685800">
              <a:defRPr/>
            </a:pPr>
            <a:endParaRPr lang="en-US" sz="1350" kern="0">
              <a:solidFill>
                <a:prstClr val="black"/>
              </a:solidFill>
            </a:endParaRPr>
          </a:p>
        </p:txBody>
      </p:sp>
      <p:sp>
        <p:nvSpPr>
          <p:cNvPr id="91" name="Line 88"/>
          <p:cNvSpPr>
            <a:spLocks noChangeShapeType="1"/>
          </p:cNvSpPr>
          <p:nvPr/>
        </p:nvSpPr>
        <p:spPr bwMode="auto">
          <a:xfrm flipV="1">
            <a:off x="7316393" y="3284934"/>
            <a:ext cx="0" cy="1684056"/>
          </a:xfrm>
          <a:prstGeom prst="line">
            <a:avLst/>
          </a:prstGeom>
          <a:noFill/>
          <a:ln w="19050">
            <a:solidFill>
              <a:srgbClr val="FF33CC"/>
            </a:solidFill>
            <a:round/>
            <a:headEnd type="none" w="med" len="med"/>
            <a:tailEnd type="triangle" w="med" len="med"/>
          </a:ln>
        </p:spPr>
        <p:txBody>
          <a:bodyPr/>
          <a:lstStyle/>
          <a:p>
            <a:pPr defTabSz="685800">
              <a:defRPr/>
            </a:pPr>
            <a:endParaRPr lang="en-US" sz="1350" kern="0">
              <a:solidFill>
                <a:prstClr val="black"/>
              </a:solidFill>
            </a:endParaRPr>
          </a:p>
        </p:txBody>
      </p:sp>
      <p:sp>
        <p:nvSpPr>
          <p:cNvPr id="92" name="Oval 89"/>
          <p:cNvSpPr>
            <a:spLocks noChangeArrowheads="1"/>
          </p:cNvSpPr>
          <p:nvPr/>
        </p:nvSpPr>
        <p:spPr bwMode="auto">
          <a:xfrm>
            <a:off x="6611543" y="2824163"/>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93" name="Oval 90"/>
          <p:cNvSpPr>
            <a:spLocks noChangeArrowheads="1"/>
          </p:cNvSpPr>
          <p:nvPr/>
        </p:nvSpPr>
        <p:spPr bwMode="auto">
          <a:xfrm>
            <a:off x="7306868" y="3227784"/>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94" name="AutoShape 91"/>
          <p:cNvSpPr>
            <a:spLocks noChangeArrowheads="1"/>
          </p:cNvSpPr>
          <p:nvPr/>
        </p:nvSpPr>
        <p:spPr bwMode="auto">
          <a:xfrm rot="3123139" flipH="1" flipV="1">
            <a:off x="6649644" y="4646331"/>
            <a:ext cx="428625" cy="1150144"/>
          </a:xfrm>
          <a:prstGeom prst="flowChartConnector">
            <a:avLst/>
          </a:prstGeom>
          <a:noFill/>
          <a:ln w="38100">
            <a:solidFill>
              <a:srgbClr val="C0C0C0"/>
            </a:solidFill>
            <a:round/>
            <a:headEnd/>
            <a:tailEnd/>
          </a:ln>
        </p:spPr>
        <p:txBody>
          <a:bodyPr wrap="none" anchor="ctr"/>
          <a:lstStyle/>
          <a:p>
            <a:pPr defTabSz="685800">
              <a:defRPr/>
            </a:pPr>
            <a:endParaRPr lang="en-US" sz="1350" kern="0">
              <a:solidFill>
                <a:prstClr val="black"/>
              </a:solidFill>
            </a:endParaRPr>
          </a:p>
        </p:txBody>
      </p:sp>
      <p:sp>
        <p:nvSpPr>
          <p:cNvPr id="95" name="Oval 92"/>
          <p:cNvSpPr>
            <a:spLocks noChangeArrowheads="1"/>
          </p:cNvSpPr>
          <p:nvPr/>
        </p:nvSpPr>
        <p:spPr bwMode="auto">
          <a:xfrm>
            <a:off x="6818712" y="2756297"/>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96" name="Oval 93"/>
          <p:cNvSpPr>
            <a:spLocks noChangeArrowheads="1"/>
          </p:cNvSpPr>
          <p:nvPr/>
        </p:nvSpPr>
        <p:spPr bwMode="auto">
          <a:xfrm>
            <a:off x="6983018" y="2770584"/>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97" name="Oval 94"/>
          <p:cNvSpPr>
            <a:spLocks noChangeArrowheads="1"/>
          </p:cNvSpPr>
          <p:nvPr/>
        </p:nvSpPr>
        <p:spPr bwMode="auto">
          <a:xfrm>
            <a:off x="7097318" y="2820590"/>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98" name="Oval 95"/>
          <p:cNvSpPr>
            <a:spLocks noChangeArrowheads="1"/>
          </p:cNvSpPr>
          <p:nvPr/>
        </p:nvSpPr>
        <p:spPr bwMode="auto">
          <a:xfrm>
            <a:off x="7211618" y="2913459"/>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99" name="Oval 96"/>
          <p:cNvSpPr>
            <a:spLocks noChangeArrowheads="1"/>
          </p:cNvSpPr>
          <p:nvPr/>
        </p:nvSpPr>
        <p:spPr bwMode="auto">
          <a:xfrm>
            <a:off x="7304487" y="3049190"/>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00" name="Oval 97"/>
          <p:cNvSpPr>
            <a:spLocks noChangeArrowheads="1"/>
          </p:cNvSpPr>
          <p:nvPr/>
        </p:nvSpPr>
        <p:spPr bwMode="auto">
          <a:xfrm>
            <a:off x="7240193" y="3434953"/>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01" name="Oval 98"/>
          <p:cNvSpPr>
            <a:spLocks noChangeArrowheads="1"/>
          </p:cNvSpPr>
          <p:nvPr/>
        </p:nvSpPr>
        <p:spPr bwMode="auto">
          <a:xfrm>
            <a:off x="6983018" y="3649265"/>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02" name="Oval 99"/>
          <p:cNvSpPr>
            <a:spLocks noChangeArrowheads="1"/>
          </p:cNvSpPr>
          <p:nvPr/>
        </p:nvSpPr>
        <p:spPr bwMode="auto">
          <a:xfrm>
            <a:off x="6368656" y="3399234"/>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03" name="Oval 100"/>
          <p:cNvSpPr>
            <a:spLocks noChangeArrowheads="1"/>
          </p:cNvSpPr>
          <p:nvPr/>
        </p:nvSpPr>
        <p:spPr bwMode="auto">
          <a:xfrm>
            <a:off x="6404375" y="3042047"/>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04" name="Oval 101"/>
          <p:cNvSpPr>
            <a:spLocks noChangeArrowheads="1"/>
          </p:cNvSpPr>
          <p:nvPr/>
        </p:nvSpPr>
        <p:spPr bwMode="auto">
          <a:xfrm>
            <a:off x="6640118" y="3670697"/>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05" name="Freeform 102"/>
          <p:cNvSpPr>
            <a:spLocks/>
          </p:cNvSpPr>
          <p:nvPr/>
        </p:nvSpPr>
        <p:spPr bwMode="auto">
          <a:xfrm>
            <a:off x="6400804" y="4327243"/>
            <a:ext cx="610790" cy="1219200"/>
          </a:xfrm>
          <a:custGeom>
            <a:avLst/>
            <a:gdLst>
              <a:gd name="T0" fmla="*/ 2147483647 w 513"/>
              <a:gd name="T1" fmla="*/ 0 h 1024"/>
              <a:gd name="T2" fmla="*/ 0 w 513"/>
              <a:gd name="T3" fmla="*/ 2147483647 h 1024"/>
              <a:gd name="T4" fmla="*/ 0 60000 65536"/>
              <a:gd name="T5" fmla="*/ 0 60000 65536"/>
              <a:gd name="T6" fmla="*/ 0 w 513"/>
              <a:gd name="T7" fmla="*/ 0 h 1024"/>
              <a:gd name="T8" fmla="*/ 513 w 513"/>
              <a:gd name="T9" fmla="*/ 1024 h 1024"/>
            </a:gdLst>
            <a:ahLst/>
            <a:cxnLst>
              <a:cxn ang="T4">
                <a:pos x="T0" y="T1"/>
              </a:cxn>
              <a:cxn ang="T5">
                <a:pos x="T2" y="T3"/>
              </a:cxn>
            </a:cxnLst>
            <a:rect l="T6" t="T7" r="T8" b="T9"/>
            <a:pathLst>
              <a:path w="513" h="1024">
                <a:moveTo>
                  <a:pt x="513" y="0"/>
                </a:moveTo>
                <a:lnTo>
                  <a:pt x="0" y="1024"/>
                </a:lnTo>
              </a:path>
            </a:pathLst>
          </a:custGeom>
          <a:noFill/>
          <a:ln w="9525">
            <a:solidFill>
              <a:sysClr val="windowText" lastClr="000000"/>
            </a:solidFill>
            <a:round/>
            <a:headEnd/>
            <a:tailEnd/>
          </a:ln>
        </p:spPr>
        <p:txBody>
          <a:bodyPr/>
          <a:lstStyle/>
          <a:p>
            <a:pPr defTabSz="685800">
              <a:defRPr/>
            </a:pPr>
            <a:endParaRPr lang="en-US" sz="1350" kern="0">
              <a:solidFill>
                <a:prstClr val="black"/>
              </a:solidFill>
            </a:endParaRPr>
          </a:p>
        </p:txBody>
      </p:sp>
      <p:sp>
        <p:nvSpPr>
          <p:cNvPr id="106" name="AutoShape 103"/>
          <p:cNvSpPr>
            <a:spLocks noChangeArrowheads="1"/>
          </p:cNvSpPr>
          <p:nvPr/>
        </p:nvSpPr>
        <p:spPr bwMode="auto">
          <a:xfrm rot="3050664">
            <a:off x="6624640" y="4647521"/>
            <a:ext cx="483394" cy="1138238"/>
          </a:xfrm>
          <a:prstGeom prst="flowChartConnector">
            <a:avLst/>
          </a:prstGeom>
          <a:noFill/>
          <a:ln w="25400">
            <a:solidFill>
              <a:srgbClr val="FF0000"/>
            </a:solidFill>
            <a:round/>
            <a:headEnd/>
            <a:tailEnd/>
          </a:ln>
        </p:spPr>
        <p:txBody>
          <a:bodyPr wrap="none" anchor="ctr"/>
          <a:lstStyle/>
          <a:p>
            <a:pPr defTabSz="685800">
              <a:defRPr/>
            </a:pPr>
            <a:endParaRPr lang="en-US" sz="1350" kern="0">
              <a:solidFill>
                <a:prstClr val="black"/>
              </a:solidFill>
            </a:endParaRPr>
          </a:p>
        </p:txBody>
      </p:sp>
      <p:sp>
        <p:nvSpPr>
          <p:cNvPr id="107" name="Oval 104"/>
          <p:cNvSpPr>
            <a:spLocks noChangeArrowheads="1"/>
          </p:cNvSpPr>
          <p:nvPr/>
        </p:nvSpPr>
        <p:spPr bwMode="auto">
          <a:xfrm>
            <a:off x="7278293" y="4934462"/>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08" name="Oval 105"/>
          <p:cNvSpPr>
            <a:spLocks noChangeArrowheads="1"/>
          </p:cNvSpPr>
          <p:nvPr/>
        </p:nvSpPr>
        <p:spPr bwMode="auto">
          <a:xfrm>
            <a:off x="6800853" y="4907078"/>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09" name="Oval 106"/>
          <p:cNvSpPr>
            <a:spLocks noChangeArrowheads="1"/>
          </p:cNvSpPr>
          <p:nvPr/>
        </p:nvSpPr>
        <p:spPr bwMode="auto">
          <a:xfrm>
            <a:off x="6993734" y="4807065"/>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10" name="Oval 107"/>
          <p:cNvSpPr>
            <a:spLocks noChangeArrowheads="1"/>
          </p:cNvSpPr>
          <p:nvPr/>
        </p:nvSpPr>
        <p:spPr bwMode="auto">
          <a:xfrm>
            <a:off x="7143753" y="4803493"/>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11" name="Oval 108"/>
          <p:cNvSpPr>
            <a:spLocks noChangeArrowheads="1"/>
          </p:cNvSpPr>
          <p:nvPr/>
        </p:nvSpPr>
        <p:spPr bwMode="auto">
          <a:xfrm>
            <a:off x="7275912" y="4817780"/>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12" name="Oval 109"/>
          <p:cNvSpPr>
            <a:spLocks noChangeArrowheads="1"/>
          </p:cNvSpPr>
          <p:nvPr/>
        </p:nvSpPr>
        <p:spPr bwMode="auto">
          <a:xfrm>
            <a:off x="7240193" y="5099959"/>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13" name="Oval 110"/>
          <p:cNvSpPr>
            <a:spLocks noChangeArrowheads="1"/>
          </p:cNvSpPr>
          <p:nvPr/>
        </p:nvSpPr>
        <p:spPr bwMode="auto">
          <a:xfrm>
            <a:off x="6993734" y="5364278"/>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14" name="Oval 111"/>
          <p:cNvSpPr>
            <a:spLocks noChangeArrowheads="1"/>
          </p:cNvSpPr>
          <p:nvPr/>
        </p:nvSpPr>
        <p:spPr bwMode="auto">
          <a:xfrm>
            <a:off x="6632975" y="5571446"/>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15" name="Oval 112"/>
          <p:cNvSpPr>
            <a:spLocks noChangeArrowheads="1"/>
          </p:cNvSpPr>
          <p:nvPr/>
        </p:nvSpPr>
        <p:spPr bwMode="auto">
          <a:xfrm>
            <a:off x="6372228" y="5503580"/>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16" name="Oval 113"/>
          <p:cNvSpPr>
            <a:spLocks noChangeArrowheads="1"/>
          </p:cNvSpPr>
          <p:nvPr/>
        </p:nvSpPr>
        <p:spPr bwMode="auto">
          <a:xfrm>
            <a:off x="6611543" y="5046380"/>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17" name="Oval 114"/>
          <p:cNvSpPr>
            <a:spLocks noChangeArrowheads="1"/>
          </p:cNvSpPr>
          <p:nvPr/>
        </p:nvSpPr>
        <p:spPr bwMode="auto">
          <a:xfrm>
            <a:off x="6397231" y="5371421"/>
            <a:ext cx="57150" cy="57150"/>
          </a:xfrm>
          <a:prstGeom prst="ellipse">
            <a:avLst/>
          </a:prstGeom>
          <a:solidFill>
            <a:srgbClr val="4F81BD"/>
          </a:solidFill>
          <a:ln w="9525">
            <a:solidFill>
              <a:sysClr val="windowText" lastClr="000000"/>
            </a:solidFill>
            <a:round/>
            <a:headEnd/>
            <a:tailEnd/>
          </a:ln>
        </p:spPr>
        <p:txBody>
          <a:bodyPr wrap="none" anchor="ctr"/>
          <a:lstStyle/>
          <a:p>
            <a:pPr defTabSz="685800">
              <a:defRPr/>
            </a:pPr>
            <a:endParaRPr lang="en-US" sz="1350" kern="0">
              <a:solidFill>
                <a:prstClr val="black"/>
              </a:solidFill>
            </a:endParaRPr>
          </a:p>
        </p:txBody>
      </p:sp>
      <p:sp>
        <p:nvSpPr>
          <p:cNvPr id="118" name="Line 24"/>
          <p:cNvSpPr>
            <a:spLocks noChangeShapeType="1"/>
          </p:cNvSpPr>
          <p:nvPr/>
        </p:nvSpPr>
        <p:spPr bwMode="auto">
          <a:xfrm flipH="1">
            <a:off x="6506768" y="4917793"/>
            <a:ext cx="1085850" cy="171450"/>
          </a:xfrm>
          <a:prstGeom prst="line">
            <a:avLst/>
          </a:prstGeom>
          <a:noFill/>
          <a:ln w="19050">
            <a:solidFill>
              <a:srgbClr val="0033CC"/>
            </a:solidFill>
            <a:prstDash val="dash"/>
            <a:round/>
            <a:headEnd/>
            <a:tailEnd/>
          </a:ln>
        </p:spPr>
        <p:txBody>
          <a:bodyPr/>
          <a:lstStyle/>
          <a:p>
            <a:pPr defTabSz="685800">
              <a:defRPr/>
            </a:pPr>
            <a:endParaRPr lang="en-US" sz="1350" kern="0">
              <a:solidFill>
                <a:prstClr val="black"/>
              </a:solidFill>
            </a:endParaRPr>
          </a:p>
        </p:txBody>
      </p:sp>
      <p:cxnSp>
        <p:nvCxnSpPr>
          <p:cNvPr id="3" name="Straight Connector 2"/>
          <p:cNvCxnSpPr/>
          <p:nvPr/>
        </p:nvCxnSpPr>
        <p:spPr>
          <a:xfrm>
            <a:off x="5477562" y="4165964"/>
            <a:ext cx="3162637" cy="0"/>
          </a:xfrm>
          <a:prstGeom prst="line">
            <a:avLst/>
          </a:prstGeom>
          <a:ln w="28575">
            <a:solidFill>
              <a:srgbClr val="C00000"/>
            </a:solidFill>
            <a:prstDash val="lgDashDot"/>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097307" y="3907629"/>
            <a:ext cx="385042" cy="300082"/>
          </a:xfrm>
          <a:prstGeom prst="rect">
            <a:avLst/>
          </a:prstGeom>
          <a:noFill/>
        </p:spPr>
        <p:txBody>
          <a:bodyPr wrap="none" rtlCol="0">
            <a:spAutoFit/>
          </a:bodyPr>
          <a:lstStyle/>
          <a:p>
            <a:r>
              <a:rPr lang="en-US" sz="1350" b="1" dirty="0"/>
              <a:t>HP</a:t>
            </a:r>
          </a:p>
        </p:txBody>
      </p:sp>
      <p:sp>
        <p:nvSpPr>
          <p:cNvPr id="119" name="TextBox 118"/>
          <p:cNvSpPr txBox="1"/>
          <p:nvPr/>
        </p:nvSpPr>
        <p:spPr>
          <a:xfrm>
            <a:off x="8086992" y="4142050"/>
            <a:ext cx="378630" cy="300082"/>
          </a:xfrm>
          <a:prstGeom prst="rect">
            <a:avLst/>
          </a:prstGeom>
          <a:noFill/>
        </p:spPr>
        <p:txBody>
          <a:bodyPr wrap="none" rtlCol="0">
            <a:spAutoFit/>
          </a:bodyPr>
          <a:lstStyle/>
          <a:p>
            <a:r>
              <a:rPr lang="en-US" sz="1350" b="1" dirty="0"/>
              <a:t>VP</a:t>
            </a:r>
          </a:p>
        </p:txBody>
      </p:sp>
      <p:sp>
        <p:nvSpPr>
          <p:cNvPr id="71" name="Text Box 68"/>
          <p:cNvSpPr txBox="1">
            <a:spLocks noChangeArrowheads="1"/>
          </p:cNvSpPr>
          <p:nvPr/>
        </p:nvSpPr>
        <p:spPr bwMode="auto">
          <a:xfrm>
            <a:off x="6543678" y="5071384"/>
            <a:ext cx="264816" cy="276999"/>
          </a:xfrm>
          <a:prstGeom prst="rect">
            <a:avLst/>
          </a:prstGeom>
          <a:noFill/>
          <a:ln w="9525">
            <a:noFill/>
            <a:miter lim="800000"/>
            <a:headEnd/>
            <a:tailEnd/>
          </a:ln>
        </p:spPr>
        <p:txBody>
          <a:bodyPr wrap="none">
            <a:spAutoFit/>
          </a:bodyPr>
          <a:lstStyle/>
          <a:p>
            <a:r>
              <a:rPr lang="en-US" sz="1200" dirty="0">
                <a:solidFill>
                  <a:prstClr val="black"/>
                </a:solidFill>
                <a:cs typeface="Times New Roman" pitchFamily="18" charset="0"/>
              </a:rPr>
              <a:t>b</a:t>
            </a:r>
          </a:p>
        </p:txBody>
      </p:sp>
      <p:sp>
        <p:nvSpPr>
          <p:cNvPr id="50" name="Text Box 47"/>
          <p:cNvSpPr txBox="1">
            <a:spLocks noChangeArrowheads="1"/>
          </p:cNvSpPr>
          <p:nvPr/>
        </p:nvSpPr>
        <p:spPr bwMode="auto">
          <a:xfrm>
            <a:off x="7285437" y="3227784"/>
            <a:ext cx="260008" cy="253916"/>
          </a:xfrm>
          <a:prstGeom prst="rect">
            <a:avLst/>
          </a:prstGeom>
          <a:noFill/>
          <a:ln w="9525">
            <a:noFill/>
            <a:miter lim="800000"/>
            <a:headEnd/>
            <a:tailEnd/>
          </a:ln>
        </p:spPr>
        <p:txBody>
          <a:bodyPr wrap="none">
            <a:spAutoFit/>
          </a:bodyPr>
          <a:lstStyle/>
          <a:p>
            <a:r>
              <a:rPr lang="en-US" sz="1050" dirty="0">
                <a:solidFill>
                  <a:prstClr val="black"/>
                </a:solidFill>
                <a:latin typeface="Arial" charset="0"/>
              </a:rPr>
              <a:t>h</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9473BAE-4CAB-4C3A-AF68-62E813A8E0D8}"/>
                  </a:ext>
                </a:extLst>
              </p14:cNvPr>
              <p14:cNvContentPartPr/>
              <p14:nvPr/>
            </p14:nvContentPartPr>
            <p14:xfrm>
              <a:off x="8551800" y="3944880"/>
              <a:ext cx="107640" cy="599040"/>
            </p14:xfrm>
          </p:contentPart>
        </mc:Choice>
        <mc:Fallback xmlns="">
          <p:pic>
            <p:nvPicPr>
              <p:cNvPr id="2" name="Ink 1">
                <a:extLst>
                  <a:ext uri="{FF2B5EF4-FFF2-40B4-BE49-F238E27FC236}">
                    <a16:creationId xmlns:a16="http://schemas.microsoft.com/office/drawing/2014/main" id="{89473BAE-4CAB-4C3A-AF68-62E813A8E0D8}"/>
                  </a:ext>
                </a:extLst>
              </p:cNvPr>
              <p:cNvPicPr/>
              <p:nvPr/>
            </p:nvPicPr>
            <p:blipFill>
              <a:blip r:embed="rId4"/>
              <a:stretch>
                <a:fillRect/>
              </a:stretch>
            </p:blipFill>
            <p:spPr>
              <a:xfrm>
                <a:off x="8542440" y="3935520"/>
                <a:ext cx="126360" cy="617760"/>
              </a:xfrm>
              <a:prstGeom prst="rect">
                <a:avLst/>
              </a:prstGeom>
            </p:spPr>
          </p:pic>
        </mc:Fallback>
      </mc:AlternateContent>
      <p:sp>
        <p:nvSpPr>
          <p:cNvPr id="122" name="Title 1">
            <a:extLst>
              <a:ext uri="{FF2B5EF4-FFF2-40B4-BE49-F238E27FC236}">
                <a16:creationId xmlns:a16="http://schemas.microsoft.com/office/drawing/2014/main" id="{305D46D6-1733-7184-8D1B-9BF22480D75E}"/>
              </a:ext>
            </a:extLst>
          </p:cNvPr>
          <p:cNvSpPr>
            <a:spLocks noGrp="1"/>
          </p:cNvSpPr>
          <p:nvPr>
            <p:ph type="title"/>
          </p:nvPr>
        </p:nvSpPr>
        <p:spPr>
          <a:xfrm>
            <a:off x="628650" y="236166"/>
            <a:ext cx="7886700" cy="1059234"/>
          </a:xfrm>
          <a:noFill/>
        </p:spPr>
        <p:txBody>
          <a:bodyPr>
            <a:noAutofit/>
          </a:bodyPr>
          <a:lstStyle/>
          <a:p>
            <a:pPr algn="l"/>
            <a:r>
              <a:rPr lang="en-US" sz="4000" b="1" dirty="0">
                <a:solidFill>
                  <a:srgbClr val="C00000"/>
                </a:solidFill>
                <a:latin typeface="+mn-lt"/>
              </a:rPr>
              <a:t>Intersection of a Plane &amp; a Cone</a:t>
            </a:r>
          </a:p>
        </p:txBody>
      </p:sp>
    </p:spTree>
    <p:extLst>
      <p:ext uri="{BB962C8B-B14F-4D97-AF65-F5344CB8AC3E}">
        <p14:creationId xmlns:p14="http://schemas.microsoft.com/office/powerpoint/2010/main" val="30103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amond(in)">
                                      <p:cBhvr>
                                        <p:cTn id="15" dur="500"/>
                                        <p:tgtEl>
                                          <p:spTgt spid="6"/>
                                        </p:tgtEl>
                                      </p:cBhvr>
                                    </p:animEffect>
                                  </p:childTnLst>
                                </p:cTn>
                              </p:par>
                              <p:par>
                                <p:cTn id="16" presetID="8" presetClass="entr" presetSubtype="16"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amond(in)">
                                      <p:cBhvr>
                                        <p:cTn id="18" dur="500"/>
                                        <p:tgtEl>
                                          <p:spTgt spid="18"/>
                                        </p:tgtEl>
                                      </p:cBhvr>
                                    </p:animEffect>
                                  </p:childTnLst>
                                </p:cTn>
                              </p:par>
                              <p:par>
                                <p:cTn id="19" presetID="8" presetClass="entr" presetSubtype="16" fill="hold" grpId="0" nodeType="withEffect">
                                  <p:stCondLst>
                                    <p:cond delay="0"/>
                                  </p:stCondLst>
                                  <p:childTnLst>
                                    <p:set>
                                      <p:cBhvr>
                                        <p:cTn id="20" dur="1" fill="hold">
                                          <p:stCondLst>
                                            <p:cond delay="0"/>
                                          </p:stCondLst>
                                        </p:cTn>
                                        <p:tgtEl>
                                          <p:spTgt spid="94"/>
                                        </p:tgtEl>
                                        <p:attrNameLst>
                                          <p:attrName>style.visibility</p:attrName>
                                        </p:attrNameLst>
                                      </p:cBhvr>
                                      <p:to>
                                        <p:strVal val="visible"/>
                                      </p:to>
                                    </p:set>
                                    <p:animEffect transition="in" filter="diamond(in)">
                                      <p:cBhvr>
                                        <p:cTn id="21" dur="500"/>
                                        <p:tgtEl>
                                          <p:spTgt spid="94"/>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amond(in)">
                                      <p:cBhvr>
                                        <p:cTn id="24" dur="500"/>
                                        <p:tgtEl>
                                          <p:spTgt spid="5"/>
                                        </p:tgtEl>
                                      </p:cBhvr>
                                    </p:animEffect>
                                  </p:childTnLst>
                                </p:cTn>
                              </p:par>
                              <p:par>
                                <p:cTn id="25" presetID="8" presetClass="entr" presetSubtype="16"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amond(in)">
                                      <p:cBhvr>
                                        <p:cTn id="27" dur="500"/>
                                        <p:tgtEl>
                                          <p:spTgt spid="28"/>
                                        </p:tgtEl>
                                      </p:cBhvr>
                                    </p:animEffect>
                                  </p:childTnLst>
                                </p:cTn>
                              </p:par>
                              <p:par>
                                <p:cTn id="28" presetID="8" presetClass="entr" presetSubtype="16"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amond(in)">
                                      <p:cBhvr>
                                        <p:cTn id="30" dur="500"/>
                                        <p:tgtEl>
                                          <p:spTgt spid="11"/>
                                        </p:tgtEl>
                                      </p:cBhvr>
                                    </p:animEffect>
                                  </p:childTnLst>
                                </p:cTn>
                              </p:par>
                              <p:par>
                                <p:cTn id="31" presetID="8" presetClass="entr" presetSubtype="16"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diamond(in)">
                                      <p:cBhvr>
                                        <p:cTn id="33" dur="500"/>
                                        <p:tgtEl>
                                          <p:spTgt spid="42"/>
                                        </p:tgtEl>
                                      </p:cBhvr>
                                    </p:animEffect>
                                  </p:childTnLst>
                                </p:cTn>
                              </p:par>
                              <p:par>
                                <p:cTn id="34" presetID="8" presetClass="entr" presetSubtype="16"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diamond(in)">
                                      <p:cBhvr>
                                        <p:cTn id="36" dur="500"/>
                                        <p:tgtEl>
                                          <p:spTgt spid="5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8" presetClass="entr" presetSubtype="12"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strips(downLeft)">
                                      <p:cBhvr>
                                        <p:cTn id="45" dur="500"/>
                                        <p:tgtEl>
                                          <p:spTgt spid="12"/>
                                        </p:tgtEl>
                                      </p:cBhvr>
                                    </p:animEffect>
                                  </p:childTnLst>
                                </p:cTn>
                              </p:par>
                              <p:par>
                                <p:cTn id="46" presetID="18" presetClass="entr" presetSubtype="12"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strips(downLeft)">
                                      <p:cBhvr>
                                        <p:cTn id="48" dur="500"/>
                                        <p:tgtEl>
                                          <p:spTgt spid="14"/>
                                        </p:tgtEl>
                                      </p:cBhvr>
                                    </p:animEffect>
                                  </p:childTnLst>
                                </p:cTn>
                              </p:par>
                              <p:par>
                                <p:cTn id="49" presetID="18" presetClass="entr" presetSubtype="12"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strips(downLeft)">
                                      <p:cBhvr>
                                        <p:cTn id="51" dur="500"/>
                                        <p:tgtEl>
                                          <p:spTgt spid="16"/>
                                        </p:tgtEl>
                                      </p:cBhvr>
                                    </p:animEffect>
                                  </p:childTnLst>
                                </p:cTn>
                              </p:par>
                              <p:par>
                                <p:cTn id="52" presetID="18" presetClass="entr" presetSubtype="12" fill="hold" grpId="0" nodeType="withEffect">
                                  <p:stCondLst>
                                    <p:cond delay="0"/>
                                  </p:stCondLst>
                                  <p:childTnLst>
                                    <p:set>
                                      <p:cBhvr>
                                        <p:cTn id="53" dur="1" fill="hold">
                                          <p:stCondLst>
                                            <p:cond delay="0"/>
                                          </p:stCondLst>
                                        </p:cTn>
                                        <p:tgtEl>
                                          <p:spTgt spid="85"/>
                                        </p:tgtEl>
                                        <p:attrNameLst>
                                          <p:attrName>style.visibility</p:attrName>
                                        </p:attrNameLst>
                                      </p:cBhvr>
                                      <p:to>
                                        <p:strVal val="visible"/>
                                      </p:to>
                                    </p:set>
                                    <p:animEffect transition="in" filter="strips(downLeft)">
                                      <p:cBhvr>
                                        <p:cTn id="54" dur="500"/>
                                        <p:tgtEl>
                                          <p:spTgt spid="85"/>
                                        </p:tgtEl>
                                      </p:cBhvr>
                                    </p:animEffect>
                                  </p:childTnLst>
                                </p:cTn>
                              </p:par>
                              <p:par>
                                <p:cTn id="55" presetID="18" presetClass="entr" presetSubtype="12"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strips(downLeft)">
                                      <p:cBhvr>
                                        <p:cTn id="57" dur="500"/>
                                        <p:tgtEl>
                                          <p:spTgt spid="17"/>
                                        </p:tgtEl>
                                      </p:cBhvr>
                                    </p:animEffect>
                                  </p:childTnLst>
                                </p:cTn>
                              </p:par>
                              <p:par>
                                <p:cTn id="58" presetID="18" presetClass="entr" presetSubtype="12"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strips(downLeft)">
                                      <p:cBhvr>
                                        <p:cTn id="60" dur="500"/>
                                        <p:tgtEl>
                                          <p:spTgt spid="13"/>
                                        </p:tgtEl>
                                      </p:cBhvr>
                                    </p:animEffect>
                                  </p:childTnLst>
                                </p:cTn>
                              </p:par>
                              <p:par>
                                <p:cTn id="61" presetID="18" presetClass="entr" presetSubtype="12"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strips(downLeft)">
                                      <p:cBhvr>
                                        <p:cTn id="63" dur="500"/>
                                        <p:tgtEl>
                                          <p:spTgt spid="25"/>
                                        </p:tgtEl>
                                      </p:cBhvr>
                                    </p:animEffect>
                                  </p:childTnLst>
                                </p:cTn>
                              </p:par>
                              <p:par>
                                <p:cTn id="64" presetID="18" presetClass="entr" presetSubtype="12"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strips(downLeft)">
                                      <p:cBhvr>
                                        <p:cTn id="66" dur="500"/>
                                        <p:tgtEl>
                                          <p:spTgt spid="22"/>
                                        </p:tgtEl>
                                      </p:cBhvr>
                                    </p:animEffect>
                                  </p:childTnLst>
                                </p:cTn>
                              </p:par>
                              <p:par>
                                <p:cTn id="67" presetID="18" presetClass="entr" presetSubtype="12"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strips(downLeft)">
                                      <p:cBhvr>
                                        <p:cTn id="69" dur="500"/>
                                        <p:tgtEl>
                                          <p:spTgt spid="21"/>
                                        </p:tgtEl>
                                      </p:cBhvr>
                                    </p:animEffect>
                                  </p:childTnLst>
                                </p:cTn>
                              </p:par>
                              <p:par>
                                <p:cTn id="70" presetID="18" presetClass="entr" presetSubtype="12"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strips(downLeft)">
                                      <p:cBhvr>
                                        <p:cTn id="72" dur="500"/>
                                        <p:tgtEl>
                                          <p:spTgt spid="24"/>
                                        </p:tgtEl>
                                      </p:cBhvr>
                                    </p:animEffect>
                                  </p:childTnLst>
                                </p:cTn>
                              </p:par>
                              <p:par>
                                <p:cTn id="73" presetID="18" presetClass="entr" presetSubtype="12"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strips(downLeft)">
                                      <p:cBhvr>
                                        <p:cTn id="75" dur="500"/>
                                        <p:tgtEl>
                                          <p:spTgt spid="20"/>
                                        </p:tgtEl>
                                      </p:cBhvr>
                                    </p:animEffect>
                                  </p:childTnLst>
                                </p:cTn>
                              </p:par>
                              <p:par>
                                <p:cTn id="76" presetID="18" presetClass="entr" presetSubtype="12" fill="hold" grpId="0" nodeType="with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strips(downLeft)">
                                      <p:cBhvr>
                                        <p:cTn id="78" dur="500"/>
                                        <p:tgtEl>
                                          <p:spTgt spid="23"/>
                                        </p:tgtEl>
                                      </p:cBhvr>
                                    </p:animEffect>
                                  </p:childTnLst>
                                </p:cTn>
                              </p:par>
                              <p:par>
                                <p:cTn id="79" presetID="18" presetClass="entr" presetSubtype="12"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strips(downLeft)">
                                      <p:cBhvr>
                                        <p:cTn id="81" dur="500"/>
                                        <p:tgtEl>
                                          <p:spTgt spid="19"/>
                                        </p:tgtEl>
                                      </p:cBhvr>
                                    </p:animEffect>
                                  </p:childTnLst>
                                </p:cTn>
                              </p:par>
                              <p:par>
                                <p:cTn id="82" presetID="18" presetClass="entr" presetSubtype="12" fill="hold" grpId="0" nodeType="withEffect">
                                  <p:stCondLst>
                                    <p:cond delay="0"/>
                                  </p:stCondLst>
                                  <p:childTnLst>
                                    <p:set>
                                      <p:cBhvr>
                                        <p:cTn id="83" dur="1" fill="hold">
                                          <p:stCondLst>
                                            <p:cond delay="0"/>
                                          </p:stCondLst>
                                        </p:cTn>
                                        <p:tgtEl>
                                          <p:spTgt spid="105"/>
                                        </p:tgtEl>
                                        <p:attrNameLst>
                                          <p:attrName>style.visibility</p:attrName>
                                        </p:attrNameLst>
                                      </p:cBhvr>
                                      <p:to>
                                        <p:strVal val="visible"/>
                                      </p:to>
                                    </p:set>
                                    <p:animEffect transition="in" filter="strips(downLeft)">
                                      <p:cBhvr>
                                        <p:cTn id="84" dur="500"/>
                                        <p:tgtEl>
                                          <p:spTgt spid="105"/>
                                        </p:tgtEl>
                                      </p:cBhvr>
                                    </p:animEffect>
                                  </p:childTnLst>
                                </p:cTn>
                              </p:par>
                            </p:childTnLst>
                          </p:cTn>
                        </p:par>
                      </p:childTnLst>
                    </p:cTn>
                  </p:par>
                  <p:par>
                    <p:cTn id="85" fill="hold">
                      <p:stCondLst>
                        <p:cond delay="indefinite"/>
                      </p:stCondLst>
                      <p:childTnLst>
                        <p:par>
                          <p:cTn id="86" fill="hold">
                            <p:stCondLst>
                              <p:cond delay="0"/>
                            </p:stCondLst>
                            <p:childTnLst>
                              <p:par>
                                <p:cTn id="87" presetID="8" presetClass="entr" presetSubtype="16" fill="hold" nodeType="click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diamond(in)">
                                      <p:cBhvr>
                                        <p:cTn id="89" dur="500"/>
                                        <p:tgtEl>
                                          <p:spTgt spid="58"/>
                                        </p:tgtEl>
                                      </p:cBhvr>
                                    </p:animEffect>
                                  </p:childTnLst>
                                </p:cTn>
                              </p:par>
                              <p:par>
                                <p:cTn id="90" presetID="8" presetClass="entr" presetSubtype="16" fill="hold" grpId="0" nodeType="withEffect">
                                  <p:stCondLst>
                                    <p:cond delay="0"/>
                                  </p:stCondLst>
                                  <p:childTnLst>
                                    <p:set>
                                      <p:cBhvr>
                                        <p:cTn id="91" dur="1" fill="hold">
                                          <p:stCondLst>
                                            <p:cond delay="0"/>
                                          </p:stCondLst>
                                        </p:cTn>
                                        <p:tgtEl>
                                          <p:spTgt spid="69"/>
                                        </p:tgtEl>
                                        <p:attrNameLst>
                                          <p:attrName>style.visibility</p:attrName>
                                        </p:attrNameLst>
                                      </p:cBhvr>
                                      <p:to>
                                        <p:strVal val="visible"/>
                                      </p:to>
                                    </p:set>
                                    <p:animEffect transition="in" filter="diamond(in)">
                                      <p:cBhvr>
                                        <p:cTn id="92" dur="500"/>
                                        <p:tgtEl>
                                          <p:spTgt spid="69"/>
                                        </p:tgtEl>
                                      </p:cBhvr>
                                    </p:animEffect>
                                  </p:childTnLst>
                                </p:cTn>
                              </p:par>
                              <p:par>
                                <p:cTn id="93" presetID="8" presetClass="entr" presetSubtype="16" fill="hold" grpId="0" nodeType="withEffect">
                                  <p:stCondLst>
                                    <p:cond delay="0"/>
                                  </p:stCondLst>
                                  <p:childTnLst>
                                    <p:set>
                                      <p:cBhvr>
                                        <p:cTn id="94" dur="1" fill="hold">
                                          <p:stCondLst>
                                            <p:cond delay="0"/>
                                          </p:stCondLst>
                                        </p:cTn>
                                        <p:tgtEl>
                                          <p:spTgt spid="59"/>
                                        </p:tgtEl>
                                        <p:attrNameLst>
                                          <p:attrName>style.visibility</p:attrName>
                                        </p:attrNameLst>
                                      </p:cBhvr>
                                      <p:to>
                                        <p:strVal val="visible"/>
                                      </p:to>
                                    </p:set>
                                    <p:animEffect transition="in" filter="diamond(in)">
                                      <p:cBhvr>
                                        <p:cTn id="95" dur="500"/>
                                        <p:tgtEl>
                                          <p:spTgt spid="59"/>
                                        </p:tgtEl>
                                      </p:cBhvr>
                                    </p:animEffect>
                                  </p:childTnLst>
                                </p:cTn>
                              </p:par>
                              <p:par>
                                <p:cTn id="96" presetID="8" presetClass="entr" presetSubtype="16" fill="hold" grpId="0" nodeType="withEffect">
                                  <p:stCondLst>
                                    <p:cond delay="0"/>
                                  </p:stCondLst>
                                  <p:childTnLst>
                                    <p:set>
                                      <p:cBhvr>
                                        <p:cTn id="97" dur="1" fill="hold">
                                          <p:stCondLst>
                                            <p:cond delay="0"/>
                                          </p:stCondLst>
                                        </p:cTn>
                                        <p:tgtEl>
                                          <p:spTgt spid="60"/>
                                        </p:tgtEl>
                                        <p:attrNameLst>
                                          <p:attrName>style.visibility</p:attrName>
                                        </p:attrNameLst>
                                      </p:cBhvr>
                                      <p:to>
                                        <p:strVal val="visible"/>
                                      </p:to>
                                    </p:set>
                                    <p:animEffect transition="in" filter="diamond(in)">
                                      <p:cBhvr>
                                        <p:cTn id="98" dur="500"/>
                                        <p:tgtEl>
                                          <p:spTgt spid="60"/>
                                        </p:tgtEl>
                                      </p:cBhvr>
                                    </p:animEffect>
                                  </p:childTnLst>
                                </p:cTn>
                              </p:par>
                              <p:par>
                                <p:cTn id="99" presetID="8" presetClass="entr" presetSubtype="16" fill="hold" grpId="0" nodeType="withEffect">
                                  <p:stCondLst>
                                    <p:cond delay="0"/>
                                  </p:stCondLst>
                                  <p:childTnLst>
                                    <p:set>
                                      <p:cBhvr>
                                        <p:cTn id="100" dur="1" fill="hold">
                                          <p:stCondLst>
                                            <p:cond delay="0"/>
                                          </p:stCondLst>
                                        </p:cTn>
                                        <p:tgtEl>
                                          <p:spTgt spid="68"/>
                                        </p:tgtEl>
                                        <p:attrNameLst>
                                          <p:attrName>style.visibility</p:attrName>
                                        </p:attrNameLst>
                                      </p:cBhvr>
                                      <p:to>
                                        <p:strVal val="visible"/>
                                      </p:to>
                                    </p:set>
                                    <p:animEffect transition="in" filter="diamond(in)">
                                      <p:cBhvr>
                                        <p:cTn id="101" dur="500"/>
                                        <p:tgtEl>
                                          <p:spTgt spid="68"/>
                                        </p:tgtEl>
                                      </p:cBhvr>
                                    </p:animEffect>
                                  </p:childTnLst>
                                </p:cTn>
                              </p:par>
                              <p:par>
                                <p:cTn id="102" presetID="8" presetClass="entr" presetSubtype="16" fill="hold" grpId="0" nodeType="withEffect">
                                  <p:stCondLst>
                                    <p:cond delay="0"/>
                                  </p:stCondLst>
                                  <p:childTnLst>
                                    <p:set>
                                      <p:cBhvr>
                                        <p:cTn id="103" dur="1" fill="hold">
                                          <p:stCondLst>
                                            <p:cond delay="0"/>
                                          </p:stCondLst>
                                        </p:cTn>
                                        <p:tgtEl>
                                          <p:spTgt spid="61"/>
                                        </p:tgtEl>
                                        <p:attrNameLst>
                                          <p:attrName>style.visibility</p:attrName>
                                        </p:attrNameLst>
                                      </p:cBhvr>
                                      <p:to>
                                        <p:strVal val="visible"/>
                                      </p:to>
                                    </p:set>
                                    <p:animEffect transition="in" filter="diamond(in)">
                                      <p:cBhvr>
                                        <p:cTn id="104" dur="500"/>
                                        <p:tgtEl>
                                          <p:spTgt spid="61"/>
                                        </p:tgtEl>
                                      </p:cBhvr>
                                    </p:animEffect>
                                  </p:childTnLst>
                                </p:cTn>
                              </p:par>
                              <p:par>
                                <p:cTn id="105" presetID="8" presetClass="entr" presetSubtype="16" fill="hold" grpId="0" nodeType="withEffect">
                                  <p:stCondLst>
                                    <p:cond delay="0"/>
                                  </p:stCondLst>
                                  <p:childTnLst>
                                    <p:set>
                                      <p:cBhvr>
                                        <p:cTn id="106" dur="1" fill="hold">
                                          <p:stCondLst>
                                            <p:cond delay="0"/>
                                          </p:stCondLst>
                                        </p:cTn>
                                        <p:tgtEl>
                                          <p:spTgt spid="67"/>
                                        </p:tgtEl>
                                        <p:attrNameLst>
                                          <p:attrName>style.visibility</p:attrName>
                                        </p:attrNameLst>
                                      </p:cBhvr>
                                      <p:to>
                                        <p:strVal val="visible"/>
                                      </p:to>
                                    </p:set>
                                    <p:animEffect transition="in" filter="diamond(in)">
                                      <p:cBhvr>
                                        <p:cTn id="107" dur="500"/>
                                        <p:tgtEl>
                                          <p:spTgt spid="67"/>
                                        </p:tgtEl>
                                      </p:cBhvr>
                                    </p:animEffect>
                                  </p:childTnLst>
                                </p:cTn>
                              </p:par>
                              <p:par>
                                <p:cTn id="108" presetID="8" presetClass="entr" presetSubtype="16" fill="hold" grpId="0" nodeType="withEffect">
                                  <p:stCondLst>
                                    <p:cond delay="0"/>
                                  </p:stCondLst>
                                  <p:childTnLst>
                                    <p:set>
                                      <p:cBhvr>
                                        <p:cTn id="109" dur="1" fill="hold">
                                          <p:stCondLst>
                                            <p:cond delay="0"/>
                                          </p:stCondLst>
                                        </p:cTn>
                                        <p:tgtEl>
                                          <p:spTgt spid="62"/>
                                        </p:tgtEl>
                                        <p:attrNameLst>
                                          <p:attrName>style.visibility</p:attrName>
                                        </p:attrNameLst>
                                      </p:cBhvr>
                                      <p:to>
                                        <p:strVal val="visible"/>
                                      </p:to>
                                    </p:set>
                                    <p:animEffect transition="in" filter="diamond(in)">
                                      <p:cBhvr>
                                        <p:cTn id="110" dur="500"/>
                                        <p:tgtEl>
                                          <p:spTgt spid="62"/>
                                        </p:tgtEl>
                                      </p:cBhvr>
                                    </p:animEffect>
                                  </p:childTnLst>
                                </p:cTn>
                              </p:par>
                              <p:par>
                                <p:cTn id="111" presetID="8" presetClass="entr" presetSubtype="16" fill="hold" grpId="0" nodeType="withEffect">
                                  <p:stCondLst>
                                    <p:cond delay="0"/>
                                  </p:stCondLst>
                                  <p:childTnLst>
                                    <p:set>
                                      <p:cBhvr>
                                        <p:cTn id="112" dur="1" fill="hold">
                                          <p:stCondLst>
                                            <p:cond delay="0"/>
                                          </p:stCondLst>
                                        </p:cTn>
                                        <p:tgtEl>
                                          <p:spTgt spid="66"/>
                                        </p:tgtEl>
                                        <p:attrNameLst>
                                          <p:attrName>style.visibility</p:attrName>
                                        </p:attrNameLst>
                                      </p:cBhvr>
                                      <p:to>
                                        <p:strVal val="visible"/>
                                      </p:to>
                                    </p:set>
                                    <p:animEffect transition="in" filter="diamond(in)">
                                      <p:cBhvr>
                                        <p:cTn id="113" dur="500"/>
                                        <p:tgtEl>
                                          <p:spTgt spid="66"/>
                                        </p:tgtEl>
                                      </p:cBhvr>
                                    </p:animEffect>
                                  </p:childTnLst>
                                </p:cTn>
                              </p:par>
                              <p:par>
                                <p:cTn id="114" presetID="8" presetClass="entr" presetSubtype="16" fill="hold" grpId="0" nodeType="withEffect">
                                  <p:stCondLst>
                                    <p:cond delay="0"/>
                                  </p:stCondLst>
                                  <p:childTnLst>
                                    <p:set>
                                      <p:cBhvr>
                                        <p:cTn id="115" dur="1" fill="hold">
                                          <p:stCondLst>
                                            <p:cond delay="0"/>
                                          </p:stCondLst>
                                        </p:cTn>
                                        <p:tgtEl>
                                          <p:spTgt spid="63"/>
                                        </p:tgtEl>
                                        <p:attrNameLst>
                                          <p:attrName>style.visibility</p:attrName>
                                        </p:attrNameLst>
                                      </p:cBhvr>
                                      <p:to>
                                        <p:strVal val="visible"/>
                                      </p:to>
                                    </p:set>
                                    <p:animEffect transition="in" filter="diamond(in)">
                                      <p:cBhvr>
                                        <p:cTn id="116" dur="500"/>
                                        <p:tgtEl>
                                          <p:spTgt spid="63"/>
                                        </p:tgtEl>
                                      </p:cBhvr>
                                    </p:animEffect>
                                  </p:childTnLst>
                                </p:cTn>
                              </p:par>
                              <p:par>
                                <p:cTn id="117" presetID="8" presetClass="entr" presetSubtype="16" fill="hold" grpId="0" nodeType="with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diamond(in)">
                                      <p:cBhvr>
                                        <p:cTn id="119" dur="500"/>
                                        <p:tgtEl>
                                          <p:spTgt spid="65"/>
                                        </p:tgtEl>
                                      </p:cBhvr>
                                    </p:animEffect>
                                  </p:childTnLst>
                                </p:cTn>
                              </p:par>
                              <p:par>
                                <p:cTn id="120" presetID="8" presetClass="entr" presetSubtype="16" fill="hold" grpId="0" nodeType="withEffect">
                                  <p:stCondLst>
                                    <p:cond delay="0"/>
                                  </p:stCondLst>
                                  <p:childTnLst>
                                    <p:set>
                                      <p:cBhvr>
                                        <p:cTn id="121" dur="1" fill="hold">
                                          <p:stCondLst>
                                            <p:cond delay="0"/>
                                          </p:stCondLst>
                                        </p:cTn>
                                        <p:tgtEl>
                                          <p:spTgt spid="64"/>
                                        </p:tgtEl>
                                        <p:attrNameLst>
                                          <p:attrName>style.visibility</p:attrName>
                                        </p:attrNameLst>
                                      </p:cBhvr>
                                      <p:to>
                                        <p:strVal val="visible"/>
                                      </p:to>
                                    </p:set>
                                    <p:animEffect transition="in" filter="diamond(in)">
                                      <p:cBhvr>
                                        <p:cTn id="122" dur="500"/>
                                        <p:tgtEl>
                                          <p:spTgt spid="64"/>
                                        </p:tgtEl>
                                      </p:cBhvr>
                                    </p:animEffect>
                                  </p:childTnLst>
                                </p:cTn>
                              </p:par>
                              <p:par>
                                <p:cTn id="123" presetID="8" presetClass="entr" presetSubtype="16" fill="hold" grpId="0" nodeType="withEffect">
                                  <p:stCondLst>
                                    <p:cond delay="0"/>
                                  </p:stCondLst>
                                  <p:childTnLst>
                                    <p:set>
                                      <p:cBhvr>
                                        <p:cTn id="124" dur="1" fill="hold">
                                          <p:stCondLst>
                                            <p:cond delay="0"/>
                                          </p:stCondLst>
                                        </p:cTn>
                                        <p:tgtEl>
                                          <p:spTgt spid="29"/>
                                        </p:tgtEl>
                                        <p:attrNameLst>
                                          <p:attrName>style.visibility</p:attrName>
                                        </p:attrNameLst>
                                      </p:cBhvr>
                                      <p:to>
                                        <p:strVal val="visible"/>
                                      </p:to>
                                    </p:set>
                                    <p:animEffect transition="in" filter="diamond(in)">
                                      <p:cBhvr>
                                        <p:cTn id="125" dur="500"/>
                                        <p:tgtEl>
                                          <p:spTgt spid="29"/>
                                        </p:tgtEl>
                                      </p:cBhvr>
                                    </p:animEffect>
                                  </p:childTnLst>
                                </p:cTn>
                              </p:par>
                              <p:par>
                                <p:cTn id="126" presetID="8" presetClass="entr" presetSubtype="16" fill="hold" grpId="0" nodeType="with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diamond(in)">
                                      <p:cBhvr>
                                        <p:cTn id="128" dur="500"/>
                                        <p:tgtEl>
                                          <p:spTgt spid="30"/>
                                        </p:tgtEl>
                                      </p:cBhvr>
                                    </p:animEffect>
                                  </p:childTnLst>
                                </p:cTn>
                              </p:par>
                              <p:par>
                                <p:cTn id="129" presetID="8" presetClass="entr" presetSubtype="16" fill="hold" grpId="0" nodeType="withEffect">
                                  <p:stCondLst>
                                    <p:cond delay="0"/>
                                  </p:stCondLst>
                                  <p:childTnLst>
                                    <p:set>
                                      <p:cBhvr>
                                        <p:cTn id="130" dur="1" fill="hold">
                                          <p:stCondLst>
                                            <p:cond delay="0"/>
                                          </p:stCondLst>
                                        </p:cTn>
                                        <p:tgtEl>
                                          <p:spTgt spid="31"/>
                                        </p:tgtEl>
                                        <p:attrNameLst>
                                          <p:attrName>style.visibility</p:attrName>
                                        </p:attrNameLst>
                                      </p:cBhvr>
                                      <p:to>
                                        <p:strVal val="visible"/>
                                      </p:to>
                                    </p:set>
                                    <p:animEffect transition="in" filter="diamond(in)">
                                      <p:cBhvr>
                                        <p:cTn id="131" dur="500"/>
                                        <p:tgtEl>
                                          <p:spTgt spid="31"/>
                                        </p:tgtEl>
                                      </p:cBhvr>
                                    </p:animEffect>
                                  </p:childTnLst>
                                </p:cTn>
                              </p:par>
                              <p:par>
                                <p:cTn id="132" presetID="8" presetClass="entr" presetSubtype="16" fill="hold" grpId="0" nodeType="withEffect">
                                  <p:stCondLst>
                                    <p:cond delay="0"/>
                                  </p:stCondLst>
                                  <p:childTnLst>
                                    <p:set>
                                      <p:cBhvr>
                                        <p:cTn id="133" dur="1" fill="hold">
                                          <p:stCondLst>
                                            <p:cond delay="0"/>
                                          </p:stCondLst>
                                        </p:cTn>
                                        <p:tgtEl>
                                          <p:spTgt spid="84"/>
                                        </p:tgtEl>
                                        <p:attrNameLst>
                                          <p:attrName>style.visibility</p:attrName>
                                        </p:attrNameLst>
                                      </p:cBhvr>
                                      <p:to>
                                        <p:strVal val="visible"/>
                                      </p:to>
                                    </p:set>
                                    <p:animEffect transition="in" filter="diamond(in)">
                                      <p:cBhvr>
                                        <p:cTn id="134" dur="500"/>
                                        <p:tgtEl>
                                          <p:spTgt spid="84"/>
                                        </p:tgtEl>
                                      </p:cBhvr>
                                    </p:animEffect>
                                  </p:childTnLst>
                                </p:cTn>
                              </p:par>
                              <p:par>
                                <p:cTn id="135" presetID="8" presetClass="entr" presetSubtype="16" fill="hold" grpId="0" nodeType="withEffect">
                                  <p:stCondLst>
                                    <p:cond delay="0"/>
                                  </p:stCondLst>
                                  <p:childTnLst>
                                    <p:set>
                                      <p:cBhvr>
                                        <p:cTn id="136" dur="1" fill="hold">
                                          <p:stCondLst>
                                            <p:cond delay="0"/>
                                          </p:stCondLst>
                                        </p:cTn>
                                        <p:tgtEl>
                                          <p:spTgt spid="32"/>
                                        </p:tgtEl>
                                        <p:attrNameLst>
                                          <p:attrName>style.visibility</p:attrName>
                                        </p:attrNameLst>
                                      </p:cBhvr>
                                      <p:to>
                                        <p:strVal val="visible"/>
                                      </p:to>
                                    </p:set>
                                    <p:animEffect transition="in" filter="diamond(in)">
                                      <p:cBhvr>
                                        <p:cTn id="137" dur="500"/>
                                        <p:tgtEl>
                                          <p:spTgt spid="32"/>
                                        </p:tgtEl>
                                      </p:cBhvr>
                                    </p:animEffect>
                                  </p:childTnLst>
                                </p:cTn>
                              </p:par>
                              <p:par>
                                <p:cTn id="138" presetID="8" presetClass="entr" presetSubtype="16" fill="hold" grpId="0" nodeType="withEffect">
                                  <p:stCondLst>
                                    <p:cond delay="0"/>
                                  </p:stCondLst>
                                  <p:childTnLst>
                                    <p:set>
                                      <p:cBhvr>
                                        <p:cTn id="139" dur="1" fill="hold">
                                          <p:stCondLst>
                                            <p:cond delay="0"/>
                                          </p:stCondLst>
                                        </p:cTn>
                                        <p:tgtEl>
                                          <p:spTgt spid="33"/>
                                        </p:tgtEl>
                                        <p:attrNameLst>
                                          <p:attrName>style.visibility</p:attrName>
                                        </p:attrNameLst>
                                      </p:cBhvr>
                                      <p:to>
                                        <p:strVal val="visible"/>
                                      </p:to>
                                    </p:set>
                                    <p:animEffect transition="in" filter="diamond(in)">
                                      <p:cBhvr>
                                        <p:cTn id="140" dur="500"/>
                                        <p:tgtEl>
                                          <p:spTgt spid="33"/>
                                        </p:tgtEl>
                                      </p:cBhvr>
                                    </p:animEffect>
                                  </p:childTnLst>
                                </p:cTn>
                              </p:par>
                              <p:par>
                                <p:cTn id="141" presetID="8" presetClass="entr" presetSubtype="16" fill="hold" grpId="0" nodeType="withEffect">
                                  <p:stCondLst>
                                    <p:cond delay="0"/>
                                  </p:stCondLst>
                                  <p:childTnLst>
                                    <p:set>
                                      <p:cBhvr>
                                        <p:cTn id="142" dur="1" fill="hold">
                                          <p:stCondLst>
                                            <p:cond delay="0"/>
                                          </p:stCondLst>
                                        </p:cTn>
                                        <p:tgtEl>
                                          <p:spTgt spid="34"/>
                                        </p:tgtEl>
                                        <p:attrNameLst>
                                          <p:attrName>style.visibility</p:attrName>
                                        </p:attrNameLst>
                                      </p:cBhvr>
                                      <p:to>
                                        <p:strVal val="visible"/>
                                      </p:to>
                                    </p:set>
                                    <p:animEffect transition="in" filter="diamond(in)">
                                      <p:cBhvr>
                                        <p:cTn id="143" dur="500"/>
                                        <p:tgtEl>
                                          <p:spTgt spid="34"/>
                                        </p:tgtEl>
                                      </p:cBhvr>
                                    </p:animEffect>
                                  </p:childTnLst>
                                </p:cTn>
                              </p:par>
                              <p:par>
                                <p:cTn id="144" presetID="8" presetClass="entr" presetSubtype="16" fill="hold" grpId="0" nodeType="withEffect">
                                  <p:stCondLst>
                                    <p:cond delay="0"/>
                                  </p:stCondLst>
                                  <p:childTnLst>
                                    <p:set>
                                      <p:cBhvr>
                                        <p:cTn id="145" dur="1" fill="hold">
                                          <p:stCondLst>
                                            <p:cond delay="0"/>
                                          </p:stCondLst>
                                        </p:cTn>
                                        <p:tgtEl>
                                          <p:spTgt spid="35"/>
                                        </p:tgtEl>
                                        <p:attrNameLst>
                                          <p:attrName>style.visibility</p:attrName>
                                        </p:attrNameLst>
                                      </p:cBhvr>
                                      <p:to>
                                        <p:strVal val="visible"/>
                                      </p:to>
                                    </p:set>
                                    <p:animEffect transition="in" filter="diamond(in)">
                                      <p:cBhvr>
                                        <p:cTn id="146" dur="500"/>
                                        <p:tgtEl>
                                          <p:spTgt spid="35"/>
                                        </p:tgtEl>
                                      </p:cBhvr>
                                    </p:animEffect>
                                  </p:childTnLst>
                                </p:cTn>
                              </p:par>
                              <p:par>
                                <p:cTn id="147" presetID="8" presetClass="entr" presetSubtype="16" fill="hold" grpId="0" nodeType="withEffect">
                                  <p:stCondLst>
                                    <p:cond delay="0"/>
                                  </p:stCondLst>
                                  <p:childTnLst>
                                    <p:set>
                                      <p:cBhvr>
                                        <p:cTn id="148" dur="1" fill="hold">
                                          <p:stCondLst>
                                            <p:cond delay="0"/>
                                          </p:stCondLst>
                                        </p:cTn>
                                        <p:tgtEl>
                                          <p:spTgt spid="36"/>
                                        </p:tgtEl>
                                        <p:attrNameLst>
                                          <p:attrName>style.visibility</p:attrName>
                                        </p:attrNameLst>
                                      </p:cBhvr>
                                      <p:to>
                                        <p:strVal val="visible"/>
                                      </p:to>
                                    </p:set>
                                    <p:animEffect transition="in" filter="diamond(in)">
                                      <p:cBhvr>
                                        <p:cTn id="149" dur="500"/>
                                        <p:tgtEl>
                                          <p:spTgt spid="36"/>
                                        </p:tgtEl>
                                      </p:cBhvr>
                                    </p:animEffect>
                                  </p:childTnLst>
                                </p:cTn>
                              </p:par>
                              <p:par>
                                <p:cTn id="150" presetID="8" presetClass="entr" presetSubtype="16" fill="hold" grpId="0" nodeType="withEffect">
                                  <p:stCondLst>
                                    <p:cond delay="0"/>
                                  </p:stCondLst>
                                  <p:childTnLst>
                                    <p:set>
                                      <p:cBhvr>
                                        <p:cTn id="151" dur="1" fill="hold">
                                          <p:stCondLst>
                                            <p:cond delay="0"/>
                                          </p:stCondLst>
                                        </p:cTn>
                                        <p:tgtEl>
                                          <p:spTgt spid="37"/>
                                        </p:tgtEl>
                                        <p:attrNameLst>
                                          <p:attrName>style.visibility</p:attrName>
                                        </p:attrNameLst>
                                      </p:cBhvr>
                                      <p:to>
                                        <p:strVal val="visible"/>
                                      </p:to>
                                    </p:set>
                                    <p:animEffect transition="in" filter="diamond(in)">
                                      <p:cBhvr>
                                        <p:cTn id="152" dur="500"/>
                                        <p:tgtEl>
                                          <p:spTgt spid="37"/>
                                        </p:tgtEl>
                                      </p:cBhvr>
                                    </p:animEffect>
                                  </p:childTnLst>
                                </p:cTn>
                              </p:par>
                              <p:par>
                                <p:cTn id="153" presetID="8" presetClass="entr" presetSubtype="16" fill="hold" grpId="0" nodeType="withEffect">
                                  <p:stCondLst>
                                    <p:cond delay="0"/>
                                  </p:stCondLst>
                                  <p:childTnLst>
                                    <p:set>
                                      <p:cBhvr>
                                        <p:cTn id="154" dur="1" fill="hold">
                                          <p:stCondLst>
                                            <p:cond delay="0"/>
                                          </p:stCondLst>
                                        </p:cTn>
                                        <p:tgtEl>
                                          <p:spTgt spid="38"/>
                                        </p:tgtEl>
                                        <p:attrNameLst>
                                          <p:attrName>style.visibility</p:attrName>
                                        </p:attrNameLst>
                                      </p:cBhvr>
                                      <p:to>
                                        <p:strVal val="visible"/>
                                      </p:to>
                                    </p:set>
                                    <p:animEffect transition="in" filter="diamond(in)">
                                      <p:cBhvr>
                                        <p:cTn id="155" dur="500"/>
                                        <p:tgtEl>
                                          <p:spTgt spid="38"/>
                                        </p:tgtEl>
                                      </p:cBhvr>
                                    </p:animEffect>
                                  </p:childTnLst>
                                </p:cTn>
                              </p:par>
                              <p:par>
                                <p:cTn id="156" presetID="8" presetClass="entr" presetSubtype="16" fill="hold" grpId="0" nodeType="withEffect">
                                  <p:stCondLst>
                                    <p:cond delay="0"/>
                                  </p:stCondLst>
                                  <p:childTnLst>
                                    <p:set>
                                      <p:cBhvr>
                                        <p:cTn id="157" dur="1" fill="hold">
                                          <p:stCondLst>
                                            <p:cond delay="0"/>
                                          </p:stCondLst>
                                        </p:cTn>
                                        <p:tgtEl>
                                          <p:spTgt spid="39"/>
                                        </p:tgtEl>
                                        <p:attrNameLst>
                                          <p:attrName>style.visibility</p:attrName>
                                        </p:attrNameLst>
                                      </p:cBhvr>
                                      <p:to>
                                        <p:strVal val="visible"/>
                                      </p:to>
                                    </p:set>
                                    <p:animEffect transition="in" filter="diamond(in)">
                                      <p:cBhvr>
                                        <p:cTn id="158" dur="500"/>
                                        <p:tgtEl>
                                          <p:spTgt spid="39"/>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8" presetClass="entr" presetSubtype="12" fill="hold" grpId="0" nodeType="clickEffect">
                                  <p:stCondLst>
                                    <p:cond delay="0"/>
                                  </p:stCondLst>
                                  <p:childTnLst>
                                    <p:set>
                                      <p:cBhvr>
                                        <p:cTn id="170" dur="1" fill="hold">
                                          <p:stCondLst>
                                            <p:cond delay="0"/>
                                          </p:stCondLst>
                                        </p:cTn>
                                        <p:tgtEl>
                                          <p:spTgt spid="15"/>
                                        </p:tgtEl>
                                        <p:attrNameLst>
                                          <p:attrName>style.visibility</p:attrName>
                                        </p:attrNameLst>
                                      </p:cBhvr>
                                      <p:to>
                                        <p:strVal val="visible"/>
                                      </p:to>
                                    </p:set>
                                    <p:animEffect transition="in" filter="strips(downLeft)">
                                      <p:cBhvr>
                                        <p:cTn id="171" dur="500"/>
                                        <p:tgtEl>
                                          <p:spTgt spid="15"/>
                                        </p:tgtEl>
                                      </p:cBhvr>
                                    </p:animEffect>
                                  </p:childTnLst>
                                </p:cTn>
                              </p:par>
                            </p:childTnLst>
                          </p:cTn>
                        </p:par>
                      </p:childTnLst>
                    </p:cTn>
                  </p:par>
                  <p:par>
                    <p:cTn id="172" fill="hold">
                      <p:stCondLst>
                        <p:cond delay="indefinite"/>
                      </p:stCondLst>
                      <p:childTnLst>
                        <p:par>
                          <p:cTn id="173" fill="hold">
                            <p:stCondLst>
                              <p:cond delay="0"/>
                            </p:stCondLst>
                            <p:childTnLst>
                              <p:par>
                                <p:cTn id="174" presetID="8" presetClass="entr" presetSubtype="16" fill="hold" grpId="0" nodeType="clickEffect">
                                  <p:stCondLst>
                                    <p:cond delay="0"/>
                                  </p:stCondLst>
                                  <p:childTnLst>
                                    <p:set>
                                      <p:cBhvr>
                                        <p:cTn id="175" dur="1" fill="hold">
                                          <p:stCondLst>
                                            <p:cond delay="0"/>
                                          </p:stCondLst>
                                        </p:cTn>
                                        <p:tgtEl>
                                          <p:spTgt spid="10"/>
                                        </p:tgtEl>
                                        <p:attrNameLst>
                                          <p:attrName>style.visibility</p:attrName>
                                        </p:attrNameLst>
                                      </p:cBhvr>
                                      <p:to>
                                        <p:strVal val="visible"/>
                                      </p:to>
                                    </p:set>
                                    <p:animEffect transition="in" filter="diamond(in)">
                                      <p:cBhvr>
                                        <p:cTn id="176" dur="500"/>
                                        <p:tgtEl>
                                          <p:spTgt spid="10"/>
                                        </p:tgtEl>
                                      </p:cBhvr>
                                    </p:animEffect>
                                  </p:childTnLst>
                                </p:cTn>
                              </p:par>
                            </p:childTnLst>
                          </p:cTn>
                        </p:par>
                      </p:childTnLst>
                    </p:cTn>
                  </p:par>
                  <p:par>
                    <p:cTn id="177" fill="hold">
                      <p:stCondLst>
                        <p:cond delay="indefinite"/>
                      </p:stCondLst>
                      <p:childTnLst>
                        <p:par>
                          <p:cTn id="178" fill="hold">
                            <p:stCondLst>
                              <p:cond delay="0"/>
                            </p:stCondLst>
                            <p:childTnLst>
                              <p:par>
                                <p:cTn id="179" presetID="18" presetClass="entr" presetSubtype="9" fill="hold" grpId="0" nodeType="clickEffect">
                                  <p:stCondLst>
                                    <p:cond delay="0"/>
                                  </p:stCondLst>
                                  <p:childTnLst>
                                    <p:set>
                                      <p:cBhvr>
                                        <p:cTn id="180" dur="1" fill="hold">
                                          <p:stCondLst>
                                            <p:cond delay="0"/>
                                          </p:stCondLst>
                                        </p:cTn>
                                        <p:tgtEl>
                                          <p:spTgt spid="40"/>
                                        </p:tgtEl>
                                        <p:attrNameLst>
                                          <p:attrName>style.visibility</p:attrName>
                                        </p:attrNameLst>
                                      </p:cBhvr>
                                      <p:to>
                                        <p:strVal val="visible"/>
                                      </p:to>
                                    </p:set>
                                    <p:animEffect transition="in" filter="strips(upLeft)">
                                      <p:cBhvr>
                                        <p:cTn id="181" dur="500"/>
                                        <p:tgtEl>
                                          <p:spTgt spid="40"/>
                                        </p:tgtEl>
                                      </p:cBhvr>
                                    </p:animEffect>
                                  </p:childTnLst>
                                </p:cTn>
                              </p:par>
                            </p:childTnLst>
                          </p:cTn>
                        </p:par>
                      </p:childTnLst>
                    </p:cTn>
                  </p:par>
                  <p:par>
                    <p:cTn id="182" fill="hold">
                      <p:stCondLst>
                        <p:cond delay="indefinite"/>
                      </p:stCondLst>
                      <p:childTnLst>
                        <p:par>
                          <p:cTn id="183" fill="hold">
                            <p:stCondLst>
                              <p:cond delay="0"/>
                            </p:stCondLst>
                            <p:childTnLst>
                              <p:par>
                                <p:cTn id="184" presetID="1" presetClass="entr" presetSubtype="0" fill="hold" nodeType="clickEffect">
                                  <p:stCondLst>
                                    <p:cond delay="0"/>
                                  </p:stCondLst>
                                  <p:childTnLst>
                                    <p:set>
                                      <p:cBhvr>
                                        <p:cTn id="185"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par>
                    <p:cTn id="186" fill="hold">
                      <p:stCondLst>
                        <p:cond delay="indefinite"/>
                      </p:stCondLst>
                      <p:childTnLst>
                        <p:par>
                          <p:cTn id="187" fill="hold">
                            <p:stCondLst>
                              <p:cond delay="0"/>
                            </p:stCondLst>
                            <p:childTnLst>
                              <p:par>
                                <p:cTn id="188" presetID="8" presetClass="entr" presetSubtype="16" fill="hold" grpId="0" nodeType="clickEffect">
                                  <p:stCondLst>
                                    <p:cond delay="0"/>
                                  </p:stCondLst>
                                  <p:childTnLst>
                                    <p:set>
                                      <p:cBhvr>
                                        <p:cTn id="189" dur="1" fill="hold">
                                          <p:stCondLst>
                                            <p:cond delay="0"/>
                                          </p:stCondLst>
                                        </p:cTn>
                                        <p:tgtEl>
                                          <p:spTgt spid="89"/>
                                        </p:tgtEl>
                                        <p:attrNameLst>
                                          <p:attrName>style.visibility</p:attrName>
                                        </p:attrNameLst>
                                      </p:cBhvr>
                                      <p:to>
                                        <p:strVal val="visible"/>
                                      </p:to>
                                    </p:set>
                                    <p:animEffect transition="in" filter="diamond(in)">
                                      <p:cBhvr>
                                        <p:cTn id="190" dur="500"/>
                                        <p:tgtEl>
                                          <p:spTgt spid="89"/>
                                        </p:tgtEl>
                                      </p:cBhvr>
                                    </p:animEffect>
                                  </p:childTnLst>
                                </p:cTn>
                              </p:par>
                              <p:par>
                                <p:cTn id="191" presetID="8" presetClass="entr" presetSubtype="16" fill="hold" grpId="0" nodeType="withEffect">
                                  <p:stCondLst>
                                    <p:cond delay="0"/>
                                  </p:stCondLst>
                                  <p:childTnLst>
                                    <p:set>
                                      <p:cBhvr>
                                        <p:cTn id="192" dur="1" fill="hold">
                                          <p:stCondLst>
                                            <p:cond delay="0"/>
                                          </p:stCondLst>
                                        </p:cTn>
                                        <p:tgtEl>
                                          <p:spTgt spid="88"/>
                                        </p:tgtEl>
                                        <p:attrNameLst>
                                          <p:attrName>style.visibility</p:attrName>
                                        </p:attrNameLst>
                                      </p:cBhvr>
                                      <p:to>
                                        <p:strVal val="visible"/>
                                      </p:to>
                                    </p:set>
                                    <p:animEffect transition="in" filter="diamond(in)">
                                      <p:cBhvr>
                                        <p:cTn id="193" dur="500"/>
                                        <p:tgtEl>
                                          <p:spTgt spid="88"/>
                                        </p:tgtEl>
                                      </p:cBhvr>
                                    </p:animEffect>
                                  </p:childTnLst>
                                </p:cTn>
                              </p:par>
                            </p:childTnLst>
                          </p:cTn>
                        </p:par>
                      </p:childTnLst>
                    </p:cTn>
                  </p:par>
                  <p:par>
                    <p:cTn id="194" fill="hold">
                      <p:stCondLst>
                        <p:cond delay="indefinite"/>
                      </p:stCondLst>
                      <p:childTnLst>
                        <p:par>
                          <p:cTn id="195" fill="hold">
                            <p:stCondLst>
                              <p:cond delay="0"/>
                            </p:stCondLst>
                            <p:childTnLst>
                              <p:par>
                                <p:cTn id="196" presetID="8" presetClass="entr" presetSubtype="16" fill="hold" grpId="0" nodeType="clickEffect">
                                  <p:stCondLst>
                                    <p:cond delay="0"/>
                                  </p:stCondLst>
                                  <p:childTnLst>
                                    <p:set>
                                      <p:cBhvr>
                                        <p:cTn id="197" dur="1" fill="hold">
                                          <p:stCondLst>
                                            <p:cond delay="0"/>
                                          </p:stCondLst>
                                        </p:cTn>
                                        <p:tgtEl>
                                          <p:spTgt spid="56"/>
                                        </p:tgtEl>
                                        <p:attrNameLst>
                                          <p:attrName>style.visibility</p:attrName>
                                        </p:attrNameLst>
                                      </p:cBhvr>
                                      <p:to>
                                        <p:strVal val="visible"/>
                                      </p:to>
                                    </p:set>
                                    <p:animEffect transition="in" filter="diamond(in)">
                                      <p:cBhvr>
                                        <p:cTn id="198" dur="500"/>
                                        <p:tgtEl>
                                          <p:spTgt spid="56"/>
                                        </p:tgtEl>
                                      </p:cBhvr>
                                    </p:animEffect>
                                  </p:childTnLst>
                                </p:cTn>
                              </p:par>
                              <p:par>
                                <p:cTn id="199" presetID="8" presetClass="entr" presetSubtype="16" fill="hold" grpId="0" nodeType="withEffect">
                                  <p:stCondLst>
                                    <p:cond delay="0"/>
                                  </p:stCondLst>
                                  <p:childTnLst>
                                    <p:set>
                                      <p:cBhvr>
                                        <p:cTn id="200" dur="1" fill="hold">
                                          <p:stCondLst>
                                            <p:cond delay="0"/>
                                          </p:stCondLst>
                                        </p:cTn>
                                        <p:tgtEl>
                                          <p:spTgt spid="55"/>
                                        </p:tgtEl>
                                        <p:attrNameLst>
                                          <p:attrName>style.visibility</p:attrName>
                                        </p:attrNameLst>
                                      </p:cBhvr>
                                      <p:to>
                                        <p:strVal val="visible"/>
                                      </p:to>
                                    </p:set>
                                    <p:animEffect transition="in" filter="diamond(in)">
                                      <p:cBhvr>
                                        <p:cTn id="201" dur="500"/>
                                        <p:tgtEl>
                                          <p:spTgt spid="55"/>
                                        </p:tgtEl>
                                      </p:cBhvr>
                                    </p:animEffect>
                                  </p:childTnLst>
                                </p:cTn>
                              </p:par>
                            </p:childTnLst>
                          </p:cTn>
                        </p:par>
                      </p:childTnLst>
                    </p:cTn>
                  </p:par>
                  <p:par>
                    <p:cTn id="202" fill="hold">
                      <p:stCondLst>
                        <p:cond delay="indefinite"/>
                      </p:stCondLst>
                      <p:childTnLst>
                        <p:par>
                          <p:cTn id="203" fill="hold">
                            <p:stCondLst>
                              <p:cond delay="0"/>
                            </p:stCondLst>
                            <p:childTnLst>
                              <p:par>
                                <p:cTn id="204" presetID="1" presetClass="entr" presetSubtype="0" fill="hold" nodeType="clickEffect">
                                  <p:stCondLst>
                                    <p:cond delay="0"/>
                                  </p:stCondLst>
                                  <p:childTnLst>
                                    <p:set>
                                      <p:cBhvr>
                                        <p:cTn id="205" dur="1" fill="hold">
                                          <p:stCondLst>
                                            <p:cond delay="0"/>
                                          </p:stCondLst>
                                        </p:cTn>
                                        <p:tgtEl>
                                          <p:spTgt spid="41">
                                            <p:txEl>
                                              <p:pRg st="4" end="4"/>
                                            </p:txEl>
                                          </p:spTgt>
                                        </p:tgtEl>
                                        <p:attrNameLst>
                                          <p:attrName>style.visibility</p:attrName>
                                        </p:attrNameLst>
                                      </p:cBhvr>
                                      <p:to>
                                        <p:strVal val="visible"/>
                                      </p:to>
                                    </p:set>
                                  </p:childTnLst>
                                </p:cTn>
                              </p:par>
                            </p:childTnLst>
                          </p:cTn>
                        </p:par>
                      </p:childTnLst>
                    </p:cTn>
                  </p:par>
                  <p:par>
                    <p:cTn id="206" fill="hold">
                      <p:stCondLst>
                        <p:cond delay="indefinite"/>
                      </p:stCondLst>
                      <p:childTnLst>
                        <p:par>
                          <p:cTn id="207" fill="hold">
                            <p:stCondLst>
                              <p:cond delay="0"/>
                            </p:stCondLst>
                            <p:childTnLst>
                              <p:par>
                                <p:cTn id="208" presetID="18" presetClass="entr" presetSubtype="12" fill="hold" grpId="0" nodeType="clickEffect">
                                  <p:stCondLst>
                                    <p:cond delay="0"/>
                                  </p:stCondLst>
                                  <p:childTnLst>
                                    <p:set>
                                      <p:cBhvr>
                                        <p:cTn id="209" dur="1" fill="hold">
                                          <p:stCondLst>
                                            <p:cond delay="0"/>
                                          </p:stCondLst>
                                        </p:cTn>
                                        <p:tgtEl>
                                          <p:spTgt spid="27"/>
                                        </p:tgtEl>
                                        <p:attrNameLst>
                                          <p:attrName>style.visibility</p:attrName>
                                        </p:attrNameLst>
                                      </p:cBhvr>
                                      <p:to>
                                        <p:strVal val="visible"/>
                                      </p:to>
                                    </p:set>
                                    <p:animEffect transition="in" filter="strips(downLeft)">
                                      <p:cBhvr>
                                        <p:cTn id="210" dur="500"/>
                                        <p:tgtEl>
                                          <p:spTgt spid="27"/>
                                        </p:tgtEl>
                                      </p:cBhvr>
                                    </p:animEffect>
                                  </p:childTnLst>
                                </p:cTn>
                              </p:par>
                              <p:par>
                                <p:cTn id="211" presetID="18" presetClass="entr" presetSubtype="12" fill="hold" grpId="0" nodeType="withEffect">
                                  <p:stCondLst>
                                    <p:cond delay="0"/>
                                  </p:stCondLst>
                                  <p:childTnLst>
                                    <p:set>
                                      <p:cBhvr>
                                        <p:cTn id="212" dur="1" fill="hold">
                                          <p:stCondLst>
                                            <p:cond delay="0"/>
                                          </p:stCondLst>
                                        </p:cTn>
                                        <p:tgtEl>
                                          <p:spTgt spid="26"/>
                                        </p:tgtEl>
                                        <p:attrNameLst>
                                          <p:attrName>style.visibility</p:attrName>
                                        </p:attrNameLst>
                                      </p:cBhvr>
                                      <p:to>
                                        <p:strVal val="visible"/>
                                      </p:to>
                                    </p:set>
                                    <p:animEffect transition="in" filter="strips(downLeft)">
                                      <p:cBhvr>
                                        <p:cTn id="213" dur="500"/>
                                        <p:tgtEl>
                                          <p:spTgt spid="26"/>
                                        </p:tgtEl>
                                      </p:cBhvr>
                                    </p:animEffect>
                                  </p:childTnLst>
                                </p:cTn>
                              </p:par>
                            </p:childTnLst>
                          </p:cTn>
                        </p:par>
                      </p:childTnLst>
                    </p:cTn>
                  </p:par>
                  <p:par>
                    <p:cTn id="214" fill="hold">
                      <p:stCondLst>
                        <p:cond delay="indefinite"/>
                      </p:stCondLst>
                      <p:childTnLst>
                        <p:par>
                          <p:cTn id="215" fill="hold">
                            <p:stCondLst>
                              <p:cond delay="0"/>
                            </p:stCondLst>
                            <p:childTnLst>
                              <p:par>
                                <p:cTn id="216" presetID="8" presetClass="entr" presetSubtype="16" fill="hold" grpId="0" nodeType="clickEffect">
                                  <p:stCondLst>
                                    <p:cond delay="0"/>
                                  </p:stCondLst>
                                  <p:childTnLst>
                                    <p:set>
                                      <p:cBhvr>
                                        <p:cTn id="217" dur="1" fill="hold">
                                          <p:stCondLst>
                                            <p:cond delay="0"/>
                                          </p:stCondLst>
                                        </p:cTn>
                                        <p:tgtEl>
                                          <p:spTgt spid="87"/>
                                        </p:tgtEl>
                                        <p:attrNameLst>
                                          <p:attrName>style.visibility</p:attrName>
                                        </p:attrNameLst>
                                      </p:cBhvr>
                                      <p:to>
                                        <p:strVal val="visible"/>
                                      </p:to>
                                    </p:set>
                                    <p:animEffect transition="in" filter="diamond(in)">
                                      <p:cBhvr>
                                        <p:cTn id="218" dur="500"/>
                                        <p:tgtEl>
                                          <p:spTgt spid="87"/>
                                        </p:tgtEl>
                                      </p:cBhvr>
                                    </p:animEffect>
                                  </p:childTnLst>
                                </p:cTn>
                              </p:par>
                              <p:par>
                                <p:cTn id="219" presetID="8" presetClass="entr" presetSubtype="16" fill="hold" grpId="0" nodeType="withEffect">
                                  <p:stCondLst>
                                    <p:cond delay="0"/>
                                  </p:stCondLst>
                                  <p:childTnLst>
                                    <p:set>
                                      <p:cBhvr>
                                        <p:cTn id="220" dur="1" fill="hold">
                                          <p:stCondLst>
                                            <p:cond delay="0"/>
                                          </p:stCondLst>
                                        </p:cTn>
                                        <p:tgtEl>
                                          <p:spTgt spid="86"/>
                                        </p:tgtEl>
                                        <p:attrNameLst>
                                          <p:attrName>style.visibility</p:attrName>
                                        </p:attrNameLst>
                                      </p:cBhvr>
                                      <p:to>
                                        <p:strVal val="visible"/>
                                      </p:to>
                                    </p:set>
                                    <p:animEffect transition="in" filter="diamond(in)">
                                      <p:cBhvr>
                                        <p:cTn id="221" dur="500"/>
                                        <p:tgtEl>
                                          <p:spTgt spid="86"/>
                                        </p:tgtEl>
                                      </p:cBhvr>
                                    </p:animEffect>
                                  </p:childTnLst>
                                </p:cTn>
                              </p:par>
                            </p:childTnLst>
                          </p:cTn>
                        </p:par>
                      </p:childTnLst>
                    </p:cTn>
                  </p:par>
                  <p:par>
                    <p:cTn id="222" fill="hold">
                      <p:stCondLst>
                        <p:cond delay="indefinite"/>
                      </p:stCondLst>
                      <p:childTnLst>
                        <p:par>
                          <p:cTn id="223" fill="hold">
                            <p:stCondLst>
                              <p:cond delay="0"/>
                            </p:stCondLst>
                            <p:childTnLst>
                              <p:par>
                                <p:cTn id="224" presetID="8" presetClass="entr" presetSubtype="16" fill="hold" grpId="0" nodeType="clickEffect">
                                  <p:stCondLst>
                                    <p:cond delay="0"/>
                                  </p:stCondLst>
                                  <p:childTnLst>
                                    <p:set>
                                      <p:cBhvr>
                                        <p:cTn id="225" dur="1" fill="hold">
                                          <p:stCondLst>
                                            <p:cond delay="0"/>
                                          </p:stCondLst>
                                        </p:cTn>
                                        <p:tgtEl>
                                          <p:spTgt spid="83"/>
                                        </p:tgtEl>
                                        <p:attrNameLst>
                                          <p:attrName>style.visibility</p:attrName>
                                        </p:attrNameLst>
                                      </p:cBhvr>
                                      <p:to>
                                        <p:strVal val="visible"/>
                                      </p:to>
                                    </p:set>
                                    <p:animEffect transition="in" filter="diamond(in)">
                                      <p:cBhvr>
                                        <p:cTn id="226" dur="500"/>
                                        <p:tgtEl>
                                          <p:spTgt spid="83"/>
                                        </p:tgtEl>
                                      </p:cBhvr>
                                    </p:animEffect>
                                  </p:childTnLst>
                                </p:cTn>
                              </p:par>
                              <p:par>
                                <p:cTn id="227" presetID="8" presetClass="entr" presetSubtype="16" fill="hold" grpId="0" nodeType="withEffect">
                                  <p:stCondLst>
                                    <p:cond delay="0"/>
                                  </p:stCondLst>
                                  <p:childTnLst>
                                    <p:set>
                                      <p:cBhvr>
                                        <p:cTn id="228" dur="1" fill="hold">
                                          <p:stCondLst>
                                            <p:cond delay="0"/>
                                          </p:stCondLst>
                                        </p:cTn>
                                        <p:tgtEl>
                                          <p:spTgt spid="82"/>
                                        </p:tgtEl>
                                        <p:attrNameLst>
                                          <p:attrName>style.visibility</p:attrName>
                                        </p:attrNameLst>
                                      </p:cBhvr>
                                      <p:to>
                                        <p:strVal val="visible"/>
                                      </p:to>
                                    </p:set>
                                    <p:animEffect transition="in" filter="diamond(in)">
                                      <p:cBhvr>
                                        <p:cTn id="229" dur="500"/>
                                        <p:tgtEl>
                                          <p:spTgt spid="82"/>
                                        </p:tgtEl>
                                      </p:cBhvr>
                                    </p:animEffect>
                                  </p:childTnLst>
                                </p:cTn>
                              </p:par>
                            </p:childTnLst>
                          </p:cTn>
                        </p:par>
                      </p:childTnLst>
                    </p:cTn>
                  </p:par>
                  <p:par>
                    <p:cTn id="230" fill="hold">
                      <p:stCondLst>
                        <p:cond delay="indefinite"/>
                      </p:stCondLst>
                      <p:childTnLst>
                        <p:par>
                          <p:cTn id="231" fill="hold">
                            <p:stCondLst>
                              <p:cond delay="0"/>
                            </p:stCondLst>
                            <p:childTnLst>
                              <p:par>
                                <p:cTn id="232" presetID="1" presetClass="entr" presetSubtype="0" fill="hold" nodeType="clickEffect">
                                  <p:stCondLst>
                                    <p:cond delay="0"/>
                                  </p:stCondLst>
                                  <p:childTnLst>
                                    <p:set>
                                      <p:cBhvr>
                                        <p:cTn id="233" dur="1" fill="hold">
                                          <p:stCondLst>
                                            <p:cond delay="0"/>
                                          </p:stCondLst>
                                        </p:cTn>
                                        <p:tgtEl>
                                          <p:spTgt spid="41">
                                            <p:txEl>
                                              <p:pRg st="5" end="5"/>
                                            </p:txEl>
                                          </p:spTgt>
                                        </p:tgtEl>
                                        <p:attrNameLst>
                                          <p:attrName>style.visibility</p:attrName>
                                        </p:attrNameLst>
                                      </p:cBhvr>
                                      <p:to>
                                        <p:strVal val="visible"/>
                                      </p:to>
                                    </p:set>
                                  </p:childTnLst>
                                </p:cTn>
                              </p:par>
                            </p:childTnLst>
                          </p:cTn>
                        </p:par>
                      </p:childTnLst>
                    </p:cTn>
                  </p:par>
                  <p:par>
                    <p:cTn id="234" fill="hold">
                      <p:stCondLst>
                        <p:cond delay="indefinite"/>
                      </p:stCondLst>
                      <p:childTnLst>
                        <p:par>
                          <p:cTn id="235" fill="hold">
                            <p:stCondLst>
                              <p:cond delay="0"/>
                            </p:stCondLst>
                            <p:childTnLst>
                              <p:par>
                                <p:cTn id="236" presetID="1" presetClass="entr" presetSubtype="0" fill="hold" nodeType="clickEffect">
                                  <p:stCondLst>
                                    <p:cond delay="0"/>
                                  </p:stCondLst>
                                  <p:childTnLst>
                                    <p:set>
                                      <p:cBhvr>
                                        <p:cTn id="237" dur="1" fill="hold">
                                          <p:stCondLst>
                                            <p:cond delay="0"/>
                                          </p:stCondLst>
                                        </p:cTn>
                                        <p:tgtEl>
                                          <p:spTgt spid="41">
                                            <p:txEl>
                                              <p:pRg st="6" end="6"/>
                                            </p:txEl>
                                          </p:spTgt>
                                        </p:tgtEl>
                                        <p:attrNameLst>
                                          <p:attrName>style.visibility</p:attrName>
                                        </p:attrNameLst>
                                      </p:cBhvr>
                                      <p:to>
                                        <p:strVal val="visible"/>
                                      </p:to>
                                    </p:set>
                                  </p:childTnLst>
                                </p:cTn>
                              </p:par>
                            </p:childTnLst>
                          </p:cTn>
                        </p:par>
                      </p:childTnLst>
                    </p:cTn>
                  </p:par>
                  <p:par>
                    <p:cTn id="238" fill="hold">
                      <p:stCondLst>
                        <p:cond delay="indefinite"/>
                      </p:stCondLst>
                      <p:childTnLst>
                        <p:par>
                          <p:cTn id="239" fill="hold">
                            <p:stCondLst>
                              <p:cond delay="0"/>
                            </p:stCondLst>
                            <p:childTnLst>
                              <p:par>
                                <p:cTn id="240" presetID="1" presetClass="entr" presetSubtype="0" fill="hold" nodeType="clickEffect">
                                  <p:stCondLst>
                                    <p:cond delay="0"/>
                                  </p:stCondLst>
                                  <p:childTnLst>
                                    <p:set>
                                      <p:cBhvr>
                                        <p:cTn id="241" dur="1" fill="hold">
                                          <p:stCondLst>
                                            <p:cond delay="0"/>
                                          </p:stCondLst>
                                        </p:cTn>
                                        <p:tgtEl>
                                          <p:spTgt spid="41">
                                            <p:txEl>
                                              <p:pRg st="7" end="7"/>
                                            </p:txEl>
                                          </p:spTgt>
                                        </p:tgtEl>
                                        <p:attrNameLst>
                                          <p:attrName>style.visibility</p:attrName>
                                        </p:attrNameLst>
                                      </p:cBhvr>
                                      <p:to>
                                        <p:strVal val="visible"/>
                                      </p:to>
                                    </p:set>
                                  </p:childTnLst>
                                </p:cTn>
                              </p:par>
                            </p:childTnLst>
                          </p:cTn>
                        </p:par>
                      </p:childTnLst>
                    </p:cTn>
                  </p:par>
                  <p:par>
                    <p:cTn id="242" fill="hold">
                      <p:stCondLst>
                        <p:cond delay="indefinite"/>
                      </p:stCondLst>
                      <p:childTnLst>
                        <p:par>
                          <p:cTn id="243" fill="hold">
                            <p:stCondLst>
                              <p:cond delay="0"/>
                            </p:stCondLst>
                            <p:childTnLst>
                              <p:par>
                                <p:cTn id="244" presetID="18" presetClass="entr" presetSubtype="12" fill="hold" grpId="0" nodeType="clickEffect">
                                  <p:stCondLst>
                                    <p:cond delay="0"/>
                                  </p:stCondLst>
                                  <p:childTnLst>
                                    <p:set>
                                      <p:cBhvr>
                                        <p:cTn id="245" dur="1" fill="hold">
                                          <p:stCondLst>
                                            <p:cond delay="0"/>
                                          </p:stCondLst>
                                        </p:cTn>
                                        <p:tgtEl>
                                          <p:spTgt spid="118"/>
                                        </p:tgtEl>
                                        <p:attrNameLst>
                                          <p:attrName>style.visibility</p:attrName>
                                        </p:attrNameLst>
                                      </p:cBhvr>
                                      <p:to>
                                        <p:strVal val="visible"/>
                                      </p:to>
                                    </p:set>
                                    <p:animEffect transition="in" filter="strips(downLeft)">
                                      <p:cBhvr>
                                        <p:cTn id="246" dur="500"/>
                                        <p:tgtEl>
                                          <p:spTgt spid="118"/>
                                        </p:tgtEl>
                                      </p:cBhvr>
                                    </p:animEffect>
                                  </p:childTnLst>
                                </p:cTn>
                              </p:par>
                            </p:childTnLst>
                          </p:cTn>
                        </p:par>
                      </p:childTnLst>
                    </p:cTn>
                  </p:par>
                  <p:par>
                    <p:cTn id="247" fill="hold">
                      <p:stCondLst>
                        <p:cond delay="indefinite"/>
                      </p:stCondLst>
                      <p:childTnLst>
                        <p:par>
                          <p:cTn id="248" fill="hold">
                            <p:stCondLst>
                              <p:cond delay="0"/>
                            </p:stCondLst>
                            <p:childTnLst>
                              <p:par>
                                <p:cTn id="249" presetID="8" presetClass="entr" presetSubtype="16" fill="hold" grpId="0" nodeType="clickEffect">
                                  <p:stCondLst>
                                    <p:cond delay="0"/>
                                  </p:stCondLst>
                                  <p:childTnLst>
                                    <p:set>
                                      <p:cBhvr>
                                        <p:cTn id="250" dur="1" fill="hold">
                                          <p:stCondLst>
                                            <p:cond delay="0"/>
                                          </p:stCondLst>
                                        </p:cTn>
                                        <p:tgtEl>
                                          <p:spTgt spid="107"/>
                                        </p:tgtEl>
                                        <p:attrNameLst>
                                          <p:attrName>style.visibility</p:attrName>
                                        </p:attrNameLst>
                                      </p:cBhvr>
                                      <p:to>
                                        <p:strVal val="visible"/>
                                      </p:to>
                                    </p:set>
                                    <p:animEffect transition="in" filter="diamond(in)">
                                      <p:cBhvr>
                                        <p:cTn id="251" dur="500"/>
                                        <p:tgtEl>
                                          <p:spTgt spid="107"/>
                                        </p:tgtEl>
                                      </p:cBhvr>
                                    </p:animEffect>
                                  </p:childTnLst>
                                </p:cTn>
                              </p:par>
                              <p:par>
                                <p:cTn id="252" presetID="8" presetClass="entr" presetSubtype="16" fill="hold" grpId="0" nodeType="withEffect">
                                  <p:stCondLst>
                                    <p:cond delay="0"/>
                                  </p:stCondLst>
                                  <p:childTnLst>
                                    <p:set>
                                      <p:cBhvr>
                                        <p:cTn id="253" dur="1" fill="hold">
                                          <p:stCondLst>
                                            <p:cond delay="0"/>
                                          </p:stCondLst>
                                        </p:cTn>
                                        <p:tgtEl>
                                          <p:spTgt spid="116"/>
                                        </p:tgtEl>
                                        <p:attrNameLst>
                                          <p:attrName>style.visibility</p:attrName>
                                        </p:attrNameLst>
                                      </p:cBhvr>
                                      <p:to>
                                        <p:strVal val="visible"/>
                                      </p:to>
                                    </p:set>
                                    <p:animEffect transition="in" filter="diamond(in)">
                                      <p:cBhvr>
                                        <p:cTn id="254" dur="500"/>
                                        <p:tgtEl>
                                          <p:spTgt spid="116"/>
                                        </p:tgtEl>
                                      </p:cBhvr>
                                    </p:animEffect>
                                  </p:childTnLst>
                                </p:cTn>
                              </p:par>
                            </p:childTnLst>
                          </p:cTn>
                        </p:par>
                      </p:childTnLst>
                    </p:cTn>
                  </p:par>
                  <p:par>
                    <p:cTn id="255" fill="hold">
                      <p:stCondLst>
                        <p:cond delay="indefinite"/>
                      </p:stCondLst>
                      <p:childTnLst>
                        <p:par>
                          <p:cTn id="256" fill="hold">
                            <p:stCondLst>
                              <p:cond delay="0"/>
                            </p:stCondLst>
                            <p:childTnLst>
                              <p:par>
                                <p:cTn id="257" presetID="18" presetClass="entr" presetSubtype="3" fill="hold" grpId="0" nodeType="clickEffect">
                                  <p:stCondLst>
                                    <p:cond delay="0"/>
                                  </p:stCondLst>
                                  <p:childTnLst>
                                    <p:set>
                                      <p:cBhvr>
                                        <p:cTn id="258" dur="1" fill="hold">
                                          <p:stCondLst>
                                            <p:cond delay="0"/>
                                          </p:stCondLst>
                                        </p:cTn>
                                        <p:tgtEl>
                                          <p:spTgt spid="91"/>
                                        </p:tgtEl>
                                        <p:attrNameLst>
                                          <p:attrName>style.visibility</p:attrName>
                                        </p:attrNameLst>
                                      </p:cBhvr>
                                      <p:to>
                                        <p:strVal val="visible"/>
                                      </p:to>
                                    </p:set>
                                    <p:animEffect transition="in" filter="strips(upRight)">
                                      <p:cBhvr>
                                        <p:cTn id="259" dur="2000"/>
                                        <p:tgtEl>
                                          <p:spTgt spid="91"/>
                                        </p:tgtEl>
                                      </p:cBhvr>
                                    </p:animEffect>
                                  </p:childTnLst>
                                </p:cTn>
                              </p:par>
                              <p:par>
                                <p:cTn id="260" presetID="18" presetClass="entr" presetSubtype="3" fill="hold" grpId="0" nodeType="withEffect">
                                  <p:stCondLst>
                                    <p:cond delay="0"/>
                                  </p:stCondLst>
                                  <p:childTnLst>
                                    <p:set>
                                      <p:cBhvr>
                                        <p:cTn id="261" dur="1" fill="hold">
                                          <p:stCondLst>
                                            <p:cond delay="0"/>
                                          </p:stCondLst>
                                        </p:cTn>
                                        <p:tgtEl>
                                          <p:spTgt spid="90"/>
                                        </p:tgtEl>
                                        <p:attrNameLst>
                                          <p:attrName>style.visibility</p:attrName>
                                        </p:attrNameLst>
                                      </p:cBhvr>
                                      <p:to>
                                        <p:strVal val="visible"/>
                                      </p:to>
                                    </p:set>
                                    <p:animEffect transition="in" filter="strips(upRight)">
                                      <p:cBhvr>
                                        <p:cTn id="262" dur="2000"/>
                                        <p:tgtEl>
                                          <p:spTgt spid="90"/>
                                        </p:tgtEl>
                                      </p:cBhvr>
                                    </p:animEffect>
                                  </p:childTnLst>
                                </p:cTn>
                              </p:par>
                            </p:childTnLst>
                          </p:cTn>
                        </p:par>
                      </p:childTnLst>
                    </p:cTn>
                  </p:par>
                  <p:par>
                    <p:cTn id="263" fill="hold">
                      <p:stCondLst>
                        <p:cond delay="indefinite"/>
                      </p:stCondLst>
                      <p:childTnLst>
                        <p:par>
                          <p:cTn id="264" fill="hold">
                            <p:stCondLst>
                              <p:cond delay="0"/>
                            </p:stCondLst>
                            <p:childTnLst>
                              <p:par>
                                <p:cTn id="265" presetID="8" presetClass="entr" presetSubtype="16" fill="hold" grpId="0" nodeType="clickEffect">
                                  <p:stCondLst>
                                    <p:cond delay="0"/>
                                  </p:stCondLst>
                                  <p:childTnLst>
                                    <p:set>
                                      <p:cBhvr>
                                        <p:cTn id="266" dur="1" fill="hold">
                                          <p:stCondLst>
                                            <p:cond delay="0"/>
                                          </p:stCondLst>
                                        </p:cTn>
                                        <p:tgtEl>
                                          <p:spTgt spid="92"/>
                                        </p:tgtEl>
                                        <p:attrNameLst>
                                          <p:attrName>style.visibility</p:attrName>
                                        </p:attrNameLst>
                                      </p:cBhvr>
                                      <p:to>
                                        <p:strVal val="visible"/>
                                      </p:to>
                                    </p:set>
                                    <p:animEffect transition="in" filter="diamond(in)">
                                      <p:cBhvr>
                                        <p:cTn id="267" dur="2000"/>
                                        <p:tgtEl>
                                          <p:spTgt spid="92"/>
                                        </p:tgtEl>
                                      </p:cBhvr>
                                    </p:animEffect>
                                  </p:childTnLst>
                                </p:cTn>
                              </p:par>
                              <p:par>
                                <p:cTn id="268" presetID="8" presetClass="entr" presetSubtype="16" fill="hold" grpId="0" nodeType="withEffect">
                                  <p:stCondLst>
                                    <p:cond delay="0"/>
                                  </p:stCondLst>
                                  <p:childTnLst>
                                    <p:set>
                                      <p:cBhvr>
                                        <p:cTn id="269" dur="1" fill="hold">
                                          <p:stCondLst>
                                            <p:cond delay="0"/>
                                          </p:stCondLst>
                                        </p:cTn>
                                        <p:tgtEl>
                                          <p:spTgt spid="93"/>
                                        </p:tgtEl>
                                        <p:attrNameLst>
                                          <p:attrName>style.visibility</p:attrName>
                                        </p:attrNameLst>
                                      </p:cBhvr>
                                      <p:to>
                                        <p:strVal val="visible"/>
                                      </p:to>
                                    </p:set>
                                    <p:animEffect transition="in" filter="diamond(in)">
                                      <p:cBhvr>
                                        <p:cTn id="270" dur="2000"/>
                                        <p:tgtEl>
                                          <p:spTgt spid="93"/>
                                        </p:tgtEl>
                                      </p:cBhvr>
                                    </p:animEffect>
                                  </p:childTnLst>
                                </p:cTn>
                              </p:par>
                            </p:childTnLst>
                          </p:cTn>
                        </p:par>
                      </p:childTnLst>
                    </p:cTn>
                  </p:par>
                  <p:par>
                    <p:cTn id="271" fill="hold">
                      <p:stCondLst>
                        <p:cond delay="indefinite"/>
                      </p:stCondLst>
                      <p:childTnLst>
                        <p:par>
                          <p:cTn id="272" fill="hold">
                            <p:stCondLst>
                              <p:cond delay="0"/>
                            </p:stCondLst>
                            <p:childTnLst>
                              <p:par>
                                <p:cTn id="273" presetID="8" presetClass="entr" presetSubtype="16" fill="hold" grpId="0" nodeType="clickEffect">
                                  <p:stCondLst>
                                    <p:cond delay="0"/>
                                  </p:stCondLst>
                                  <p:childTnLst>
                                    <p:set>
                                      <p:cBhvr>
                                        <p:cTn id="274" dur="1" fill="hold">
                                          <p:stCondLst>
                                            <p:cond delay="0"/>
                                          </p:stCondLst>
                                        </p:cTn>
                                        <p:tgtEl>
                                          <p:spTgt spid="44"/>
                                        </p:tgtEl>
                                        <p:attrNameLst>
                                          <p:attrName>style.visibility</p:attrName>
                                        </p:attrNameLst>
                                      </p:cBhvr>
                                      <p:to>
                                        <p:strVal val="visible"/>
                                      </p:to>
                                    </p:set>
                                    <p:animEffect transition="in" filter="diamond(in)">
                                      <p:cBhvr>
                                        <p:cTn id="275" dur="2000"/>
                                        <p:tgtEl>
                                          <p:spTgt spid="44"/>
                                        </p:tgtEl>
                                      </p:cBhvr>
                                    </p:animEffect>
                                  </p:childTnLst>
                                </p:cTn>
                              </p:par>
                              <p:par>
                                <p:cTn id="276" presetID="8" presetClass="entr" presetSubtype="16" fill="hold" grpId="0" nodeType="withEffect">
                                  <p:stCondLst>
                                    <p:cond delay="0"/>
                                  </p:stCondLst>
                                  <p:childTnLst>
                                    <p:set>
                                      <p:cBhvr>
                                        <p:cTn id="277" dur="1" fill="hold">
                                          <p:stCondLst>
                                            <p:cond delay="0"/>
                                          </p:stCondLst>
                                        </p:cTn>
                                        <p:tgtEl>
                                          <p:spTgt spid="77"/>
                                        </p:tgtEl>
                                        <p:attrNameLst>
                                          <p:attrName>style.visibility</p:attrName>
                                        </p:attrNameLst>
                                      </p:cBhvr>
                                      <p:to>
                                        <p:strVal val="visible"/>
                                      </p:to>
                                    </p:set>
                                    <p:animEffect transition="in" filter="diamond(in)">
                                      <p:cBhvr>
                                        <p:cTn id="278" dur="500"/>
                                        <p:tgtEl>
                                          <p:spTgt spid="77"/>
                                        </p:tgtEl>
                                      </p:cBhvr>
                                    </p:animEffect>
                                  </p:childTnLst>
                                </p:cTn>
                              </p:par>
                            </p:childTnLst>
                          </p:cTn>
                        </p:par>
                      </p:childTnLst>
                    </p:cTn>
                  </p:par>
                  <p:par>
                    <p:cTn id="279" fill="hold">
                      <p:stCondLst>
                        <p:cond delay="indefinite"/>
                      </p:stCondLst>
                      <p:childTnLst>
                        <p:par>
                          <p:cTn id="280" fill="hold">
                            <p:stCondLst>
                              <p:cond delay="0"/>
                            </p:stCondLst>
                            <p:childTnLst>
                              <p:par>
                                <p:cTn id="281" presetID="1" presetClass="entr" presetSubtype="0" fill="hold" nodeType="clickEffect">
                                  <p:stCondLst>
                                    <p:cond delay="0"/>
                                  </p:stCondLst>
                                  <p:childTnLst>
                                    <p:set>
                                      <p:cBhvr>
                                        <p:cTn id="282" dur="1" fill="hold">
                                          <p:stCondLst>
                                            <p:cond delay="0"/>
                                          </p:stCondLst>
                                        </p:cTn>
                                        <p:tgtEl>
                                          <p:spTgt spid="41">
                                            <p:txEl>
                                              <p:pRg st="8" end="8"/>
                                            </p:txEl>
                                          </p:spTgt>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presetID="8" presetClass="entr" presetSubtype="16" fill="hold" grpId="0" nodeType="clickEffect">
                                  <p:stCondLst>
                                    <p:cond delay="0"/>
                                  </p:stCondLst>
                                  <p:childTnLst>
                                    <p:set>
                                      <p:cBhvr>
                                        <p:cTn id="286" dur="1" fill="hold">
                                          <p:stCondLst>
                                            <p:cond delay="0"/>
                                          </p:stCondLst>
                                        </p:cTn>
                                        <p:tgtEl>
                                          <p:spTgt spid="117"/>
                                        </p:tgtEl>
                                        <p:attrNameLst>
                                          <p:attrName>style.visibility</p:attrName>
                                        </p:attrNameLst>
                                      </p:cBhvr>
                                      <p:to>
                                        <p:strVal val="visible"/>
                                      </p:to>
                                    </p:set>
                                    <p:animEffect transition="in" filter="diamond(in)">
                                      <p:cBhvr>
                                        <p:cTn id="287" dur="500"/>
                                        <p:tgtEl>
                                          <p:spTgt spid="117"/>
                                        </p:tgtEl>
                                      </p:cBhvr>
                                    </p:animEffect>
                                  </p:childTnLst>
                                </p:cTn>
                              </p:par>
                              <p:par>
                                <p:cTn id="288" presetID="8" presetClass="entr" presetSubtype="16" fill="hold" grpId="0" nodeType="withEffect">
                                  <p:stCondLst>
                                    <p:cond delay="0"/>
                                  </p:stCondLst>
                                  <p:childTnLst>
                                    <p:set>
                                      <p:cBhvr>
                                        <p:cTn id="289" dur="1" fill="hold">
                                          <p:stCondLst>
                                            <p:cond delay="0"/>
                                          </p:stCondLst>
                                        </p:cTn>
                                        <p:tgtEl>
                                          <p:spTgt spid="115"/>
                                        </p:tgtEl>
                                        <p:attrNameLst>
                                          <p:attrName>style.visibility</p:attrName>
                                        </p:attrNameLst>
                                      </p:cBhvr>
                                      <p:to>
                                        <p:strVal val="visible"/>
                                      </p:to>
                                    </p:set>
                                    <p:animEffect transition="in" filter="diamond(in)">
                                      <p:cBhvr>
                                        <p:cTn id="290" dur="500"/>
                                        <p:tgtEl>
                                          <p:spTgt spid="115"/>
                                        </p:tgtEl>
                                      </p:cBhvr>
                                    </p:animEffect>
                                  </p:childTnLst>
                                </p:cTn>
                              </p:par>
                              <p:par>
                                <p:cTn id="291" presetID="8" presetClass="entr" presetSubtype="16" fill="hold" grpId="0" nodeType="withEffect">
                                  <p:stCondLst>
                                    <p:cond delay="0"/>
                                  </p:stCondLst>
                                  <p:childTnLst>
                                    <p:set>
                                      <p:cBhvr>
                                        <p:cTn id="292" dur="1" fill="hold">
                                          <p:stCondLst>
                                            <p:cond delay="0"/>
                                          </p:stCondLst>
                                        </p:cTn>
                                        <p:tgtEl>
                                          <p:spTgt spid="114"/>
                                        </p:tgtEl>
                                        <p:attrNameLst>
                                          <p:attrName>style.visibility</p:attrName>
                                        </p:attrNameLst>
                                      </p:cBhvr>
                                      <p:to>
                                        <p:strVal val="visible"/>
                                      </p:to>
                                    </p:set>
                                    <p:animEffect transition="in" filter="diamond(in)">
                                      <p:cBhvr>
                                        <p:cTn id="293" dur="500"/>
                                        <p:tgtEl>
                                          <p:spTgt spid="114"/>
                                        </p:tgtEl>
                                      </p:cBhvr>
                                    </p:animEffect>
                                  </p:childTnLst>
                                </p:cTn>
                              </p:par>
                              <p:par>
                                <p:cTn id="294" presetID="8" presetClass="entr" presetSubtype="16" fill="hold" grpId="0" nodeType="withEffect">
                                  <p:stCondLst>
                                    <p:cond delay="0"/>
                                  </p:stCondLst>
                                  <p:childTnLst>
                                    <p:set>
                                      <p:cBhvr>
                                        <p:cTn id="295" dur="1" fill="hold">
                                          <p:stCondLst>
                                            <p:cond delay="0"/>
                                          </p:stCondLst>
                                        </p:cTn>
                                        <p:tgtEl>
                                          <p:spTgt spid="113"/>
                                        </p:tgtEl>
                                        <p:attrNameLst>
                                          <p:attrName>style.visibility</p:attrName>
                                        </p:attrNameLst>
                                      </p:cBhvr>
                                      <p:to>
                                        <p:strVal val="visible"/>
                                      </p:to>
                                    </p:set>
                                    <p:animEffect transition="in" filter="diamond(in)">
                                      <p:cBhvr>
                                        <p:cTn id="296" dur="500"/>
                                        <p:tgtEl>
                                          <p:spTgt spid="113"/>
                                        </p:tgtEl>
                                      </p:cBhvr>
                                    </p:animEffect>
                                  </p:childTnLst>
                                </p:cTn>
                              </p:par>
                              <p:par>
                                <p:cTn id="297" presetID="8" presetClass="entr" presetSubtype="16" fill="hold" grpId="0" nodeType="withEffect">
                                  <p:stCondLst>
                                    <p:cond delay="0"/>
                                  </p:stCondLst>
                                  <p:childTnLst>
                                    <p:set>
                                      <p:cBhvr>
                                        <p:cTn id="298" dur="1" fill="hold">
                                          <p:stCondLst>
                                            <p:cond delay="0"/>
                                          </p:stCondLst>
                                        </p:cTn>
                                        <p:tgtEl>
                                          <p:spTgt spid="112"/>
                                        </p:tgtEl>
                                        <p:attrNameLst>
                                          <p:attrName>style.visibility</p:attrName>
                                        </p:attrNameLst>
                                      </p:cBhvr>
                                      <p:to>
                                        <p:strVal val="visible"/>
                                      </p:to>
                                    </p:set>
                                    <p:animEffect transition="in" filter="diamond(in)">
                                      <p:cBhvr>
                                        <p:cTn id="299" dur="500"/>
                                        <p:tgtEl>
                                          <p:spTgt spid="112"/>
                                        </p:tgtEl>
                                      </p:cBhvr>
                                    </p:animEffect>
                                  </p:childTnLst>
                                </p:cTn>
                              </p:par>
                              <p:par>
                                <p:cTn id="300" presetID="8" presetClass="entr" presetSubtype="16" fill="hold" grpId="0" nodeType="withEffect">
                                  <p:stCondLst>
                                    <p:cond delay="0"/>
                                  </p:stCondLst>
                                  <p:childTnLst>
                                    <p:set>
                                      <p:cBhvr>
                                        <p:cTn id="301" dur="1" fill="hold">
                                          <p:stCondLst>
                                            <p:cond delay="0"/>
                                          </p:stCondLst>
                                        </p:cTn>
                                        <p:tgtEl>
                                          <p:spTgt spid="111"/>
                                        </p:tgtEl>
                                        <p:attrNameLst>
                                          <p:attrName>style.visibility</p:attrName>
                                        </p:attrNameLst>
                                      </p:cBhvr>
                                      <p:to>
                                        <p:strVal val="visible"/>
                                      </p:to>
                                    </p:set>
                                    <p:animEffect transition="in" filter="diamond(in)">
                                      <p:cBhvr>
                                        <p:cTn id="302" dur="500"/>
                                        <p:tgtEl>
                                          <p:spTgt spid="111"/>
                                        </p:tgtEl>
                                      </p:cBhvr>
                                    </p:animEffect>
                                  </p:childTnLst>
                                </p:cTn>
                              </p:par>
                              <p:par>
                                <p:cTn id="303" presetID="8" presetClass="entr" presetSubtype="16" fill="hold" grpId="0" nodeType="withEffect">
                                  <p:stCondLst>
                                    <p:cond delay="0"/>
                                  </p:stCondLst>
                                  <p:childTnLst>
                                    <p:set>
                                      <p:cBhvr>
                                        <p:cTn id="304" dur="1" fill="hold">
                                          <p:stCondLst>
                                            <p:cond delay="0"/>
                                          </p:stCondLst>
                                        </p:cTn>
                                        <p:tgtEl>
                                          <p:spTgt spid="110"/>
                                        </p:tgtEl>
                                        <p:attrNameLst>
                                          <p:attrName>style.visibility</p:attrName>
                                        </p:attrNameLst>
                                      </p:cBhvr>
                                      <p:to>
                                        <p:strVal val="visible"/>
                                      </p:to>
                                    </p:set>
                                    <p:animEffect transition="in" filter="diamond(in)">
                                      <p:cBhvr>
                                        <p:cTn id="305" dur="500"/>
                                        <p:tgtEl>
                                          <p:spTgt spid="110"/>
                                        </p:tgtEl>
                                      </p:cBhvr>
                                    </p:animEffect>
                                  </p:childTnLst>
                                </p:cTn>
                              </p:par>
                              <p:par>
                                <p:cTn id="306" presetID="8" presetClass="entr" presetSubtype="16" fill="hold" grpId="0" nodeType="withEffect">
                                  <p:stCondLst>
                                    <p:cond delay="0"/>
                                  </p:stCondLst>
                                  <p:childTnLst>
                                    <p:set>
                                      <p:cBhvr>
                                        <p:cTn id="307" dur="1" fill="hold">
                                          <p:stCondLst>
                                            <p:cond delay="0"/>
                                          </p:stCondLst>
                                        </p:cTn>
                                        <p:tgtEl>
                                          <p:spTgt spid="109"/>
                                        </p:tgtEl>
                                        <p:attrNameLst>
                                          <p:attrName>style.visibility</p:attrName>
                                        </p:attrNameLst>
                                      </p:cBhvr>
                                      <p:to>
                                        <p:strVal val="visible"/>
                                      </p:to>
                                    </p:set>
                                    <p:animEffect transition="in" filter="diamond(in)">
                                      <p:cBhvr>
                                        <p:cTn id="308" dur="500"/>
                                        <p:tgtEl>
                                          <p:spTgt spid="109"/>
                                        </p:tgtEl>
                                      </p:cBhvr>
                                    </p:animEffect>
                                  </p:childTnLst>
                                </p:cTn>
                              </p:par>
                              <p:par>
                                <p:cTn id="309" presetID="8" presetClass="entr" presetSubtype="16" fill="hold" grpId="0" nodeType="withEffect">
                                  <p:stCondLst>
                                    <p:cond delay="0"/>
                                  </p:stCondLst>
                                  <p:childTnLst>
                                    <p:set>
                                      <p:cBhvr>
                                        <p:cTn id="310" dur="1" fill="hold">
                                          <p:stCondLst>
                                            <p:cond delay="0"/>
                                          </p:stCondLst>
                                        </p:cTn>
                                        <p:tgtEl>
                                          <p:spTgt spid="108"/>
                                        </p:tgtEl>
                                        <p:attrNameLst>
                                          <p:attrName>style.visibility</p:attrName>
                                        </p:attrNameLst>
                                      </p:cBhvr>
                                      <p:to>
                                        <p:strVal val="visible"/>
                                      </p:to>
                                    </p:set>
                                    <p:animEffect transition="in" filter="diamond(in)">
                                      <p:cBhvr>
                                        <p:cTn id="311" dur="500"/>
                                        <p:tgtEl>
                                          <p:spTgt spid="108"/>
                                        </p:tgtEl>
                                      </p:cBhvr>
                                    </p:animEffect>
                                  </p:childTnLst>
                                </p:cTn>
                              </p:par>
                              <p:par>
                                <p:cTn id="312" presetID="8" presetClass="entr" presetSubtype="16" fill="hold" grpId="0" nodeType="withEffect">
                                  <p:stCondLst>
                                    <p:cond delay="0"/>
                                  </p:stCondLst>
                                  <p:childTnLst>
                                    <p:set>
                                      <p:cBhvr>
                                        <p:cTn id="313" dur="1" fill="hold">
                                          <p:stCondLst>
                                            <p:cond delay="0"/>
                                          </p:stCondLst>
                                        </p:cTn>
                                        <p:tgtEl>
                                          <p:spTgt spid="100"/>
                                        </p:tgtEl>
                                        <p:attrNameLst>
                                          <p:attrName>style.visibility</p:attrName>
                                        </p:attrNameLst>
                                      </p:cBhvr>
                                      <p:to>
                                        <p:strVal val="visible"/>
                                      </p:to>
                                    </p:set>
                                    <p:animEffect transition="in" filter="diamond(in)">
                                      <p:cBhvr>
                                        <p:cTn id="314" dur="500"/>
                                        <p:tgtEl>
                                          <p:spTgt spid="100"/>
                                        </p:tgtEl>
                                      </p:cBhvr>
                                    </p:animEffect>
                                  </p:childTnLst>
                                </p:cTn>
                              </p:par>
                              <p:par>
                                <p:cTn id="315" presetID="8" presetClass="entr" presetSubtype="16" fill="hold" grpId="1" nodeType="withEffect">
                                  <p:stCondLst>
                                    <p:cond delay="0"/>
                                  </p:stCondLst>
                                  <p:childTnLst>
                                    <p:set>
                                      <p:cBhvr>
                                        <p:cTn id="316" dur="1" fill="hold">
                                          <p:stCondLst>
                                            <p:cond delay="0"/>
                                          </p:stCondLst>
                                        </p:cTn>
                                        <p:tgtEl>
                                          <p:spTgt spid="93"/>
                                        </p:tgtEl>
                                        <p:attrNameLst>
                                          <p:attrName>style.visibility</p:attrName>
                                        </p:attrNameLst>
                                      </p:cBhvr>
                                      <p:to>
                                        <p:strVal val="visible"/>
                                      </p:to>
                                    </p:set>
                                    <p:animEffect transition="in" filter="diamond(in)">
                                      <p:cBhvr>
                                        <p:cTn id="317" dur="500"/>
                                        <p:tgtEl>
                                          <p:spTgt spid="93"/>
                                        </p:tgtEl>
                                      </p:cBhvr>
                                    </p:animEffect>
                                  </p:childTnLst>
                                </p:cTn>
                              </p:par>
                              <p:par>
                                <p:cTn id="318" presetID="8" presetClass="entr" presetSubtype="16" fill="hold" grpId="0" nodeType="withEffect">
                                  <p:stCondLst>
                                    <p:cond delay="0"/>
                                  </p:stCondLst>
                                  <p:childTnLst>
                                    <p:set>
                                      <p:cBhvr>
                                        <p:cTn id="319" dur="1" fill="hold">
                                          <p:stCondLst>
                                            <p:cond delay="0"/>
                                          </p:stCondLst>
                                        </p:cTn>
                                        <p:tgtEl>
                                          <p:spTgt spid="98"/>
                                        </p:tgtEl>
                                        <p:attrNameLst>
                                          <p:attrName>style.visibility</p:attrName>
                                        </p:attrNameLst>
                                      </p:cBhvr>
                                      <p:to>
                                        <p:strVal val="visible"/>
                                      </p:to>
                                    </p:set>
                                    <p:animEffect transition="in" filter="diamond(in)">
                                      <p:cBhvr>
                                        <p:cTn id="320" dur="500"/>
                                        <p:tgtEl>
                                          <p:spTgt spid="98"/>
                                        </p:tgtEl>
                                      </p:cBhvr>
                                    </p:animEffect>
                                  </p:childTnLst>
                                </p:cTn>
                              </p:par>
                              <p:par>
                                <p:cTn id="321" presetID="8" presetClass="entr" presetSubtype="16" fill="hold" grpId="0" nodeType="withEffect">
                                  <p:stCondLst>
                                    <p:cond delay="0"/>
                                  </p:stCondLst>
                                  <p:childTnLst>
                                    <p:set>
                                      <p:cBhvr>
                                        <p:cTn id="322" dur="1" fill="hold">
                                          <p:stCondLst>
                                            <p:cond delay="0"/>
                                          </p:stCondLst>
                                        </p:cTn>
                                        <p:tgtEl>
                                          <p:spTgt spid="97"/>
                                        </p:tgtEl>
                                        <p:attrNameLst>
                                          <p:attrName>style.visibility</p:attrName>
                                        </p:attrNameLst>
                                      </p:cBhvr>
                                      <p:to>
                                        <p:strVal val="visible"/>
                                      </p:to>
                                    </p:set>
                                    <p:animEffect transition="in" filter="diamond(in)">
                                      <p:cBhvr>
                                        <p:cTn id="323" dur="500"/>
                                        <p:tgtEl>
                                          <p:spTgt spid="97"/>
                                        </p:tgtEl>
                                      </p:cBhvr>
                                    </p:animEffect>
                                  </p:childTnLst>
                                </p:cTn>
                              </p:par>
                              <p:par>
                                <p:cTn id="324" presetID="8" presetClass="entr" presetSubtype="16" fill="hold" grpId="0" nodeType="withEffect">
                                  <p:stCondLst>
                                    <p:cond delay="0"/>
                                  </p:stCondLst>
                                  <p:childTnLst>
                                    <p:set>
                                      <p:cBhvr>
                                        <p:cTn id="325" dur="1" fill="hold">
                                          <p:stCondLst>
                                            <p:cond delay="0"/>
                                          </p:stCondLst>
                                        </p:cTn>
                                        <p:tgtEl>
                                          <p:spTgt spid="96"/>
                                        </p:tgtEl>
                                        <p:attrNameLst>
                                          <p:attrName>style.visibility</p:attrName>
                                        </p:attrNameLst>
                                      </p:cBhvr>
                                      <p:to>
                                        <p:strVal val="visible"/>
                                      </p:to>
                                    </p:set>
                                    <p:animEffect transition="in" filter="diamond(in)">
                                      <p:cBhvr>
                                        <p:cTn id="326" dur="500"/>
                                        <p:tgtEl>
                                          <p:spTgt spid="96"/>
                                        </p:tgtEl>
                                      </p:cBhvr>
                                    </p:animEffect>
                                  </p:childTnLst>
                                </p:cTn>
                              </p:par>
                              <p:par>
                                <p:cTn id="327" presetID="8" presetClass="entr" presetSubtype="16" fill="hold" grpId="0" nodeType="withEffect">
                                  <p:stCondLst>
                                    <p:cond delay="0"/>
                                  </p:stCondLst>
                                  <p:childTnLst>
                                    <p:set>
                                      <p:cBhvr>
                                        <p:cTn id="328" dur="1" fill="hold">
                                          <p:stCondLst>
                                            <p:cond delay="0"/>
                                          </p:stCondLst>
                                        </p:cTn>
                                        <p:tgtEl>
                                          <p:spTgt spid="95"/>
                                        </p:tgtEl>
                                        <p:attrNameLst>
                                          <p:attrName>style.visibility</p:attrName>
                                        </p:attrNameLst>
                                      </p:cBhvr>
                                      <p:to>
                                        <p:strVal val="visible"/>
                                      </p:to>
                                    </p:set>
                                    <p:animEffect transition="in" filter="diamond(in)">
                                      <p:cBhvr>
                                        <p:cTn id="329" dur="500"/>
                                        <p:tgtEl>
                                          <p:spTgt spid="95"/>
                                        </p:tgtEl>
                                      </p:cBhvr>
                                    </p:animEffect>
                                  </p:childTnLst>
                                </p:cTn>
                              </p:par>
                              <p:par>
                                <p:cTn id="330" presetID="8" presetClass="entr" presetSubtype="16" fill="hold" grpId="0" nodeType="withEffect">
                                  <p:stCondLst>
                                    <p:cond delay="0"/>
                                  </p:stCondLst>
                                  <p:childTnLst>
                                    <p:set>
                                      <p:cBhvr>
                                        <p:cTn id="331" dur="1" fill="hold">
                                          <p:stCondLst>
                                            <p:cond delay="0"/>
                                          </p:stCondLst>
                                        </p:cTn>
                                        <p:tgtEl>
                                          <p:spTgt spid="103"/>
                                        </p:tgtEl>
                                        <p:attrNameLst>
                                          <p:attrName>style.visibility</p:attrName>
                                        </p:attrNameLst>
                                      </p:cBhvr>
                                      <p:to>
                                        <p:strVal val="visible"/>
                                      </p:to>
                                    </p:set>
                                    <p:animEffect transition="in" filter="diamond(in)">
                                      <p:cBhvr>
                                        <p:cTn id="332" dur="500"/>
                                        <p:tgtEl>
                                          <p:spTgt spid="103"/>
                                        </p:tgtEl>
                                      </p:cBhvr>
                                    </p:animEffect>
                                  </p:childTnLst>
                                </p:cTn>
                              </p:par>
                              <p:par>
                                <p:cTn id="333" presetID="8" presetClass="entr" presetSubtype="16" fill="hold" grpId="0" nodeType="withEffect">
                                  <p:stCondLst>
                                    <p:cond delay="0"/>
                                  </p:stCondLst>
                                  <p:childTnLst>
                                    <p:set>
                                      <p:cBhvr>
                                        <p:cTn id="334" dur="1" fill="hold">
                                          <p:stCondLst>
                                            <p:cond delay="0"/>
                                          </p:stCondLst>
                                        </p:cTn>
                                        <p:tgtEl>
                                          <p:spTgt spid="102"/>
                                        </p:tgtEl>
                                        <p:attrNameLst>
                                          <p:attrName>style.visibility</p:attrName>
                                        </p:attrNameLst>
                                      </p:cBhvr>
                                      <p:to>
                                        <p:strVal val="visible"/>
                                      </p:to>
                                    </p:set>
                                    <p:animEffect transition="in" filter="diamond(in)">
                                      <p:cBhvr>
                                        <p:cTn id="335" dur="500"/>
                                        <p:tgtEl>
                                          <p:spTgt spid="102"/>
                                        </p:tgtEl>
                                      </p:cBhvr>
                                    </p:animEffect>
                                  </p:childTnLst>
                                </p:cTn>
                              </p:par>
                              <p:par>
                                <p:cTn id="336" presetID="8" presetClass="entr" presetSubtype="16" fill="hold" grpId="0" nodeType="withEffect">
                                  <p:stCondLst>
                                    <p:cond delay="0"/>
                                  </p:stCondLst>
                                  <p:childTnLst>
                                    <p:set>
                                      <p:cBhvr>
                                        <p:cTn id="337" dur="1" fill="hold">
                                          <p:stCondLst>
                                            <p:cond delay="0"/>
                                          </p:stCondLst>
                                        </p:cTn>
                                        <p:tgtEl>
                                          <p:spTgt spid="104"/>
                                        </p:tgtEl>
                                        <p:attrNameLst>
                                          <p:attrName>style.visibility</p:attrName>
                                        </p:attrNameLst>
                                      </p:cBhvr>
                                      <p:to>
                                        <p:strVal val="visible"/>
                                      </p:to>
                                    </p:set>
                                    <p:animEffect transition="in" filter="diamond(in)">
                                      <p:cBhvr>
                                        <p:cTn id="338" dur="500"/>
                                        <p:tgtEl>
                                          <p:spTgt spid="104"/>
                                        </p:tgtEl>
                                      </p:cBhvr>
                                    </p:animEffect>
                                  </p:childTnLst>
                                </p:cTn>
                              </p:par>
                              <p:par>
                                <p:cTn id="339" presetID="8" presetClass="entr" presetSubtype="16" fill="hold" grpId="0" nodeType="withEffect">
                                  <p:stCondLst>
                                    <p:cond delay="0"/>
                                  </p:stCondLst>
                                  <p:childTnLst>
                                    <p:set>
                                      <p:cBhvr>
                                        <p:cTn id="340" dur="1" fill="hold">
                                          <p:stCondLst>
                                            <p:cond delay="0"/>
                                          </p:stCondLst>
                                        </p:cTn>
                                        <p:tgtEl>
                                          <p:spTgt spid="101"/>
                                        </p:tgtEl>
                                        <p:attrNameLst>
                                          <p:attrName>style.visibility</p:attrName>
                                        </p:attrNameLst>
                                      </p:cBhvr>
                                      <p:to>
                                        <p:strVal val="visible"/>
                                      </p:to>
                                    </p:set>
                                    <p:animEffect transition="in" filter="diamond(in)">
                                      <p:cBhvr>
                                        <p:cTn id="341" dur="500"/>
                                        <p:tgtEl>
                                          <p:spTgt spid="101"/>
                                        </p:tgtEl>
                                      </p:cBhvr>
                                    </p:animEffect>
                                  </p:childTnLst>
                                </p:cTn>
                              </p:par>
                              <p:par>
                                <p:cTn id="342" presetID="8" presetClass="entr" presetSubtype="16" fill="hold" grpId="0" nodeType="withEffect">
                                  <p:stCondLst>
                                    <p:cond delay="0"/>
                                  </p:stCondLst>
                                  <p:childTnLst>
                                    <p:set>
                                      <p:cBhvr>
                                        <p:cTn id="343" dur="1" fill="hold">
                                          <p:stCondLst>
                                            <p:cond delay="0"/>
                                          </p:stCondLst>
                                        </p:cTn>
                                        <p:tgtEl>
                                          <p:spTgt spid="99"/>
                                        </p:tgtEl>
                                        <p:attrNameLst>
                                          <p:attrName>style.visibility</p:attrName>
                                        </p:attrNameLst>
                                      </p:cBhvr>
                                      <p:to>
                                        <p:strVal val="visible"/>
                                      </p:to>
                                    </p:set>
                                    <p:animEffect transition="in" filter="diamond(in)">
                                      <p:cBhvr>
                                        <p:cTn id="344" dur="500"/>
                                        <p:tgtEl>
                                          <p:spTgt spid="99"/>
                                        </p:tgtEl>
                                      </p:cBhvr>
                                    </p:animEffect>
                                  </p:childTnLst>
                                </p:cTn>
                              </p:par>
                            </p:childTnLst>
                          </p:cTn>
                        </p:par>
                      </p:childTnLst>
                    </p:cTn>
                  </p:par>
                  <p:par>
                    <p:cTn id="345" fill="hold">
                      <p:stCondLst>
                        <p:cond delay="indefinite"/>
                      </p:stCondLst>
                      <p:childTnLst>
                        <p:par>
                          <p:cTn id="346" fill="hold">
                            <p:stCondLst>
                              <p:cond delay="0"/>
                            </p:stCondLst>
                            <p:childTnLst>
                              <p:par>
                                <p:cTn id="347" presetID="8" presetClass="entr" presetSubtype="16" fill="hold" grpId="0" nodeType="clickEffect">
                                  <p:stCondLst>
                                    <p:cond delay="0"/>
                                  </p:stCondLst>
                                  <p:childTnLst>
                                    <p:set>
                                      <p:cBhvr>
                                        <p:cTn id="348" dur="1" fill="hold">
                                          <p:stCondLst>
                                            <p:cond delay="0"/>
                                          </p:stCondLst>
                                        </p:cTn>
                                        <p:tgtEl>
                                          <p:spTgt spid="43"/>
                                        </p:tgtEl>
                                        <p:attrNameLst>
                                          <p:attrName>style.visibility</p:attrName>
                                        </p:attrNameLst>
                                      </p:cBhvr>
                                      <p:to>
                                        <p:strVal val="visible"/>
                                      </p:to>
                                    </p:set>
                                    <p:animEffect transition="in" filter="diamond(in)">
                                      <p:cBhvr>
                                        <p:cTn id="349" dur="500"/>
                                        <p:tgtEl>
                                          <p:spTgt spid="43"/>
                                        </p:tgtEl>
                                      </p:cBhvr>
                                    </p:animEffect>
                                  </p:childTnLst>
                                </p:cTn>
                              </p:par>
                              <p:par>
                                <p:cTn id="350" presetID="8" presetClass="entr" presetSubtype="16" fill="hold" grpId="0" nodeType="withEffect">
                                  <p:stCondLst>
                                    <p:cond delay="0"/>
                                  </p:stCondLst>
                                  <p:childTnLst>
                                    <p:set>
                                      <p:cBhvr>
                                        <p:cTn id="351" dur="1" fill="hold">
                                          <p:stCondLst>
                                            <p:cond delay="0"/>
                                          </p:stCondLst>
                                        </p:cTn>
                                        <p:tgtEl>
                                          <p:spTgt spid="54"/>
                                        </p:tgtEl>
                                        <p:attrNameLst>
                                          <p:attrName>style.visibility</p:attrName>
                                        </p:attrNameLst>
                                      </p:cBhvr>
                                      <p:to>
                                        <p:strVal val="visible"/>
                                      </p:to>
                                    </p:set>
                                    <p:animEffect transition="in" filter="diamond(in)">
                                      <p:cBhvr>
                                        <p:cTn id="352" dur="500"/>
                                        <p:tgtEl>
                                          <p:spTgt spid="54"/>
                                        </p:tgtEl>
                                      </p:cBhvr>
                                    </p:animEffect>
                                  </p:childTnLst>
                                </p:cTn>
                              </p:par>
                              <p:par>
                                <p:cTn id="353" presetID="8" presetClass="entr" presetSubtype="16" fill="hold" grpId="0" nodeType="withEffect">
                                  <p:stCondLst>
                                    <p:cond delay="0"/>
                                  </p:stCondLst>
                                  <p:childTnLst>
                                    <p:set>
                                      <p:cBhvr>
                                        <p:cTn id="354" dur="1" fill="hold">
                                          <p:stCondLst>
                                            <p:cond delay="0"/>
                                          </p:stCondLst>
                                        </p:cTn>
                                        <p:tgtEl>
                                          <p:spTgt spid="53"/>
                                        </p:tgtEl>
                                        <p:attrNameLst>
                                          <p:attrName>style.visibility</p:attrName>
                                        </p:attrNameLst>
                                      </p:cBhvr>
                                      <p:to>
                                        <p:strVal val="visible"/>
                                      </p:to>
                                    </p:set>
                                    <p:animEffect transition="in" filter="diamond(in)">
                                      <p:cBhvr>
                                        <p:cTn id="355" dur="500"/>
                                        <p:tgtEl>
                                          <p:spTgt spid="53"/>
                                        </p:tgtEl>
                                      </p:cBhvr>
                                    </p:animEffect>
                                  </p:childTnLst>
                                </p:cTn>
                              </p:par>
                              <p:par>
                                <p:cTn id="356" presetID="8" presetClass="entr" presetSubtype="16" fill="hold" grpId="0" nodeType="withEffect">
                                  <p:stCondLst>
                                    <p:cond delay="0"/>
                                  </p:stCondLst>
                                  <p:childTnLst>
                                    <p:set>
                                      <p:cBhvr>
                                        <p:cTn id="357" dur="1" fill="hold">
                                          <p:stCondLst>
                                            <p:cond delay="0"/>
                                          </p:stCondLst>
                                        </p:cTn>
                                        <p:tgtEl>
                                          <p:spTgt spid="52"/>
                                        </p:tgtEl>
                                        <p:attrNameLst>
                                          <p:attrName>style.visibility</p:attrName>
                                        </p:attrNameLst>
                                      </p:cBhvr>
                                      <p:to>
                                        <p:strVal val="visible"/>
                                      </p:to>
                                    </p:set>
                                    <p:animEffect transition="in" filter="diamond(in)">
                                      <p:cBhvr>
                                        <p:cTn id="358" dur="500"/>
                                        <p:tgtEl>
                                          <p:spTgt spid="52"/>
                                        </p:tgtEl>
                                      </p:cBhvr>
                                    </p:animEffect>
                                  </p:childTnLst>
                                </p:cTn>
                              </p:par>
                              <p:par>
                                <p:cTn id="359" presetID="8" presetClass="entr" presetSubtype="16" fill="hold" grpId="0" nodeType="withEffect">
                                  <p:stCondLst>
                                    <p:cond delay="0"/>
                                  </p:stCondLst>
                                  <p:childTnLst>
                                    <p:set>
                                      <p:cBhvr>
                                        <p:cTn id="360" dur="1" fill="hold">
                                          <p:stCondLst>
                                            <p:cond delay="0"/>
                                          </p:stCondLst>
                                        </p:cTn>
                                        <p:tgtEl>
                                          <p:spTgt spid="51"/>
                                        </p:tgtEl>
                                        <p:attrNameLst>
                                          <p:attrName>style.visibility</p:attrName>
                                        </p:attrNameLst>
                                      </p:cBhvr>
                                      <p:to>
                                        <p:strVal val="visible"/>
                                      </p:to>
                                    </p:set>
                                    <p:animEffect transition="in" filter="diamond(in)">
                                      <p:cBhvr>
                                        <p:cTn id="361" dur="500"/>
                                        <p:tgtEl>
                                          <p:spTgt spid="51"/>
                                        </p:tgtEl>
                                      </p:cBhvr>
                                    </p:animEffect>
                                  </p:childTnLst>
                                </p:cTn>
                              </p:par>
                              <p:par>
                                <p:cTn id="362" presetID="8" presetClass="entr" presetSubtype="16" fill="hold" grpId="0" nodeType="withEffect">
                                  <p:stCondLst>
                                    <p:cond delay="0"/>
                                  </p:stCondLst>
                                  <p:childTnLst>
                                    <p:set>
                                      <p:cBhvr>
                                        <p:cTn id="363" dur="1" fill="hold">
                                          <p:stCondLst>
                                            <p:cond delay="0"/>
                                          </p:stCondLst>
                                        </p:cTn>
                                        <p:tgtEl>
                                          <p:spTgt spid="50"/>
                                        </p:tgtEl>
                                        <p:attrNameLst>
                                          <p:attrName>style.visibility</p:attrName>
                                        </p:attrNameLst>
                                      </p:cBhvr>
                                      <p:to>
                                        <p:strVal val="visible"/>
                                      </p:to>
                                    </p:set>
                                    <p:animEffect transition="in" filter="diamond(in)">
                                      <p:cBhvr>
                                        <p:cTn id="364" dur="500"/>
                                        <p:tgtEl>
                                          <p:spTgt spid="50"/>
                                        </p:tgtEl>
                                      </p:cBhvr>
                                    </p:animEffect>
                                  </p:childTnLst>
                                </p:cTn>
                              </p:par>
                              <p:par>
                                <p:cTn id="365" presetID="8" presetClass="entr" presetSubtype="16" fill="hold" grpId="0" nodeType="withEffect">
                                  <p:stCondLst>
                                    <p:cond delay="0"/>
                                  </p:stCondLst>
                                  <p:childTnLst>
                                    <p:set>
                                      <p:cBhvr>
                                        <p:cTn id="366" dur="1" fill="hold">
                                          <p:stCondLst>
                                            <p:cond delay="0"/>
                                          </p:stCondLst>
                                        </p:cTn>
                                        <p:tgtEl>
                                          <p:spTgt spid="49"/>
                                        </p:tgtEl>
                                        <p:attrNameLst>
                                          <p:attrName>style.visibility</p:attrName>
                                        </p:attrNameLst>
                                      </p:cBhvr>
                                      <p:to>
                                        <p:strVal val="visible"/>
                                      </p:to>
                                    </p:set>
                                    <p:animEffect transition="in" filter="diamond(in)">
                                      <p:cBhvr>
                                        <p:cTn id="367" dur="500"/>
                                        <p:tgtEl>
                                          <p:spTgt spid="49"/>
                                        </p:tgtEl>
                                      </p:cBhvr>
                                    </p:animEffect>
                                  </p:childTnLst>
                                </p:cTn>
                              </p:par>
                              <p:par>
                                <p:cTn id="368" presetID="8" presetClass="entr" presetSubtype="16" fill="hold" grpId="0" nodeType="withEffect">
                                  <p:stCondLst>
                                    <p:cond delay="0"/>
                                  </p:stCondLst>
                                  <p:childTnLst>
                                    <p:set>
                                      <p:cBhvr>
                                        <p:cTn id="369" dur="1" fill="hold">
                                          <p:stCondLst>
                                            <p:cond delay="0"/>
                                          </p:stCondLst>
                                        </p:cTn>
                                        <p:tgtEl>
                                          <p:spTgt spid="48"/>
                                        </p:tgtEl>
                                        <p:attrNameLst>
                                          <p:attrName>style.visibility</p:attrName>
                                        </p:attrNameLst>
                                      </p:cBhvr>
                                      <p:to>
                                        <p:strVal val="visible"/>
                                      </p:to>
                                    </p:set>
                                    <p:animEffect transition="in" filter="diamond(in)">
                                      <p:cBhvr>
                                        <p:cTn id="370" dur="500"/>
                                        <p:tgtEl>
                                          <p:spTgt spid="48"/>
                                        </p:tgtEl>
                                      </p:cBhvr>
                                    </p:animEffect>
                                  </p:childTnLst>
                                </p:cTn>
                              </p:par>
                              <p:par>
                                <p:cTn id="371" presetID="8" presetClass="entr" presetSubtype="16" fill="hold" grpId="0" nodeType="withEffect">
                                  <p:stCondLst>
                                    <p:cond delay="0"/>
                                  </p:stCondLst>
                                  <p:childTnLst>
                                    <p:set>
                                      <p:cBhvr>
                                        <p:cTn id="372" dur="1" fill="hold">
                                          <p:stCondLst>
                                            <p:cond delay="0"/>
                                          </p:stCondLst>
                                        </p:cTn>
                                        <p:tgtEl>
                                          <p:spTgt spid="47"/>
                                        </p:tgtEl>
                                        <p:attrNameLst>
                                          <p:attrName>style.visibility</p:attrName>
                                        </p:attrNameLst>
                                      </p:cBhvr>
                                      <p:to>
                                        <p:strVal val="visible"/>
                                      </p:to>
                                    </p:set>
                                    <p:animEffect transition="in" filter="diamond(in)">
                                      <p:cBhvr>
                                        <p:cTn id="373" dur="500"/>
                                        <p:tgtEl>
                                          <p:spTgt spid="47"/>
                                        </p:tgtEl>
                                      </p:cBhvr>
                                    </p:animEffect>
                                  </p:childTnLst>
                                </p:cTn>
                              </p:par>
                              <p:par>
                                <p:cTn id="374" presetID="8" presetClass="entr" presetSubtype="16" fill="hold" grpId="0" nodeType="withEffect">
                                  <p:stCondLst>
                                    <p:cond delay="0"/>
                                  </p:stCondLst>
                                  <p:childTnLst>
                                    <p:set>
                                      <p:cBhvr>
                                        <p:cTn id="375" dur="1" fill="hold">
                                          <p:stCondLst>
                                            <p:cond delay="0"/>
                                          </p:stCondLst>
                                        </p:cTn>
                                        <p:tgtEl>
                                          <p:spTgt spid="46"/>
                                        </p:tgtEl>
                                        <p:attrNameLst>
                                          <p:attrName>style.visibility</p:attrName>
                                        </p:attrNameLst>
                                      </p:cBhvr>
                                      <p:to>
                                        <p:strVal val="visible"/>
                                      </p:to>
                                    </p:set>
                                    <p:animEffect transition="in" filter="diamond(in)">
                                      <p:cBhvr>
                                        <p:cTn id="376" dur="500"/>
                                        <p:tgtEl>
                                          <p:spTgt spid="46"/>
                                        </p:tgtEl>
                                      </p:cBhvr>
                                    </p:animEffect>
                                  </p:childTnLst>
                                </p:cTn>
                              </p:par>
                              <p:par>
                                <p:cTn id="377" presetID="8" presetClass="entr" presetSubtype="16" fill="hold" grpId="0" nodeType="withEffect">
                                  <p:stCondLst>
                                    <p:cond delay="0"/>
                                  </p:stCondLst>
                                  <p:childTnLst>
                                    <p:set>
                                      <p:cBhvr>
                                        <p:cTn id="378" dur="1" fill="hold">
                                          <p:stCondLst>
                                            <p:cond delay="0"/>
                                          </p:stCondLst>
                                        </p:cTn>
                                        <p:tgtEl>
                                          <p:spTgt spid="45"/>
                                        </p:tgtEl>
                                        <p:attrNameLst>
                                          <p:attrName>style.visibility</p:attrName>
                                        </p:attrNameLst>
                                      </p:cBhvr>
                                      <p:to>
                                        <p:strVal val="visible"/>
                                      </p:to>
                                    </p:set>
                                    <p:animEffect transition="in" filter="diamond(in)">
                                      <p:cBhvr>
                                        <p:cTn id="379" dur="500"/>
                                        <p:tgtEl>
                                          <p:spTgt spid="45"/>
                                        </p:tgtEl>
                                      </p:cBhvr>
                                    </p:animEffect>
                                  </p:childTnLst>
                                </p:cTn>
                              </p:par>
                              <p:par>
                                <p:cTn id="380" presetID="8" presetClass="entr" presetSubtype="16" fill="hold" grpId="1" nodeType="withEffect">
                                  <p:stCondLst>
                                    <p:cond delay="0"/>
                                  </p:stCondLst>
                                  <p:childTnLst>
                                    <p:set>
                                      <p:cBhvr>
                                        <p:cTn id="381" dur="1" fill="hold">
                                          <p:stCondLst>
                                            <p:cond delay="0"/>
                                          </p:stCondLst>
                                        </p:cTn>
                                        <p:tgtEl>
                                          <p:spTgt spid="44"/>
                                        </p:tgtEl>
                                        <p:attrNameLst>
                                          <p:attrName>style.visibility</p:attrName>
                                        </p:attrNameLst>
                                      </p:cBhvr>
                                      <p:to>
                                        <p:strVal val="visible"/>
                                      </p:to>
                                    </p:set>
                                    <p:animEffect transition="in" filter="diamond(in)">
                                      <p:cBhvr>
                                        <p:cTn id="382" dur="500"/>
                                        <p:tgtEl>
                                          <p:spTgt spid="44"/>
                                        </p:tgtEl>
                                      </p:cBhvr>
                                    </p:animEffect>
                                  </p:childTnLst>
                                </p:cTn>
                              </p:par>
                              <p:par>
                                <p:cTn id="383" presetID="8" presetClass="entr" presetSubtype="16" fill="hold" grpId="0" nodeType="withEffect">
                                  <p:stCondLst>
                                    <p:cond delay="0"/>
                                  </p:stCondLst>
                                  <p:childTnLst>
                                    <p:set>
                                      <p:cBhvr>
                                        <p:cTn id="384" dur="1" fill="hold">
                                          <p:stCondLst>
                                            <p:cond delay="0"/>
                                          </p:stCondLst>
                                        </p:cTn>
                                        <p:tgtEl>
                                          <p:spTgt spid="71"/>
                                        </p:tgtEl>
                                        <p:attrNameLst>
                                          <p:attrName>style.visibility</p:attrName>
                                        </p:attrNameLst>
                                      </p:cBhvr>
                                      <p:to>
                                        <p:strVal val="visible"/>
                                      </p:to>
                                    </p:set>
                                    <p:animEffect transition="in" filter="diamond(in)">
                                      <p:cBhvr>
                                        <p:cTn id="385" dur="500"/>
                                        <p:tgtEl>
                                          <p:spTgt spid="71"/>
                                        </p:tgtEl>
                                      </p:cBhvr>
                                    </p:animEffect>
                                  </p:childTnLst>
                                </p:cTn>
                              </p:par>
                              <p:par>
                                <p:cTn id="386" presetID="8" presetClass="entr" presetSubtype="16" fill="hold" grpId="0" nodeType="withEffect">
                                  <p:stCondLst>
                                    <p:cond delay="0"/>
                                  </p:stCondLst>
                                  <p:childTnLst>
                                    <p:set>
                                      <p:cBhvr>
                                        <p:cTn id="387" dur="1" fill="hold">
                                          <p:stCondLst>
                                            <p:cond delay="0"/>
                                          </p:stCondLst>
                                        </p:cTn>
                                        <p:tgtEl>
                                          <p:spTgt spid="70"/>
                                        </p:tgtEl>
                                        <p:attrNameLst>
                                          <p:attrName>style.visibility</p:attrName>
                                        </p:attrNameLst>
                                      </p:cBhvr>
                                      <p:to>
                                        <p:strVal val="visible"/>
                                      </p:to>
                                    </p:set>
                                    <p:animEffect transition="in" filter="diamond(in)">
                                      <p:cBhvr>
                                        <p:cTn id="388" dur="500"/>
                                        <p:tgtEl>
                                          <p:spTgt spid="70"/>
                                        </p:tgtEl>
                                      </p:cBhvr>
                                    </p:animEffect>
                                  </p:childTnLst>
                                </p:cTn>
                              </p:par>
                              <p:par>
                                <p:cTn id="389" presetID="8" presetClass="entr" presetSubtype="16" fill="hold" grpId="0" nodeType="withEffect">
                                  <p:stCondLst>
                                    <p:cond delay="0"/>
                                  </p:stCondLst>
                                  <p:childTnLst>
                                    <p:set>
                                      <p:cBhvr>
                                        <p:cTn id="390" dur="1" fill="hold">
                                          <p:stCondLst>
                                            <p:cond delay="0"/>
                                          </p:stCondLst>
                                        </p:cTn>
                                        <p:tgtEl>
                                          <p:spTgt spid="72"/>
                                        </p:tgtEl>
                                        <p:attrNameLst>
                                          <p:attrName>style.visibility</p:attrName>
                                        </p:attrNameLst>
                                      </p:cBhvr>
                                      <p:to>
                                        <p:strVal val="visible"/>
                                      </p:to>
                                    </p:set>
                                    <p:animEffect transition="in" filter="diamond(in)">
                                      <p:cBhvr>
                                        <p:cTn id="391" dur="500"/>
                                        <p:tgtEl>
                                          <p:spTgt spid="72"/>
                                        </p:tgtEl>
                                      </p:cBhvr>
                                    </p:animEffect>
                                  </p:childTnLst>
                                </p:cTn>
                              </p:par>
                              <p:par>
                                <p:cTn id="392" presetID="8" presetClass="entr" presetSubtype="16" fill="hold" grpId="0" nodeType="withEffect">
                                  <p:stCondLst>
                                    <p:cond delay="0"/>
                                  </p:stCondLst>
                                  <p:childTnLst>
                                    <p:set>
                                      <p:cBhvr>
                                        <p:cTn id="393" dur="1" fill="hold">
                                          <p:stCondLst>
                                            <p:cond delay="0"/>
                                          </p:stCondLst>
                                        </p:cTn>
                                        <p:tgtEl>
                                          <p:spTgt spid="73"/>
                                        </p:tgtEl>
                                        <p:attrNameLst>
                                          <p:attrName>style.visibility</p:attrName>
                                        </p:attrNameLst>
                                      </p:cBhvr>
                                      <p:to>
                                        <p:strVal val="visible"/>
                                      </p:to>
                                    </p:set>
                                    <p:animEffect transition="in" filter="diamond(in)">
                                      <p:cBhvr>
                                        <p:cTn id="394" dur="500"/>
                                        <p:tgtEl>
                                          <p:spTgt spid="73"/>
                                        </p:tgtEl>
                                      </p:cBhvr>
                                    </p:animEffect>
                                  </p:childTnLst>
                                </p:cTn>
                              </p:par>
                              <p:par>
                                <p:cTn id="395" presetID="8" presetClass="entr" presetSubtype="16" fill="hold" grpId="0" nodeType="withEffect">
                                  <p:stCondLst>
                                    <p:cond delay="0"/>
                                  </p:stCondLst>
                                  <p:childTnLst>
                                    <p:set>
                                      <p:cBhvr>
                                        <p:cTn id="396" dur="1" fill="hold">
                                          <p:stCondLst>
                                            <p:cond delay="0"/>
                                          </p:stCondLst>
                                        </p:cTn>
                                        <p:tgtEl>
                                          <p:spTgt spid="74"/>
                                        </p:tgtEl>
                                        <p:attrNameLst>
                                          <p:attrName>style.visibility</p:attrName>
                                        </p:attrNameLst>
                                      </p:cBhvr>
                                      <p:to>
                                        <p:strVal val="visible"/>
                                      </p:to>
                                    </p:set>
                                    <p:animEffect transition="in" filter="diamond(in)">
                                      <p:cBhvr>
                                        <p:cTn id="397" dur="500"/>
                                        <p:tgtEl>
                                          <p:spTgt spid="74"/>
                                        </p:tgtEl>
                                      </p:cBhvr>
                                    </p:animEffect>
                                  </p:childTnLst>
                                </p:cTn>
                              </p:par>
                              <p:par>
                                <p:cTn id="398" presetID="8" presetClass="entr" presetSubtype="16" fill="hold" grpId="0" nodeType="withEffect">
                                  <p:stCondLst>
                                    <p:cond delay="0"/>
                                  </p:stCondLst>
                                  <p:childTnLst>
                                    <p:set>
                                      <p:cBhvr>
                                        <p:cTn id="399" dur="1" fill="hold">
                                          <p:stCondLst>
                                            <p:cond delay="0"/>
                                          </p:stCondLst>
                                        </p:cTn>
                                        <p:tgtEl>
                                          <p:spTgt spid="75"/>
                                        </p:tgtEl>
                                        <p:attrNameLst>
                                          <p:attrName>style.visibility</p:attrName>
                                        </p:attrNameLst>
                                      </p:cBhvr>
                                      <p:to>
                                        <p:strVal val="visible"/>
                                      </p:to>
                                    </p:set>
                                    <p:animEffect transition="in" filter="diamond(in)">
                                      <p:cBhvr>
                                        <p:cTn id="400" dur="500"/>
                                        <p:tgtEl>
                                          <p:spTgt spid="75"/>
                                        </p:tgtEl>
                                      </p:cBhvr>
                                    </p:animEffect>
                                  </p:childTnLst>
                                </p:cTn>
                              </p:par>
                              <p:par>
                                <p:cTn id="401" presetID="8" presetClass="entr" presetSubtype="16" fill="hold" grpId="0" nodeType="withEffect">
                                  <p:stCondLst>
                                    <p:cond delay="0"/>
                                  </p:stCondLst>
                                  <p:childTnLst>
                                    <p:set>
                                      <p:cBhvr>
                                        <p:cTn id="402" dur="1" fill="hold">
                                          <p:stCondLst>
                                            <p:cond delay="0"/>
                                          </p:stCondLst>
                                        </p:cTn>
                                        <p:tgtEl>
                                          <p:spTgt spid="76"/>
                                        </p:tgtEl>
                                        <p:attrNameLst>
                                          <p:attrName>style.visibility</p:attrName>
                                        </p:attrNameLst>
                                      </p:cBhvr>
                                      <p:to>
                                        <p:strVal val="visible"/>
                                      </p:to>
                                    </p:set>
                                    <p:animEffect transition="in" filter="diamond(in)">
                                      <p:cBhvr>
                                        <p:cTn id="403" dur="500"/>
                                        <p:tgtEl>
                                          <p:spTgt spid="76"/>
                                        </p:tgtEl>
                                      </p:cBhvr>
                                    </p:animEffect>
                                  </p:childTnLst>
                                </p:cTn>
                              </p:par>
                              <p:par>
                                <p:cTn id="404" presetID="8" presetClass="entr" presetSubtype="16" fill="hold" grpId="0" nodeType="withEffect">
                                  <p:stCondLst>
                                    <p:cond delay="0"/>
                                  </p:stCondLst>
                                  <p:childTnLst>
                                    <p:set>
                                      <p:cBhvr>
                                        <p:cTn id="405" dur="1" fill="hold">
                                          <p:stCondLst>
                                            <p:cond delay="0"/>
                                          </p:stCondLst>
                                        </p:cTn>
                                        <p:tgtEl>
                                          <p:spTgt spid="78"/>
                                        </p:tgtEl>
                                        <p:attrNameLst>
                                          <p:attrName>style.visibility</p:attrName>
                                        </p:attrNameLst>
                                      </p:cBhvr>
                                      <p:to>
                                        <p:strVal val="visible"/>
                                      </p:to>
                                    </p:set>
                                    <p:animEffect transition="in" filter="diamond(in)">
                                      <p:cBhvr>
                                        <p:cTn id="406" dur="500"/>
                                        <p:tgtEl>
                                          <p:spTgt spid="78"/>
                                        </p:tgtEl>
                                      </p:cBhvr>
                                    </p:animEffect>
                                  </p:childTnLst>
                                </p:cTn>
                              </p:par>
                              <p:par>
                                <p:cTn id="407" presetID="8" presetClass="entr" presetSubtype="16" fill="hold" grpId="0" nodeType="withEffect">
                                  <p:stCondLst>
                                    <p:cond delay="0"/>
                                  </p:stCondLst>
                                  <p:childTnLst>
                                    <p:set>
                                      <p:cBhvr>
                                        <p:cTn id="408" dur="1" fill="hold">
                                          <p:stCondLst>
                                            <p:cond delay="0"/>
                                          </p:stCondLst>
                                        </p:cTn>
                                        <p:tgtEl>
                                          <p:spTgt spid="79"/>
                                        </p:tgtEl>
                                        <p:attrNameLst>
                                          <p:attrName>style.visibility</p:attrName>
                                        </p:attrNameLst>
                                      </p:cBhvr>
                                      <p:to>
                                        <p:strVal val="visible"/>
                                      </p:to>
                                    </p:set>
                                    <p:animEffect transition="in" filter="diamond(in)">
                                      <p:cBhvr>
                                        <p:cTn id="409" dur="500"/>
                                        <p:tgtEl>
                                          <p:spTgt spid="79"/>
                                        </p:tgtEl>
                                      </p:cBhvr>
                                    </p:animEffect>
                                  </p:childTnLst>
                                </p:cTn>
                              </p:par>
                              <p:par>
                                <p:cTn id="410" presetID="8" presetClass="entr" presetSubtype="16" fill="hold" grpId="0" nodeType="withEffect">
                                  <p:stCondLst>
                                    <p:cond delay="0"/>
                                  </p:stCondLst>
                                  <p:childTnLst>
                                    <p:set>
                                      <p:cBhvr>
                                        <p:cTn id="411" dur="1" fill="hold">
                                          <p:stCondLst>
                                            <p:cond delay="0"/>
                                          </p:stCondLst>
                                        </p:cTn>
                                        <p:tgtEl>
                                          <p:spTgt spid="80"/>
                                        </p:tgtEl>
                                        <p:attrNameLst>
                                          <p:attrName>style.visibility</p:attrName>
                                        </p:attrNameLst>
                                      </p:cBhvr>
                                      <p:to>
                                        <p:strVal val="visible"/>
                                      </p:to>
                                    </p:set>
                                    <p:animEffect transition="in" filter="diamond(in)">
                                      <p:cBhvr>
                                        <p:cTn id="412" dur="500"/>
                                        <p:tgtEl>
                                          <p:spTgt spid="80"/>
                                        </p:tgtEl>
                                      </p:cBhvr>
                                    </p:animEffect>
                                  </p:childTnLst>
                                </p:cTn>
                              </p:par>
                              <p:par>
                                <p:cTn id="413" presetID="8" presetClass="entr" presetSubtype="16" fill="hold" grpId="0" nodeType="withEffect">
                                  <p:stCondLst>
                                    <p:cond delay="0"/>
                                  </p:stCondLst>
                                  <p:childTnLst>
                                    <p:set>
                                      <p:cBhvr>
                                        <p:cTn id="414" dur="1" fill="hold">
                                          <p:stCondLst>
                                            <p:cond delay="0"/>
                                          </p:stCondLst>
                                        </p:cTn>
                                        <p:tgtEl>
                                          <p:spTgt spid="81"/>
                                        </p:tgtEl>
                                        <p:attrNameLst>
                                          <p:attrName>style.visibility</p:attrName>
                                        </p:attrNameLst>
                                      </p:cBhvr>
                                      <p:to>
                                        <p:strVal val="visible"/>
                                      </p:to>
                                    </p:set>
                                    <p:animEffect transition="in" filter="diamond(in)">
                                      <p:cBhvr>
                                        <p:cTn id="415" dur="500"/>
                                        <p:tgtEl>
                                          <p:spTgt spid="81"/>
                                        </p:tgtEl>
                                      </p:cBhvr>
                                    </p:animEffect>
                                  </p:childTnLst>
                                </p:cTn>
                              </p:par>
                              <p:par>
                                <p:cTn id="416" presetID="8" presetClass="entr" presetSubtype="16" fill="hold" grpId="0" nodeType="withEffect">
                                  <p:stCondLst>
                                    <p:cond delay="0"/>
                                  </p:stCondLst>
                                  <p:childTnLst>
                                    <p:set>
                                      <p:cBhvr>
                                        <p:cTn id="417" dur="1" fill="hold">
                                          <p:stCondLst>
                                            <p:cond delay="0"/>
                                          </p:stCondLst>
                                        </p:cTn>
                                        <p:tgtEl>
                                          <p:spTgt spid="7"/>
                                        </p:tgtEl>
                                        <p:attrNameLst>
                                          <p:attrName>style.visibility</p:attrName>
                                        </p:attrNameLst>
                                      </p:cBhvr>
                                      <p:to>
                                        <p:strVal val="visible"/>
                                      </p:to>
                                    </p:set>
                                    <p:animEffect transition="in" filter="diamond(in)">
                                      <p:cBhvr>
                                        <p:cTn id="418" dur="500"/>
                                        <p:tgtEl>
                                          <p:spTgt spid="7"/>
                                        </p:tgtEl>
                                      </p:cBhvr>
                                    </p:animEffect>
                                  </p:childTnLst>
                                </p:cTn>
                              </p:par>
                              <p:par>
                                <p:cTn id="419" presetID="8" presetClass="entr" presetSubtype="16" fill="hold" grpId="0" nodeType="withEffect">
                                  <p:stCondLst>
                                    <p:cond delay="0"/>
                                  </p:stCondLst>
                                  <p:childTnLst>
                                    <p:set>
                                      <p:cBhvr>
                                        <p:cTn id="420" dur="1" fill="hold">
                                          <p:stCondLst>
                                            <p:cond delay="0"/>
                                          </p:stCondLst>
                                        </p:cTn>
                                        <p:tgtEl>
                                          <p:spTgt spid="106"/>
                                        </p:tgtEl>
                                        <p:attrNameLst>
                                          <p:attrName>style.visibility</p:attrName>
                                        </p:attrNameLst>
                                      </p:cBhvr>
                                      <p:to>
                                        <p:strVal val="visible"/>
                                      </p:to>
                                    </p:set>
                                    <p:animEffect transition="in" filter="diamond(in)">
                                      <p:cBhvr>
                                        <p:cTn id="421"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p:bldP spid="11" grpId="0" animBg="1"/>
      <p:bldP spid="12" grpId="0" animBg="1"/>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p:bldP spid="30" grpId="0"/>
      <p:bldP spid="31" grpId="0"/>
      <p:bldP spid="32" grpId="0"/>
      <p:bldP spid="33" grpId="0"/>
      <p:bldP spid="34" grpId="0"/>
      <p:bldP spid="35" grpId="0"/>
      <p:bldP spid="36" grpId="0"/>
      <p:bldP spid="37" grpId="0"/>
      <p:bldP spid="38" grpId="0"/>
      <p:bldP spid="39" grpId="0"/>
      <p:bldP spid="40" grpId="0" animBg="1"/>
      <p:bldP spid="42" grpId="0"/>
      <p:bldP spid="43" grpId="0"/>
      <p:bldP spid="44" grpId="0"/>
      <p:bldP spid="44" grpId="1"/>
      <p:bldP spid="45" grpId="0"/>
      <p:bldP spid="46" grpId="0"/>
      <p:bldP spid="47" grpId="0"/>
      <p:bldP spid="48" grpId="0"/>
      <p:bldP spid="49" grpId="0"/>
      <p:bldP spid="51" grpId="0"/>
      <p:bldP spid="52" grpId="0"/>
      <p:bldP spid="53" grpId="0"/>
      <p:bldP spid="54" grpId="0"/>
      <p:bldP spid="55" grpId="0"/>
      <p:bldP spid="56" grpId="0"/>
      <p:bldP spid="57" grpId="0"/>
      <p:bldP spid="59" grpId="0"/>
      <p:bldP spid="60" grpId="0"/>
      <p:bldP spid="61" grpId="0"/>
      <p:bldP spid="62" grpId="0"/>
      <p:bldP spid="63" grpId="0"/>
      <p:bldP spid="64" grpId="0"/>
      <p:bldP spid="65" grpId="0"/>
      <p:bldP spid="66" grpId="0"/>
      <p:bldP spid="67" grpId="0"/>
      <p:bldP spid="68" grpId="0"/>
      <p:bldP spid="69" grpId="0"/>
      <p:bldP spid="70" grpId="0"/>
      <p:bldP spid="72" grpId="0"/>
      <p:bldP spid="73" grpId="0"/>
      <p:bldP spid="74" grpId="0"/>
      <p:bldP spid="75" grpId="0"/>
      <p:bldP spid="76" grpId="0"/>
      <p:bldP spid="77" grpId="0"/>
      <p:bldP spid="78" grpId="0"/>
      <p:bldP spid="79" grpId="0"/>
      <p:bldP spid="80" grpId="0"/>
      <p:bldP spid="81" grpId="0"/>
      <p:bldP spid="82" grpId="0"/>
      <p:bldP spid="83" grpId="0"/>
      <p:bldP spid="84" grpId="0"/>
      <p:bldP spid="85" grpId="0" animBg="1"/>
      <p:bldP spid="86" grpId="0" animBg="1"/>
      <p:bldP spid="87" grpId="0" animBg="1"/>
      <p:bldP spid="88" grpId="0" animBg="1"/>
      <p:bldP spid="89" grpId="0" animBg="1"/>
      <p:bldP spid="90" grpId="0" animBg="1"/>
      <p:bldP spid="91" grpId="0" animBg="1"/>
      <p:bldP spid="92" grpId="0" animBg="1"/>
      <p:bldP spid="93" grpId="0" animBg="1"/>
      <p:bldP spid="93" grpId="1"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8" grpId="0"/>
      <p:bldP spid="119" grpId="0"/>
      <p:bldP spid="71" grpId="0"/>
      <p:bldP spid="5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b="1" dirty="0">
                <a:solidFill>
                  <a:srgbClr val="C00000"/>
                </a:solidFill>
              </a:rPr>
              <a:t>Intersection of Oblique Plane and Cylinder </a:t>
            </a:r>
          </a:p>
        </p:txBody>
      </p:sp>
      <p:pic>
        <p:nvPicPr>
          <p:cNvPr id="2051" name="Picture 3" descr="C:\Documents and Settings\admin\Desktop\21.bmp"/>
          <p:cNvPicPr>
            <a:picLocks noGrp="1" noChangeAspect="1" noChangeArrowheads="1"/>
          </p:cNvPicPr>
          <p:nvPr>
            <p:ph idx="1"/>
          </p:nvPr>
        </p:nvPicPr>
        <p:blipFill>
          <a:blip r:embed="rId2"/>
          <a:srcRect/>
          <a:stretch>
            <a:fillRect/>
          </a:stretch>
        </p:blipFill>
        <p:spPr bwMode="auto">
          <a:xfrm>
            <a:off x="2819400" y="1371599"/>
            <a:ext cx="4038600" cy="5294021"/>
          </a:xfrm>
          <a:prstGeom prst="rect">
            <a:avLst/>
          </a:prstGeom>
          <a:noFill/>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18F5B74-DD25-4881-939D-515A85CF204B}"/>
                  </a:ext>
                </a:extLst>
              </p14:cNvPr>
              <p14:cNvContentPartPr/>
              <p14:nvPr/>
            </p14:nvContentPartPr>
            <p14:xfrm>
              <a:off x="5517000" y="2933640"/>
              <a:ext cx="140400" cy="47160"/>
            </p14:xfrm>
          </p:contentPart>
        </mc:Choice>
        <mc:Fallback xmlns="">
          <p:pic>
            <p:nvPicPr>
              <p:cNvPr id="4" name="Ink 3">
                <a:extLst>
                  <a:ext uri="{FF2B5EF4-FFF2-40B4-BE49-F238E27FC236}">
                    <a16:creationId xmlns:a16="http://schemas.microsoft.com/office/drawing/2014/main" id="{618F5B74-DD25-4881-939D-515A85CF204B}"/>
                  </a:ext>
                </a:extLst>
              </p:cNvPr>
              <p:cNvPicPr/>
              <p:nvPr/>
            </p:nvPicPr>
            <p:blipFill>
              <a:blip r:embed="rId6"/>
              <a:stretch>
                <a:fillRect/>
              </a:stretch>
            </p:blipFill>
            <p:spPr>
              <a:xfrm>
                <a:off x="5507640" y="2924280"/>
                <a:ext cx="159120" cy="65880"/>
              </a:xfrm>
              <a:prstGeom prst="rect">
                <a:avLst/>
              </a:prstGeom>
            </p:spPr>
          </p:pic>
        </mc:Fallback>
      </mc:AlternateContent>
    </p:spTree>
    <p:extLst>
      <p:ext uri="{BB962C8B-B14F-4D97-AF65-F5344CB8AC3E}">
        <p14:creationId xmlns:p14="http://schemas.microsoft.com/office/powerpoint/2010/main" val="3706609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62000" y="2667000"/>
            <a:ext cx="7772400" cy="1470025"/>
          </a:xfrm>
          <a:noFill/>
        </p:spPr>
        <p:txBody>
          <a:bodyPr>
            <a:normAutofit/>
          </a:bodyPr>
          <a:lstStyle/>
          <a:p>
            <a:r>
              <a:rPr lang="en-US" sz="7200" b="1" dirty="0">
                <a:solidFill>
                  <a:srgbClr val="FFFF00"/>
                </a:solidFill>
                <a:latin typeface="+mn-lt"/>
              </a:rPr>
              <a:t>Thank You</a:t>
            </a:r>
          </a:p>
        </p:txBody>
      </p:sp>
      <p:sp>
        <p:nvSpPr>
          <p:cNvPr id="2" name="Slide Number Placeholder 1"/>
          <p:cNvSpPr>
            <a:spLocks noGrp="1"/>
          </p:cNvSpPr>
          <p:nvPr>
            <p:ph type="sldNum" sz="quarter" idx="12"/>
          </p:nvPr>
        </p:nvSpPr>
        <p:spPr/>
        <p:txBody>
          <a:bodyPr/>
          <a:lstStyle/>
          <a:p>
            <a:fld id="{3C6A28E6-F40D-4DD8-8F34-F62FEDA74B16}" type="slidenum">
              <a:rPr lang="en-US" smtClean="0"/>
              <a:pPr/>
              <a:t>24</a:t>
            </a:fld>
            <a:endParaRPr lang="en-US"/>
          </a:p>
        </p:txBody>
      </p:sp>
    </p:spTree>
    <p:extLst>
      <p:ext uri="{BB962C8B-B14F-4D97-AF65-F5344CB8AC3E}">
        <p14:creationId xmlns:p14="http://schemas.microsoft.com/office/powerpoint/2010/main" val="1114664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2435"/>
            <a:ext cx="7315200" cy="830998"/>
          </a:xfrm>
          <a:noFill/>
        </p:spPr>
        <p:txBody>
          <a:bodyPr>
            <a:noAutofit/>
          </a:bodyPr>
          <a:lstStyle/>
          <a:p>
            <a:pPr algn="l"/>
            <a:r>
              <a:rPr lang="en-US" sz="4000" b="1" dirty="0">
                <a:solidFill>
                  <a:srgbClr val="C00000"/>
                </a:solidFill>
                <a:latin typeface="+mn-lt"/>
              </a:rPr>
              <a:t>Purpose</a:t>
            </a:r>
          </a:p>
        </p:txBody>
      </p:sp>
      <p:pic>
        <p:nvPicPr>
          <p:cNvPr id="4" name="Content Placeholder 3"/>
          <p:cNvPicPr>
            <a:picLocks noGrp="1" noChangeAspect="1"/>
          </p:cNvPicPr>
          <p:nvPr>
            <p:ph idx="1"/>
          </p:nvPr>
        </p:nvPicPr>
        <p:blipFill>
          <a:blip r:embed="rId3"/>
          <a:stretch>
            <a:fillRect/>
          </a:stretch>
        </p:blipFill>
        <p:spPr>
          <a:xfrm>
            <a:off x="-1087025" y="1869882"/>
            <a:ext cx="3920988" cy="3319770"/>
          </a:xfrm>
          <a:prstGeom prst="rect">
            <a:avLst/>
          </a:prstGeom>
          <a:solidFill>
            <a:srgbClr val="C4BD97">
              <a:alpha val="60000"/>
            </a:srgbClr>
          </a:solidFill>
          <a:ln>
            <a:noFill/>
          </a:ln>
        </p:spPr>
      </p:pic>
      <p:pic>
        <p:nvPicPr>
          <p:cNvPr id="5" name="Picture 4"/>
          <p:cNvPicPr>
            <a:picLocks noChangeAspect="1"/>
          </p:cNvPicPr>
          <p:nvPr/>
        </p:nvPicPr>
        <p:blipFill>
          <a:blip r:embed="rId4" cstate="print"/>
          <a:stretch>
            <a:fillRect/>
          </a:stretch>
        </p:blipFill>
        <p:spPr>
          <a:xfrm>
            <a:off x="3203991" y="1681960"/>
            <a:ext cx="2782570" cy="1967171"/>
          </a:xfrm>
          <a:prstGeom prst="rect">
            <a:avLst/>
          </a:prstGeom>
        </p:spPr>
      </p:pic>
      <p:pic>
        <p:nvPicPr>
          <p:cNvPr id="6" name="Picture 5"/>
          <p:cNvPicPr>
            <a:picLocks noChangeAspect="1"/>
          </p:cNvPicPr>
          <p:nvPr/>
        </p:nvPicPr>
        <p:blipFill>
          <a:blip r:embed="rId5"/>
          <a:stretch>
            <a:fillRect/>
          </a:stretch>
        </p:blipFill>
        <p:spPr>
          <a:xfrm>
            <a:off x="6456047" y="1756615"/>
            <a:ext cx="2105854" cy="1892516"/>
          </a:xfrm>
          <a:prstGeom prst="rect">
            <a:avLst/>
          </a:prstGeom>
          <a:solidFill>
            <a:schemeClr val="accent4">
              <a:lumMod val="75000"/>
            </a:schemeClr>
          </a:solidFill>
        </p:spPr>
      </p:pic>
      <p:sp>
        <p:nvSpPr>
          <p:cNvPr id="8" name="TextBox 7"/>
          <p:cNvSpPr txBox="1"/>
          <p:nvPr/>
        </p:nvSpPr>
        <p:spPr>
          <a:xfrm>
            <a:off x="4648200" y="3680184"/>
            <a:ext cx="4213914" cy="2354491"/>
          </a:xfrm>
          <a:prstGeom prst="rect">
            <a:avLst/>
          </a:prstGeom>
          <a:noFill/>
        </p:spPr>
        <p:txBody>
          <a:bodyPr wrap="square" rtlCol="0">
            <a:spAutoFit/>
          </a:bodyPr>
          <a:lstStyle/>
          <a:p>
            <a:pPr defTabSz="685800">
              <a:defRPr/>
            </a:pPr>
            <a:r>
              <a:rPr lang="en-US" sz="2100" kern="0" dirty="0">
                <a:solidFill>
                  <a:srgbClr val="002060"/>
                </a:solidFill>
              </a:rPr>
              <a:t>We will deal with intersections of:</a:t>
            </a:r>
          </a:p>
          <a:p>
            <a:pPr marL="342900" indent="-342900" defTabSz="685800">
              <a:buFont typeface="Arial" panose="020B0604020202020204" pitchFamily="34" charset="0"/>
              <a:buChar char="•"/>
              <a:defRPr/>
            </a:pPr>
            <a:r>
              <a:rPr lang="en-US" sz="2100" kern="0" dirty="0">
                <a:solidFill>
                  <a:srgbClr val="002060"/>
                </a:solidFill>
              </a:rPr>
              <a:t>Line and Line</a:t>
            </a:r>
          </a:p>
          <a:p>
            <a:pPr marL="342900" indent="-342900" defTabSz="685800">
              <a:buFont typeface="Arial" panose="020B0604020202020204" pitchFamily="34" charset="0"/>
              <a:buChar char="•"/>
              <a:defRPr/>
            </a:pPr>
            <a:r>
              <a:rPr lang="en-US" sz="2100" kern="0" dirty="0">
                <a:solidFill>
                  <a:srgbClr val="002060"/>
                </a:solidFill>
              </a:rPr>
              <a:t>Plane and Line</a:t>
            </a:r>
          </a:p>
          <a:p>
            <a:pPr marL="342900" indent="-342900" defTabSz="685800">
              <a:buFont typeface="Arial" panose="020B0604020202020204" pitchFamily="34" charset="0"/>
              <a:buChar char="•"/>
              <a:defRPr/>
            </a:pPr>
            <a:r>
              <a:rPr lang="en-US" sz="2100" kern="0" dirty="0">
                <a:solidFill>
                  <a:srgbClr val="002060"/>
                </a:solidFill>
              </a:rPr>
              <a:t>Plane and plane</a:t>
            </a:r>
          </a:p>
          <a:p>
            <a:pPr marL="342900" indent="-342900" defTabSz="685800">
              <a:buFont typeface="Arial" panose="020B0604020202020204" pitchFamily="34" charset="0"/>
              <a:buChar char="•"/>
              <a:defRPr/>
            </a:pPr>
            <a:r>
              <a:rPr lang="en-US" sz="2100" kern="0" dirty="0">
                <a:solidFill>
                  <a:srgbClr val="002060"/>
                </a:solidFill>
              </a:rPr>
              <a:t>Solid and Line</a:t>
            </a:r>
          </a:p>
          <a:p>
            <a:pPr marL="342900" indent="-342900" defTabSz="685800">
              <a:buFont typeface="Arial" panose="020B0604020202020204" pitchFamily="34" charset="0"/>
              <a:buChar char="•"/>
              <a:defRPr/>
            </a:pPr>
            <a:r>
              <a:rPr lang="en-US" sz="2100" kern="0" dirty="0">
                <a:solidFill>
                  <a:srgbClr val="002060"/>
                </a:solidFill>
              </a:rPr>
              <a:t>Solid and Plane</a:t>
            </a:r>
          </a:p>
          <a:p>
            <a:pPr marL="342900" indent="-342900" defTabSz="685800">
              <a:buFont typeface="Arial" panose="020B0604020202020204" pitchFamily="34" charset="0"/>
              <a:buChar char="•"/>
              <a:defRPr/>
            </a:pPr>
            <a:r>
              <a:rPr lang="en-US" sz="2100" kern="0" dirty="0">
                <a:solidFill>
                  <a:srgbClr val="002060"/>
                </a:solidFill>
              </a:rPr>
              <a:t>Solid and Solid</a:t>
            </a:r>
          </a:p>
        </p:txBody>
      </p:sp>
      <p:sp>
        <p:nvSpPr>
          <p:cNvPr id="7" name="TextBox 6"/>
          <p:cNvSpPr txBox="1"/>
          <p:nvPr/>
        </p:nvSpPr>
        <p:spPr>
          <a:xfrm>
            <a:off x="237587" y="5410200"/>
            <a:ext cx="4084982" cy="830997"/>
          </a:xfrm>
          <a:prstGeom prst="rect">
            <a:avLst/>
          </a:prstGeom>
          <a:noFill/>
        </p:spPr>
        <p:txBody>
          <a:bodyPr wrap="square" rtlCol="0">
            <a:spAutoFit/>
          </a:bodyPr>
          <a:lstStyle/>
          <a:p>
            <a:r>
              <a:rPr lang="en-US" sz="2400" dirty="0">
                <a:solidFill>
                  <a:srgbClr val="002060"/>
                </a:solidFill>
                <a:cs typeface="Times" panose="02020603050405020304" pitchFamily="18" charset="0"/>
              </a:rPr>
              <a:t>Two surfaces that meet to form a curve of intersection.</a:t>
            </a:r>
          </a:p>
        </p:txBody>
      </p:sp>
      <p:sp>
        <p:nvSpPr>
          <p:cNvPr id="3" name="Slide Number Placeholder 2"/>
          <p:cNvSpPr>
            <a:spLocks noGrp="1"/>
          </p:cNvSpPr>
          <p:nvPr>
            <p:ph type="sldNum" sz="quarter" idx="12"/>
          </p:nvPr>
        </p:nvSpPr>
        <p:spPr/>
        <p:txBody>
          <a:bodyPr/>
          <a:lstStyle/>
          <a:p>
            <a:fld id="{522A2E8C-AEEC-4178-822D-B1BB7F49756A}" type="slidenum">
              <a:rPr lang="en-US" smtClean="0"/>
              <a:pPr/>
              <a:t>3</a:t>
            </a:fld>
            <a:endParaRPr lang="en-US"/>
          </a:p>
        </p:txBody>
      </p:sp>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DEF32940-F191-44BB-B113-B604593F25B0}"/>
                  </a:ext>
                </a:extLst>
              </p14:cNvPr>
              <p14:cNvContentPartPr/>
              <p14:nvPr/>
            </p14:nvContentPartPr>
            <p14:xfrm>
              <a:off x="2441520" y="4006800"/>
              <a:ext cx="360" cy="3600"/>
            </p14:xfrm>
          </p:contentPart>
        </mc:Choice>
        <mc:Fallback xmlns="">
          <p:pic>
            <p:nvPicPr>
              <p:cNvPr id="9" name="Ink 8">
                <a:extLst>
                  <a:ext uri="{FF2B5EF4-FFF2-40B4-BE49-F238E27FC236}">
                    <a16:creationId xmlns:a16="http://schemas.microsoft.com/office/drawing/2014/main" id="{DEF32940-F191-44BB-B113-B604593F25B0}"/>
                  </a:ext>
                </a:extLst>
              </p:cNvPr>
              <p:cNvPicPr/>
              <p:nvPr/>
            </p:nvPicPr>
            <p:blipFill>
              <a:blip r:embed="rId7"/>
              <a:stretch>
                <a:fillRect/>
              </a:stretch>
            </p:blipFill>
            <p:spPr>
              <a:xfrm>
                <a:off x="2432160" y="3997440"/>
                <a:ext cx="19080" cy="22320"/>
              </a:xfrm>
              <a:prstGeom prst="rect">
                <a:avLst/>
              </a:prstGeom>
            </p:spPr>
          </p:pic>
        </mc:Fallback>
      </mc:AlternateContent>
    </p:spTree>
    <p:extLst>
      <p:ext uri="{BB962C8B-B14F-4D97-AF65-F5344CB8AC3E}">
        <p14:creationId xmlns:p14="http://schemas.microsoft.com/office/powerpoint/2010/main" val="16496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994172"/>
          </a:xfrm>
          <a:noFill/>
        </p:spPr>
        <p:txBody>
          <a:bodyPr/>
          <a:lstStyle/>
          <a:p>
            <a:pPr algn="l"/>
            <a:r>
              <a:rPr lang="en-US" sz="3600" b="1" dirty="0">
                <a:solidFill>
                  <a:srgbClr val="C00000"/>
                </a:solidFill>
                <a:latin typeface="+mn-lt"/>
              </a:rPr>
              <a:t>Intersection of a Solid with a Line</a:t>
            </a:r>
          </a:p>
        </p:txBody>
      </p:sp>
      <p:sp>
        <p:nvSpPr>
          <p:cNvPr id="3" name="Slide Number Placeholder 2"/>
          <p:cNvSpPr>
            <a:spLocks noGrp="1"/>
          </p:cNvSpPr>
          <p:nvPr>
            <p:ph type="sldNum" sz="quarter" idx="12"/>
          </p:nvPr>
        </p:nvSpPr>
        <p:spPr/>
        <p:txBody>
          <a:bodyPr/>
          <a:lstStyle/>
          <a:p>
            <a:fld id="{522A2E8C-AEEC-4178-822D-B1BB7F49756A}" type="slidenum">
              <a:rPr lang="en-US" smtClean="0"/>
              <a:pPr/>
              <a:t>4</a:t>
            </a:fld>
            <a:endParaRPr lang="en-US"/>
          </a:p>
        </p:txBody>
      </p:sp>
      <p:sp>
        <p:nvSpPr>
          <p:cNvPr id="4" name="Rectangle 3">
            <a:extLst>
              <a:ext uri="{FF2B5EF4-FFF2-40B4-BE49-F238E27FC236}">
                <a16:creationId xmlns:a16="http://schemas.microsoft.com/office/drawing/2014/main" id="{CDFD3324-19DA-4222-B5BF-54F157BE8428}"/>
              </a:ext>
            </a:extLst>
          </p:cNvPr>
          <p:cNvSpPr txBox="1">
            <a:spLocks noChangeArrowheads="1"/>
          </p:cNvSpPr>
          <p:nvPr/>
        </p:nvSpPr>
        <p:spPr bwMode="auto">
          <a:xfrm>
            <a:off x="457200" y="974725"/>
            <a:ext cx="8229600" cy="56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Footlight MT Light" panose="0204060206030A020304" pitchFamily="18" charset="0"/>
              </a:defRPr>
            </a:lvl1pPr>
            <a:lvl2pPr marL="742950" indent="-285750" eaLnBrk="0" hangingPunct="0">
              <a:defRPr sz="2400" b="1">
                <a:solidFill>
                  <a:schemeClr val="tx1"/>
                </a:solidFill>
                <a:latin typeface="Footlight MT Light" panose="0204060206030A020304" pitchFamily="18" charset="0"/>
              </a:defRPr>
            </a:lvl2pPr>
            <a:lvl3pPr marL="1143000" indent="-228600" eaLnBrk="0" hangingPunct="0">
              <a:defRPr sz="2400" b="1">
                <a:solidFill>
                  <a:schemeClr val="tx1"/>
                </a:solidFill>
                <a:latin typeface="Footlight MT Light" panose="0204060206030A020304" pitchFamily="18" charset="0"/>
              </a:defRPr>
            </a:lvl3pPr>
            <a:lvl4pPr marL="1600200" indent="-228600" eaLnBrk="0" hangingPunct="0">
              <a:defRPr sz="2400" b="1">
                <a:solidFill>
                  <a:schemeClr val="tx1"/>
                </a:solidFill>
                <a:latin typeface="Footlight MT Light" panose="0204060206030A020304" pitchFamily="18" charset="0"/>
              </a:defRPr>
            </a:lvl4pPr>
            <a:lvl5pPr marL="2057400" indent="-228600" eaLnBrk="0" hangingPunct="0">
              <a:defRPr sz="2400" b="1">
                <a:solidFill>
                  <a:schemeClr val="tx1"/>
                </a:solidFill>
                <a:latin typeface="Footlight MT Light" panose="0204060206030A020304" pitchFamily="18" charset="0"/>
              </a:defRPr>
            </a:lvl5pPr>
            <a:lvl6pPr marL="2514600" indent="-228600" algn="ctr" eaLnBrk="0" fontAlgn="base" hangingPunct="0">
              <a:spcBef>
                <a:spcPct val="50000"/>
              </a:spcBef>
              <a:spcAft>
                <a:spcPct val="0"/>
              </a:spcAft>
              <a:defRPr sz="2400" b="1">
                <a:solidFill>
                  <a:schemeClr val="tx1"/>
                </a:solidFill>
                <a:latin typeface="Footlight MT Light" panose="0204060206030A020304" pitchFamily="18" charset="0"/>
              </a:defRPr>
            </a:lvl6pPr>
            <a:lvl7pPr marL="2971800" indent="-228600" algn="ctr" eaLnBrk="0" fontAlgn="base" hangingPunct="0">
              <a:spcBef>
                <a:spcPct val="50000"/>
              </a:spcBef>
              <a:spcAft>
                <a:spcPct val="0"/>
              </a:spcAft>
              <a:defRPr sz="2400" b="1">
                <a:solidFill>
                  <a:schemeClr val="tx1"/>
                </a:solidFill>
                <a:latin typeface="Footlight MT Light" panose="0204060206030A020304" pitchFamily="18" charset="0"/>
              </a:defRPr>
            </a:lvl7pPr>
            <a:lvl8pPr marL="3429000" indent="-228600" algn="ctr" eaLnBrk="0" fontAlgn="base" hangingPunct="0">
              <a:spcBef>
                <a:spcPct val="50000"/>
              </a:spcBef>
              <a:spcAft>
                <a:spcPct val="0"/>
              </a:spcAft>
              <a:defRPr sz="2400" b="1">
                <a:solidFill>
                  <a:schemeClr val="tx1"/>
                </a:solidFill>
                <a:latin typeface="Footlight MT Light" panose="0204060206030A020304" pitchFamily="18" charset="0"/>
              </a:defRPr>
            </a:lvl8pPr>
            <a:lvl9pPr marL="3886200" indent="-228600" algn="ctr" eaLnBrk="0" fontAlgn="base" hangingPunct="0">
              <a:spcBef>
                <a:spcPct val="50000"/>
              </a:spcBef>
              <a:spcAft>
                <a:spcPct val="0"/>
              </a:spcAft>
              <a:defRPr sz="2400" b="1">
                <a:solidFill>
                  <a:schemeClr val="tx1"/>
                </a:solidFill>
                <a:latin typeface="Footlight MT Light" panose="0204060206030A020304" pitchFamily="18" charset="0"/>
              </a:defRPr>
            </a:lvl9pPr>
          </a:lstStyle>
          <a:p>
            <a:pPr algn="l">
              <a:lnSpc>
                <a:spcPct val="90000"/>
              </a:lnSpc>
              <a:spcBef>
                <a:spcPct val="20000"/>
              </a:spcBef>
              <a:buFont typeface="Arial" panose="020B0604020202020204" pitchFamily="34" charset="0"/>
              <a:buChar char="•"/>
            </a:pPr>
            <a:r>
              <a:rPr lang="en-US" b="0" dirty="0">
                <a:solidFill>
                  <a:srgbClr val="002060"/>
                </a:solidFill>
                <a:latin typeface="+mj-lt"/>
                <a:cs typeface="Times New Roman" panose="02020603050405020304" pitchFamily="18" charset="0"/>
              </a:rPr>
              <a:t>A solid is a finite closed volume in space bounded by surfaces.</a:t>
            </a:r>
          </a:p>
          <a:p>
            <a:pPr marL="800100" lvl="1" indent="-342900">
              <a:lnSpc>
                <a:spcPct val="90000"/>
              </a:lnSpc>
              <a:spcBef>
                <a:spcPct val="20000"/>
              </a:spcBef>
              <a:buFont typeface="Calibri" panose="020F0502020204030204" pitchFamily="34" charset="0"/>
              <a:buChar char="–"/>
            </a:pPr>
            <a:r>
              <a:rPr lang="en-US" sz="2000" b="0" dirty="0">
                <a:solidFill>
                  <a:srgbClr val="002060"/>
                </a:solidFill>
                <a:latin typeface="+mj-lt"/>
                <a:cs typeface="Times New Roman" panose="02020603050405020304" pitchFamily="18" charset="0"/>
              </a:rPr>
              <a:t>Intersection of line with solid is equivalent to lines with surfaces.</a:t>
            </a:r>
          </a:p>
          <a:p>
            <a:pPr marL="800100" lvl="1" indent="-342900">
              <a:lnSpc>
                <a:spcPct val="90000"/>
              </a:lnSpc>
              <a:spcBef>
                <a:spcPct val="20000"/>
              </a:spcBef>
              <a:buFont typeface="Calibri" panose="020F0502020204030204" pitchFamily="34" charset="0"/>
              <a:buChar char="–"/>
            </a:pPr>
            <a:r>
              <a:rPr lang="en-US" sz="2000" b="0" dirty="0">
                <a:solidFill>
                  <a:srgbClr val="002060"/>
                </a:solidFill>
                <a:latin typeface="+mj-lt"/>
                <a:cs typeface="Times New Roman" panose="02020603050405020304" pitchFamily="18" charset="0"/>
              </a:rPr>
              <a:t>Bounding surfaces of a solid could be flat (plane) or curved. </a:t>
            </a:r>
          </a:p>
          <a:p>
            <a:pPr marL="800100" lvl="1" indent="-342900">
              <a:lnSpc>
                <a:spcPct val="90000"/>
              </a:lnSpc>
              <a:spcBef>
                <a:spcPct val="20000"/>
              </a:spcBef>
              <a:buFont typeface="Calibri" panose="020F0502020204030204" pitchFamily="34" charset="0"/>
              <a:buChar char="–"/>
            </a:pPr>
            <a:r>
              <a:rPr lang="en-US" sz="2000" b="0" dirty="0">
                <a:solidFill>
                  <a:srgbClr val="002060"/>
                </a:solidFill>
                <a:latin typeface="+mj-lt"/>
                <a:cs typeface="Times New Roman" panose="02020603050405020304" pitchFamily="18" charset="0"/>
              </a:rPr>
              <a:t>Already know intersection of lines and planes.</a:t>
            </a:r>
          </a:p>
          <a:p>
            <a:pPr algn="l">
              <a:lnSpc>
                <a:spcPct val="90000"/>
              </a:lnSpc>
              <a:spcBef>
                <a:spcPct val="20000"/>
              </a:spcBef>
              <a:buFont typeface="Arial" panose="020B0604020202020204" pitchFamily="34" charset="0"/>
              <a:buChar char="•"/>
            </a:pPr>
            <a:endParaRPr lang="en-US" b="0" dirty="0">
              <a:solidFill>
                <a:srgbClr val="002060"/>
              </a:solidFill>
              <a:latin typeface="+mj-lt"/>
              <a:cs typeface="Times New Roman" panose="02020603050405020304" pitchFamily="18" charset="0"/>
            </a:endParaRPr>
          </a:p>
          <a:p>
            <a:pPr algn="l">
              <a:lnSpc>
                <a:spcPct val="90000"/>
              </a:lnSpc>
              <a:spcBef>
                <a:spcPct val="20000"/>
              </a:spcBef>
              <a:buFont typeface="Arial" panose="020B0604020202020204" pitchFamily="34" charset="0"/>
              <a:buChar char="•"/>
            </a:pPr>
            <a:r>
              <a:rPr lang="en-US" b="0" dirty="0">
                <a:solidFill>
                  <a:srgbClr val="002060"/>
                </a:solidFill>
                <a:latin typeface="+mj-lt"/>
                <a:cs typeface="Times New Roman" panose="02020603050405020304" pitchFamily="18" charset="0"/>
              </a:rPr>
              <a:t>Curved surfaces: Surfaces with single or double curvatures. </a:t>
            </a:r>
          </a:p>
          <a:p>
            <a:pPr marL="800100" lvl="1" indent="-342900">
              <a:lnSpc>
                <a:spcPct val="90000"/>
              </a:lnSpc>
              <a:spcBef>
                <a:spcPct val="20000"/>
              </a:spcBef>
              <a:buFont typeface="Calibri" panose="020F0502020204030204" pitchFamily="34" charset="0"/>
              <a:buChar char="‒"/>
            </a:pPr>
            <a:r>
              <a:rPr lang="en-US" sz="2000" b="0" dirty="0">
                <a:solidFill>
                  <a:srgbClr val="002060"/>
                </a:solidFill>
                <a:latin typeface="+mj-lt"/>
                <a:cs typeface="Times New Roman" panose="02020603050405020304" pitchFamily="18" charset="0"/>
              </a:rPr>
              <a:t>Here, we restrict ourselves to singly-curved surfaces only.</a:t>
            </a:r>
          </a:p>
          <a:p>
            <a:pPr marL="800100" lvl="1" indent="-342900">
              <a:lnSpc>
                <a:spcPct val="90000"/>
              </a:lnSpc>
              <a:spcBef>
                <a:spcPct val="20000"/>
              </a:spcBef>
              <a:buFont typeface="Calibri" panose="020F0502020204030204" pitchFamily="34" charset="0"/>
              <a:buChar char="‒"/>
            </a:pPr>
            <a:r>
              <a:rPr lang="en-US" sz="2000" b="0" dirty="0">
                <a:solidFill>
                  <a:srgbClr val="002060"/>
                </a:solidFill>
                <a:latin typeface="+mj-lt"/>
                <a:cs typeface="Times New Roman" panose="02020603050405020304" pitchFamily="18" charset="0"/>
              </a:rPr>
              <a:t>Examples: Cylinders and cones.</a:t>
            </a:r>
          </a:p>
          <a:p>
            <a:pPr algn="l">
              <a:lnSpc>
                <a:spcPct val="90000"/>
              </a:lnSpc>
              <a:spcBef>
                <a:spcPct val="20000"/>
              </a:spcBef>
              <a:buFont typeface="Arial" panose="020B0604020202020204" pitchFamily="34" charset="0"/>
              <a:buChar char="•"/>
            </a:pPr>
            <a:endParaRPr lang="en-US" b="0" dirty="0">
              <a:solidFill>
                <a:srgbClr val="002060"/>
              </a:solidFill>
              <a:latin typeface="+mj-lt"/>
              <a:cs typeface="Times New Roman" panose="02020603050405020304" pitchFamily="18" charset="0"/>
            </a:endParaRPr>
          </a:p>
          <a:p>
            <a:pPr algn="l">
              <a:lnSpc>
                <a:spcPct val="90000"/>
              </a:lnSpc>
              <a:spcBef>
                <a:spcPct val="20000"/>
              </a:spcBef>
              <a:buFont typeface="Arial" panose="020B0604020202020204" pitchFamily="34" charset="0"/>
              <a:buChar char="•"/>
            </a:pPr>
            <a:r>
              <a:rPr lang="en-US" b="0" dirty="0">
                <a:solidFill>
                  <a:srgbClr val="002060"/>
                </a:solidFill>
                <a:latin typeface="+mj-lt"/>
                <a:cs typeface="Times New Roman" panose="02020603050405020304" pitchFamily="18" charset="0"/>
              </a:rPr>
              <a:t>Singly-curved surfaces: Obtainable via straight line generators.</a:t>
            </a:r>
          </a:p>
          <a:p>
            <a:pPr marL="800100" lvl="1" indent="-342900">
              <a:lnSpc>
                <a:spcPct val="90000"/>
              </a:lnSpc>
              <a:spcBef>
                <a:spcPct val="20000"/>
              </a:spcBef>
              <a:buFont typeface="Calibri" panose="020F0502020204030204" pitchFamily="34" charset="0"/>
              <a:buChar char="–"/>
            </a:pPr>
            <a:r>
              <a:rPr lang="en-US" sz="2000" b="0" dirty="0">
                <a:solidFill>
                  <a:srgbClr val="002060"/>
                </a:solidFill>
                <a:latin typeface="+mj-lt"/>
                <a:cs typeface="Times New Roman" panose="02020603050405020304" pitchFamily="18" charset="0"/>
              </a:rPr>
              <a:t>Cylinders &amp; cone: Obtained by  revolving a straight line about an axis.</a:t>
            </a:r>
          </a:p>
          <a:p>
            <a:pPr marL="800100" lvl="1" indent="-342900">
              <a:lnSpc>
                <a:spcPct val="90000"/>
              </a:lnSpc>
              <a:spcBef>
                <a:spcPct val="20000"/>
              </a:spcBef>
              <a:buFont typeface="Calibri" panose="020F0502020204030204" pitchFamily="34" charset="0"/>
              <a:buChar char="–"/>
            </a:pPr>
            <a:endParaRPr lang="en-US" sz="2000" b="0" dirty="0">
              <a:solidFill>
                <a:srgbClr val="002060"/>
              </a:solidFill>
              <a:latin typeface="+mj-lt"/>
              <a:cs typeface="Times New Roman" panose="02020603050405020304" pitchFamily="18" charset="0"/>
            </a:endParaRPr>
          </a:p>
          <a:p>
            <a:pPr algn="l">
              <a:lnSpc>
                <a:spcPct val="90000"/>
              </a:lnSpc>
              <a:spcBef>
                <a:spcPct val="20000"/>
              </a:spcBef>
              <a:buFont typeface="Arial" panose="020B0604020202020204" pitchFamily="34" charset="0"/>
              <a:buChar char="•"/>
            </a:pPr>
            <a:r>
              <a:rPr lang="en-US" b="0" dirty="0">
                <a:solidFill>
                  <a:srgbClr val="002060"/>
                </a:solidFill>
                <a:latin typeface="+mj-lt"/>
                <a:cs typeface="Times New Roman" panose="02020603050405020304" pitchFamily="18" charset="0"/>
              </a:rPr>
              <a:t>The problem of intersection of line with singly-curved surfaces can be reduced to intersection between appropriate lines. </a:t>
            </a:r>
          </a:p>
          <a:p>
            <a:pPr algn="l">
              <a:lnSpc>
                <a:spcPct val="90000"/>
              </a:lnSpc>
              <a:spcBef>
                <a:spcPct val="20000"/>
              </a:spcBef>
              <a:buFont typeface="Arial" panose="020B0604020202020204" pitchFamily="34" charset="0"/>
              <a:buChar char="•"/>
            </a:pPr>
            <a:endParaRPr lang="en-US" b="0" dirty="0">
              <a:solidFill>
                <a:srgbClr val="002060"/>
              </a:solidFill>
              <a:latin typeface="+mj-lt"/>
              <a:cs typeface="Times New Roman" panose="02020603050405020304" pitchFamily="18" charset="0"/>
            </a:endParaRPr>
          </a:p>
          <a:p>
            <a:pPr algn="l">
              <a:lnSpc>
                <a:spcPct val="90000"/>
              </a:lnSpc>
              <a:spcBef>
                <a:spcPct val="20000"/>
              </a:spcBef>
              <a:buFont typeface="Arial" panose="020B0604020202020204" pitchFamily="34" charset="0"/>
              <a:buChar char="•"/>
            </a:pPr>
            <a:endParaRPr lang="en-US" b="0" dirty="0">
              <a:solidFill>
                <a:srgbClr val="002060"/>
              </a:solidFill>
              <a:latin typeface="+mj-lt"/>
              <a:cs typeface="Times New Roman" panose="02020603050405020304" pitchFamily="18" charset="0"/>
            </a:endParaRPr>
          </a:p>
        </p:txBody>
      </p:sp>
    </p:spTree>
    <p:extLst>
      <p:ext uri="{BB962C8B-B14F-4D97-AF65-F5344CB8AC3E}">
        <p14:creationId xmlns:p14="http://schemas.microsoft.com/office/powerpoint/2010/main" val="202052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4C70-22D5-4BB0-A6C8-1BB0559EDA6B}"/>
              </a:ext>
            </a:extLst>
          </p:cNvPr>
          <p:cNvSpPr>
            <a:spLocks noGrp="1"/>
          </p:cNvSpPr>
          <p:nvPr>
            <p:ph type="title"/>
          </p:nvPr>
        </p:nvSpPr>
        <p:spPr>
          <a:xfrm>
            <a:off x="457200" y="274638"/>
            <a:ext cx="8229600" cy="1020762"/>
          </a:xfrm>
        </p:spPr>
        <p:txBody>
          <a:bodyPr>
            <a:normAutofit/>
          </a:bodyPr>
          <a:lstStyle/>
          <a:p>
            <a:pPr algn="l"/>
            <a:r>
              <a:rPr lang="en-US" sz="4000" b="1" dirty="0">
                <a:solidFill>
                  <a:srgbClr val="C00000"/>
                </a:solidFill>
              </a:rPr>
              <a:t>Intersection of a Line and a Plane </a:t>
            </a:r>
            <a:endParaRPr lang="en-IN" sz="4000" b="1" dirty="0">
              <a:solidFill>
                <a:srgbClr val="C00000"/>
              </a:solidFill>
            </a:endParaRPr>
          </a:p>
        </p:txBody>
      </p:sp>
      <p:sp>
        <p:nvSpPr>
          <p:cNvPr id="9" name="Text Placeholder 8">
            <a:extLst>
              <a:ext uri="{FF2B5EF4-FFF2-40B4-BE49-F238E27FC236}">
                <a16:creationId xmlns:a16="http://schemas.microsoft.com/office/drawing/2014/main" id="{2AD6CDEC-E080-48C9-9340-D92E7C99698D}"/>
              </a:ext>
            </a:extLst>
          </p:cNvPr>
          <p:cNvSpPr>
            <a:spLocks noGrp="1"/>
          </p:cNvSpPr>
          <p:nvPr>
            <p:ph type="body" idx="1"/>
          </p:nvPr>
        </p:nvSpPr>
        <p:spPr/>
        <p:txBody>
          <a:bodyPr/>
          <a:lstStyle/>
          <a:p>
            <a:r>
              <a:rPr lang="en-US" dirty="0">
                <a:solidFill>
                  <a:srgbClr val="002060"/>
                </a:solidFill>
              </a:rPr>
              <a:t>Edge view method</a:t>
            </a:r>
          </a:p>
        </p:txBody>
      </p:sp>
      <p:sp>
        <p:nvSpPr>
          <p:cNvPr id="12" name="Text Placeholder 11">
            <a:extLst>
              <a:ext uri="{FF2B5EF4-FFF2-40B4-BE49-F238E27FC236}">
                <a16:creationId xmlns:a16="http://schemas.microsoft.com/office/drawing/2014/main" id="{D75A8924-A4D9-4530-90AA-1931ABCD256A}"/>
              </a:ext>
            </a:extLst>
          </p:cNvPr>
          <p:cNvSpPr>
            <a:spLocks noGrp="1"/>
          </p:cNvSpPr>
          <p:nvPr>
            <p:ph type="body" sz="quarter" idx="3"/>
          </p:nvPr>
        </p:nvSpPr>
        <p:spPr/>
        <p:txBody>
          <a:bodyPr/>
          <a:lstStyle/>
          <a:p>
            <a:r>
              <a:rPr lang="en-US" dirty="0">
                <a:solidFill>
                  <a:srgbClr val="002060"/>
                </a:solidFill>
              </a:rPr>
              <a:t>Cutting plane method </a:t>
            </a:r>
            <a:endParaRPr lang="en-IN" dirty="0">
              <a:solidFill>
                <a:srgbClr val="002060"/>
              </a:solidFill>
            </a:endParaRPr>
          </a:p>
        </p:txBody>
      </p:sp>
      <p:pic>
        <p:nvPicPr>
          <p:cNvPr id="15" name="Content Placeholder 14">
            <a:extLst>
              <a:ext uri="{FF2B5EF4-FFF2-40B4-BE49-F238E27FC236}">
                <a16:creationId xmlns:a16="http://schemas.microsoft.com/office/drawing/2014/main" id="{3CC96799-270E-4F1E-8DF4-7288518F31B6}"/>
              </a:ext>
            </a:extLst>
          </p:cNvPr>
          <p:cNvPicPr>
            <a:picLocks noGrp="1" noChangeAspect="1"/>
          </p:cNvPicPr>
          <p:nvPr>
            <p:ph sz="quarter" idx="4"/>
          </p:nvPr>
        </p:nvPicPr>
        <p:blipFill>
          <a:blip r:embed="rId2"/>
          <a:stretch>
            <a:fillRect/>
          </a:stretch>
        </p:blipFill>
        <p:spPr>
          <a:xfrm>
            <a:off x="4645025" y="2620725"/>
            <a:ext cx="4041775" cy="3059588"/>
          </a:xfrm>
          <a:prstGeom prst="rect">
            <a:avLst/>
          </a:prstGeom>
        </p:spPr>
      </p:pic>
      <p:sp>
        <p:nvSpPr>
          <p:cNvPr id="3" name="Footer Placeholder 2">
            <a:extLst>
              <a:ext uri="{FF2B5EF4-FFF2-40B4-BE49-F238E27FC236}">
                <a16:creationId xmlns:a16="http://schemas.microsoft.com/office/drawing/2014/main" id="{87CDF68F-140D-4BCB-B887-89A45F290700}"/>
              </a:ext>
            </a:extLst>
          </p:cNvPr>
          <p:cNvSpPr>
            <a:spLocks noGrp="1"/>
          </p:cNvSpPr>
          <p:nvPr>
            <p:ph type="ftr" sz="quarter" idx="11"/>
          </p:nvPr>
        </p:nvSpPr>
        <p:spPr/>
        <p:txBody>
          <a:bodyPr/>
          <a:lstStyle/>
          <a:p>
            <a:r>
              <a:rPr lang="en-US" dirty="0"/>
              <a:t>Surface Intersections I</a:t>
            </a:r>
          </a:p>
        </p:txBody>
      </p:sp>
      <p:sp>
        <p:nvSpPr>
          <p:cNvPr id="4" name="Slide Number Placeholder 3">
            <a:extLst>
              <a:ext uri="{FF2B5EF4-FFF2-40B4-BE49-F238E27FC236}">
                <a16:creationId xmlns:a16="http://schemas.microsoft.com/office/drawing/2014/main" id="{7B8302C0-8DF7-4D4A-8C7B-A7CBA95ADD1C}"/>
              </a:ext>
            </a:extLst>
          </p:cNvPr>
          <p:cNvSpPr>
            <a:spLocks noGrp="1"/>
          </p:cNvSpPr>
          <p:nvPr>
            <p:ph type="sldNum" sz="quarter" idx="12"/>
          </p:nvPr>
        </p:nvSpPr>
        <p:spPr/>
        <p:txBody>
          <a:bodyPr/>
          <a:lstStyle/>
          <a:p>
            <a:fld id="{3C6A28E6-F40D-4DD8-8F34-F62FEDA74B16}" type="slidenum">
              <a:rPr lang="en-US" smtClean="0"/>
              <a:pPr/>
              <a:t>5</a:t>
            </a:fld>
            <a:endParaRPr lang="en-US"/>
          </a:p>
        </p:txBody>
      </p:sp>
      <p:pic>
        <p:nvPicPr>
          <p:cNvPr id="18" name="Content Placeholder 17">
            <a:extLst>
              <a:ext uri="{FF2B5EF4-FFF2-40B4-BE49-F238E27FC236}">
                <a16:creationId xmlns:a16="http://schemas.microsoft.com/office/drawing/2014/main" id="{308EA7C2-5EF4-4938-B40B-D1448A63D998}"/>
              </a:ext>
            </a:extLst>
          </p:cNvPr>
          <p:cNvPicPr>
            <a:picLocks noGrp="1" noChangeAspect="1"/>
          </p:cNvPicPr>
          <p:nvPr>
            <p:ph sz="half" idx="2"/>
          </p:nvPr>
        </p:nvPicPr>
        <p:blipFill>
          <a:blip r:embed="rId3"/>
          <a:stretch>
            <a:fillRect/>
          </a:stretch>
        </p:blipFill>
        <p:spPr>
          <a:xfrm>
            <a:off x="457200" y="2631082"/>
            <a:ext cx="4040188" cy="3038873"/>
          </a:xfrm>
          <a:prstGeom prst="rect">
            <a:avLst/>
          </a:prstGeom>
        </p:spPr>
      </p:pic>
    </p:spTree>
    <p:extLst>
      <p:ext uri="{BB962C8B-B14F-4D97-AF65-F5344CB8AC3E}">
        <p14:creationId xmlns:p14="http://schemas.microsoft.com/office/powerpoint/2010/main" val="364159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2">
            <a:extLst>
              <a:ext uri="{FF2B5EF4-FFF2-40B4-BE49-F238E27FC236}">
                <a16:creationId xmlns:a16="http://schemas.microsoft.com/office/drawing/2014/main" id="{87BA13C7-3980-4D13-9D86-2D7449B7E2D2}"/>
              </a:ext>
            </a:extLst>
          </p:cNvPr>
          <p:cNvSpPr>
            <a:spLocks noChangeArrowheads="1"/>
          </p:cNvSpPr>
          <p:nvPr/>
        </p:nvSpPr>
        <p:spPr bwMode="auto">
          <a:xfrm>
            <a:off x="6934482" y="4611704"/>
            <a:ext cx="1219200" cy="1066800"/>
          </a:xfrm>
          <a:prstGeom prst="rect">
            <a:avLst/>
          </a:prstGeom>
          <a:solidFill>
            <a:schemeClr val="accent1">
              <a:alpha val="57001"/>
            </a:schemeClr>
          </a:solidFill>
          <a:ln w="9525">
            <a:solidFill>
              <a:schemeClr val="bg1"/>
            </a:solidFill>
            <a:miter lim="800000"/>
            <a:headEnd/>
            <a:tailEnd/>
          </a:ln>
          <a:effectLst/>
        </p:spPr>
        <p:txBody>
          <a:bodyPr/>
          <a:lstStyle/>
          <a:p>
            <a:pPr>
              <a:defRPr/>
            </a:pPr>
            <a:endParaRPr lang="en-IN">
              <a:latin typeface="+mj-lt"/>
            </a:endParaRPr>
          </a:p>
        </p:txBody>
      </p:sp>
      <p:sp>
        <p:nvSpPr>
          <p:cNvPr id="89" name="Rectangle 2">
            <a:extLst>
              <a:ext uri="{FF2B5EF4-FFF2-40B4-BE49-F238E27FC236}">
                <a16:creationId xmlns:a16="http://schemas.microsoft.com/office/drawing/2014/main" id="{0ED71AFC-CEB6-498D-9624-3972D35F8683}"/>
              </a:ext>
            </a:extLst>
          </p:cNvPr>
          <p:cNvSpPr>
            <a:spLocks noChangeArrowheads="1"/>
          </p:cNvSpPr>
          <p:nvPr/>
        </p:nvSpPr>
        <p:spPr bwMode="auto">
          <a:xfrm>
            <a:off x="4953556" y="4652496"/>
            <a:ext cx="1219200" cy="1066800"/>
          </a:xfrm>
          <a:prstGeom prst="rect">
            <a:avLst/>
          </a:prstGeom>
          <a:solidFill>
            <a:schemeClr val="accent1">
              <a:alpha val="57001"/>
            </a:schemeClr>
          </a:solidFill>
          <a:ln w="9525">
            <a:solidFill>
              <a:schemeClr val="bg1"/>
            </a:solidFill>
            <a:miter lim="800000"/>
            <a:headEnd/>
            <a:tailEnd/>
          </a:ln>
          <a:effectLst/>
        </p:spPr>
        <p:txBody>
          <a:bodyPr/>
          <a:lstStyle/>
          <a:p>
            <a:pPr>
              <a:defRPr/>
            </a:pPr>
            <a:endParaRPr lang="en-IN">
              <a:latin typeface="+mj-lt"/>
            </a:endParaRPr>
          </a:p>
        </p:txBody>
      </p:sp>
      <p:sp>
        <p:nvSpPr>
          <p:cNvPr id="88" name="Rectangle 2">
            <a:extLst>
              <a:ext uri="{FF2B5EF4-FFF2-40B4-BE49-F238E27FC236}">
                <a16:creationId xmlns:a16="http://schemas.microsoft.com/office/drawing/2014/main" id="{83FC0911-2F5E-41EB-8A47-BE3A2EDF1E4C}"/>
              </a:ext>
            </a:extLst>
          </p:cNvPr>
          <p:cNvSpPr>
            <a:spLocks noChangeArrowheads="1"/>
          </p:cNvSpPr>
          <p:nvPr/>
        </p:nvSpPr>
        <p:spPr bwMode="auto">
          <a:xfrm>
            <a:off x="4896469" y="2895835"/>
            <a:ext cx="1219200" cy="1066800"/>
          </a:xfrm>
          <a:prstGeom prst="rect">
            <a:avLst/>
          </a:prstGeom>
          <a:solidFill>
            <a:schemeClr val="accent1">
              <a:alpha val="57001"/>
            </a:schemeClr>
          </a:solidFill>
          <a:ln w="9525">
            <a:solidFill>
              <a:schemeClr val="bg1"/>
            </a:solidFill>
            <a:miter lim="800000"/>
            <a:headEnd/>
            <a:tailEnd/>
          </a:ln>
          <a:effectLst/>
        </p:spPr>
        <p:txBody>
          <a:bodyPr/>
          <a:lstStyle/>
          <a:p>
            <a:pPr>
              <a:defRPr/>
            </a:pPr>
            <a:endParaRPr lang="en-IN">
              <a:latin typeface="+mj-lt"/>
            </a:endParaRPr>
          </a:p>
        </p:txBody>
      </p:sp>
      <p:sp>
        <p:nvSpPr>
          <p:cNvPr id="41990" name="Freeform 6"/>
          <p:cNvSpPr>
            <a:spLocks/>
          </p:cNvSpPr>
          <p:nvPr/>
        </p:nvSpPr>
        <p:spPr bwMode="auto">
          <a:xfrm>
            <a:off x="5340350" y="4919663"/>
            <a:ext cx="344487" cy="565150"/>
          </a:xfrm>
          <a:custGeom>
            <a:avLst/>
            <a:gdLst/>
            <a:ahLst/>
            <a:cxnLst>
              <a:cxn ang="0">
                <a:pos x="0" y="326"/>
              </a:cxn>
              <a:cxn ang="0">
                <a:pos x="173" y="0"/>
              </a:cxn>
            </a:cxnLst>
            <a:rect l="0" t="0" r="r" b="b"/>
            <a:pathLst>
              <a:path w="173" h="326">
                <a:moveTo>
                  <a:pt x="0" y="326"/>
                </a:moveTo>
                <a:lnTo>
                  <a:pt x="173" y="0"/>
                </a:lnTo>
              </a:path>
            </a:pathLst>
          </a:custGeom>
          <a:noFill/>
          <a:ln w="28575" cap="flat">
            <a:solidFill>
              <a:schemeClr val="tx1"/>
            </a:solidFill>
            <a:prstDash val="solid"/>
            <a:round/>
            <a:headEnd/>
            <a:tailEnd/>
          </a:ln>
          <a:effectLst/>
        </p:spPr>
        <p:txBody>
          <a:bodyPr/>
          <a:lstStyle/>
          <a:p>
            <a:pPr>
              <a:defRPr/>
            </a:pPr>
            <a:endParaRPr lang="en-IN">
              <a:latin typeface="+mj-lt"/>
            </a:endParaRPr>
          </a:p>
        </p:txBody>
      </p:sp>
      <p:sp>
        <p:nvSpPr>
          <p:cNvPr id="41991" name="Freeform 7"/>
          <p:cNvSpPr>
            <a:spLocks/>
          </p:cNvSpPr>
          <p:nvPr/>
        </p:nvSpPr>
        <p:spPr bwMode="auto">
          <a:xfrm>
            <a:off x="5684837" y="4418013"/>
            <a:ext cx="276225" cy="501650"/>
          </a:xfrm>
          <a:custGeom>
            <a:avLst/>
            <a:gdLst/>
            <a:ahLst/>
            <a:cxnLst>
              <a:cxn ang="0">
                <a:pos x="0" y="288"/>
              </a:cxn>
              <a:cxn ang="0">
                <a:pos x="139" y="0"/>
              </a:cxn>
            </a:cxnLst>
            <a:rect l="0" t="0" r="r" b="b"/>
            <a:pathLst>
              <a:path w="139" h="288">
                <a:moveTo>
                  <a:pt x="0" y="288"/>
                </a:moveTo>
                <a:lnTo>
                  <a:pt x="139" y="0"/>
                </a:lnTo>
              </a:path>
            </a:pathLst>
          </a:custGeom>
          <a:noFill/>
          <a:ln w="38100">
            <a:solidFill>
              <a:schemeClr val="tx1"/>
            </a:solidFill>
            <a:round/>
            <a:headEnd/>
            <a:tailEnd/>
          </a:ln>
          <a:effectLst/>
        </p:spPr>
        <p:txBody>
          <a:bodyPr/>
          <a:lstStyle/>
          <a:p>
            <a:pPr>
              <a:defRPr/>
            </a:pPr>
            <a:endParaRPr lang="en-IN">
              <a:latin typeface="+mj-lt"/>
            </a:endParaRPr>
          </a:p>
        </p:txBody>
      </p:sp>
      <p:sp>
        <p:nvSpPr>
          <p:cNvPr id="41992" name="Freeform 8"/>
          <p:cNvSpPr>
            <a:spLocks/>
          </p:cNvSpPr>
          <p:nvPr/>
        </p:nvSpPr>
        <p:spPr bwMode="auto">
          <a:xfrm>
            <a:off x="4905375" y="2751138"/>
            <a:ext cx="1762125" cy="1235075"/>
          </a:xfrm>
          <a:custGeom>
            <a:avLst/>
            <a:gdLst/>
            <a:ahLst/>
            <a:cxnLst>
              <a:cxn ang="0">
                <a:pos x="0" y="711"/>
              </a:cxn>
              <a:cxn ang="0">
                <a:pos x="886" y="0"/>
              </a:cxn>
            </a:cxnLst>
            <a:rect l="0" t="0" r="r" b="b"/>
            <a:pathLst>
              <a:path w="886" h="711">
                <a:moveTo>
                  <a:pt x="0" y="711"/>
                </a:moveTo>
                <a:lnTo>
                  <a:pt x="886" y="0"/>
                </a:lnTo>
              </a:path>
            </a:pathLst>
          </a:custGeom>
          <a:noFill/>
          <a:ln w="9525">
            <a:solidFill>
              <a:schemeClr val="tx1"/>
            </a:solidFill>
            <a:round/>
            <a:headEnd/>
            <a:tailEnd/>
          </a:ln>
          <a:effectLst/>
        </p:spPr>
        <p:txBody>
          <a:bodyPr/>
          <a:lstStyle/>
          <a:p>
            <a:pPr>
              <a:defRPr/>
            </a:pPr>
            <a:endParaRPr lang="en-IN">
              <a:latin typeface="+mj-lt"/>
            </a:endParaRPr>
          </a:p>
        </p:txBody>
      </p:sp>
      <p:sp>
        <p:nvSpPr>
          <p:cNvPr id="41994" name="Line 10"/>
          <p:cNvSpPr>
            <a:spLocks noChangeShapeType="1"/>
          </p:cNvSpPr>
          <p:nvPr/>
        </p:nvSpPr>
        <p:spPr bwMode="auto">
          <a:xfrm>
            <a:off x="5684837" y="4919663"/>
            <a:ext cx="1622425" cy="0"/>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41995" name="Freeform 11"/>
          <p:cNvSpPr>
            <a:spLocks/>
          </p:cNvSpPr>
          <p:nvPr/>
        </p:nvSpPr>
        <p:spPr bwMode="auto">
          <a:xfrm>
            <a:off x="7307262" y="4933950"/>
            <a:ext cx="392113" cy="565150"/>
          </a:xfrm>
          <a:custGeom>
            <a:avLst/>
            <a:gdLst/>
            <a:ahLst/>
            <a:cxnLst>
              <a:cxn ang="0">
                <a:pos x="0" y="0"/>
              </a:cxn>
              <a:cxn ang="0">
                <a:pos x="197" y="326"/>
              </a:cxn>
            </a:cxnLst>
            <a:rect l="0" t="0" r="r" b="b"/>
            <a:pathLst>
              <a:path w="197" h="326">
                <a:moveTo>
                  <a:pt x="0" y="0"/>
                </a:moveTo>
                <a:lnTo>
                  <a:pt x="197" y="326"/>
                </a:lnTo>
              </a:path>
            </a:pathLst>
          </a:custGeom>
          <a:noFill/>
          <a:ln w="28575" cap="flat">
            <a:solidFill>
              <a:schemeClr val="tx1"/>
            </a:solidFill>
            <a:prstDash val="solid"/>
            <a:round/>
            <a:headEnd/>
            <a:tailEnd/>
          </a:ln>
          <a:effectLst/>
        </p:spPr>
        <p:txBody>
          <a:bodyPr/>
          <a:lstStyle/>
          <a:p>
            <a:pPr>
              <a:defRPr/>
            </a:pPr>
            <a:endParaRPr lang="en-IN">
              <a:latin typeface="+mj-lt"/>
            </a:endParaRPr>
          </a:p>
        </p:txBody>
      </p:sp>
      <p:sp>
        <p:nvSpPr>
          <p:cNvPr id="41996" name="Line 12"/>
          <p:cNvSpPr>
            <a:spLocks noChangeShapeType="1"/>
          </p:cNvSpPr>
          <p:nvPr/>
        </p:nvSpPr>
        <p:spPr bwMode="auto">
          <a:xfrm flipH="1" flipV="1">
            <a:off x="6926262" y="4432300"/>
            <a:ext cx="381000" cy="501650"/>
          </a:xfrm>
          <a:prstGeom prst="line">
            <a:avLst/>
          </a:prstGeom>
          <a:noFill/>
          <a:ln w="38100">
            <a:solidFill>
              <a:schemeClr val="tx1"/>
            </a:solidFill>
            <a:round/>
            <a:headEnd/>
            <a:tailEnd/>
          </a:ln>
          <a:effectLst/>
        </p:spPr>
        <p:txBody>
          <a:bodyPr/>
          <a:lstStyle/>
          <a:p>
            <a:pPr>
              <a:defRPr/>
            </a:pPr>
            <a:endParaRPr lang="en-IN">
              <a:latin typeface="+mj-lt"/>
            </a:endParaRPr>
          </a:p>
        </p:txBody>
      </p:sp>
      <p:sp>
        <p:nvSpPr>
          <p:cNvPr id="41997" name="Line 13"/>
          <p:cNvSpPr>
            <a:spLocks noChangeShapeType="1"/>
          </p:cNvSpPr>
          <p:nvPr/>
        </p:nvSpPr>
        <p:spPr bwMode="auto">
          <a:xfrm flipV="1">
            <a:off x="5675312" y="3760788"/>
            <a:ext cx="0" cy="1166812"/>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41998" name="Freeform 14"/>
          <p:cNvSpPr>
            <a:spLocks/>
          </p:cNvSpPr>
          <p:nvPr/>
        </p:nvSpPr>
        <p:spPr bwMode="auto">
          <a:xfrm>
            <a:off x="5360987" y="3343275"/>
            <a:ext cx="323850" cy="425450"/>
          </a:xfrm>
          <a:custGeom>
            <a:avLst/>
            <a:gdLst/>
            <a:ahLst/>
            <a:cxnLst>
              <a:cxn ang="0">
                <a:pos x="163" y="245"/>
              </a:cxn>
              <a:cxn ang="0">
                <a:pos x="0" y="0"/>
              </a:cxn>
            </a:cxnLst>
            <a:rect l="0" t="0" r="r" b="b"/>
            <a:pathLst>
              <a:path w="163" h="245">
                <a:moveTo>
                  <a:pt x="163" y="245"/>
                </a:moveTo>
                <a:lnTo>
                  <a:pt x="0" y="0"/>
                </a:lnTo>
              </a:path>
            </a:pathLst>
          </a:custGeom>
          <a:noFill/>
          <a:ln w="28575" cap="flat">
            <a:solidFill>
              <a:schemeClr val="tx1"/>
            </a:solidFill>
            <a:prstDash val="solid"/>
            <a:round/>
            <a:headEnd/>
            <a:tailEnd/>
          </a:ln>
          <a:effectLst/>
        </p:spPr>
        <p:txBody>
          <a:bodyPr/>
          <a:lstStyle/>
          <a:p>
            <a:pPr>
              <a:defRPr/>
            </a:pPr>
            <a:endParaRPr lang="en-IN">
              <a:latin typeface="+mj-lt"/>
            </a:endParaRPr>
          </a:p>
        </p:txBody>
      </p:sp>
      <p:sp>
        <p:nvSpPr>
          <p:cNvPr id="41999" name="Line 15"/>
          <p:cNvSpPr>
            <a:spLocks noChangeShapeType="1"/>
          </p:cNvSpPr>
          <p:nvPr/>
        </p:nvSpPr>
        <p:spPr bwMode="auto">
          <a:xfrm>
            <a:off x="5675312" y="3751263"/>
            <a:ext cx="285750" cy="417512"/>
          </a:xfrm>
          <a:prstGeom prst="line">
            <a:avLst/>
          </a:prstGeom>
          <a:noFill/>
          <a:ln w="28575">
            <a:solidFill>
              <a:schemeClr val="tx1"/>
            </a:solidFill>
            <a:round/>
            <a:headEnd/>
            <a:tailEnd/>
          </a:ln>
          <a:effectLst/>
        </p:spPr>
        <p:txBody>
          <a:bodyPr/>
          <a:lstStyle/>
          <a:p>
            <a:pPr>
              <a:defRPr/>
            </a:pPr>
            <a:endParaRPr lang="en-IN">
              <a:latin typeface="+mj-lt"/>
            </a:endParaRPr>
          </a:p>
        </p:txBody>
      </p:sp>
      <p:sp>
        <p:nvSpPr>
          <p:cNvPr id="42000" name="Line 16"/>
          <p:cNvSpPr>
            <a:spLocks noChangeShapeType="1"/>
          </p:cNvSpPr>
          <p:nvPr/>
        </p:nvSpPr>
        <p:spPr bwMode="auto">
          <a:xfrm>
            <a:off x="6157912" y="2168525"/>
            <a:ext cx="1200150" cy="1333500"/>
          </a:xfrm>
          <a:prstGeom prst="line">
            <a:avLst/>
          </a:prstGeom>
          <a:noFill/>
          <a:ln w="28575">
            <a:solidFill>
              <a:srgbClr val="FFC000"/>
            </a:solidFill>
            <a:prstDash val="lgDashDotDot"/>
            <a:round/>
            <a:headEnd/>
            <a:tailEnd/>
          </a:ln>
          <a:effectLst/>
        </p:spPr>
        <p:txBody>
          <a:bodyPr/>
          <a:lstStyle/>
          <a:p>
            <a:pPr>
              <a:defRPr/>
            </a:pPr>
            <a:endParaRPr lang="en-IN">
              <a:latin typeface="+mj-lt"/>
            </a:endParaRPr>
          </a:p>
        </p:txBody>
      </p:sp>
      <p:sp>
        <p:nvSpPr>
          <p:cNvPr id="42001" name="Freeform 17"/>
          <p:cNvSpPr>
            <a:spLocks/>
          </p:cNvSpPr>
          <p:nvPr/>
        </p:nvSpPr>
        <p:spPr bwMode="auto">
          <a:xfrm>
            <a:off x="6678612" y="2749550"/>
            <a:ext cx="1230313" cy="1588"/>
          </a:xfrm>
          <a:custGeom>
            <a:avLst/>
            <a:gdLst/>
            <a:ahLst/>
            <a:cxnLst>
              <a:cxn ang="0">
                <a:pos x="0" y="0"/>
              </a:cxn>
              <a:cxn ang="0">
                <a:pos x="618" y="1"/>
              </a:cxn>
            </a:cxnLst>
            <a:rect l="0" t="0" r="r" b="b"/>
            <a:pathLst>
              <a:path w="618" h="1">
                <a:moveTo>
                  <a:pt x="0" y="0"/>
                </a:moveTo>
                <a:lnTo>
                  <a:pt x="618" y="1"/>
                </a:lnTo>
              </a:path>
            </a:pathLst>
          </a:custGeom>
          <a:noFill/>
          <a:ln w="38100">
            <a:solidFill>
              <a:schemeClr val="tx1"/>
            </a:solidFill>
            <a:round/>
            <a:headEnd/>
            <a:tailEnd/>
          </a:ln>
          <a:effectLst/>
        </p:spPr>
        <p:txBody>
          <a:bodyPr/>
          <a:lstStyle/>
          <a:p>
            <a:pPr>
              <a:defRPr/>
            </a:pPr>
            <a:endParaRPr lang="en-IN">
              <a:latin typeface="+mj-lt"/>
            </a:endParaRPr>
          </a:p>
        </p:txBody>
      </p:sp>
      <p:sp>
        <p:nvSpPr>
          <p:cNvPr id="42002" name="Freeform 18"/>
          <p:cNvSpPr>
            <a:spLocks/>
          </p:cNvSpPr>
          <p:nvPr/>
        </p:nvSpPr>
        <p:spPr bwMode="auto">
          <a:xfrm>
            <a:off x="7032625" y="1992313"/>
            <a:ext cx="188912" cy="1425575"/>
          </a:xfrm>
          <a:custGeom>
            <a:avLst/>
            <a:gdLst/>
            <a:ahLst/>
            <a:cxnLst>
              <a:cxn ang="0">
                <a:pos x="0" y="821"/>
              </a:cxn>
              <a:cxn ang="0">
                <a:pos x="95" y="0"/>
              </a:cxn>
            </a:cxnLst>
            <a:rect l="0" t="0" r="r" b="b"/>
            <a:pathLst>
              <a:path w="95" h="821">
                <a:moveTo>
                  <a:pt x="0" y="821"/>
                </a:moveTo>
                <a:lnTo>
                  <a:pt x="95" y="0"/>
                </a:lnTo>
              </a:path>
            </a:pathLst>
          </a:custGeom>
          <a:noFill/>
          <a:ln w="38100">
            <a:solidFill>
              <a:schemeClr val="tx1"/>
            </a:solidFill>
            <a:round/>
            <a:headEnd/>
            <a:tailEnd/>
          </a:ln>
          <a:effectLst/>
        </p:spPr>
        <p:txBody>
          <a:bodyPr/>
          <a:lstStyle/>
          <a:p>
            <a:pPr>
              <a:defRPr/>
            </a:pPr>
            <a:endParaRPr lang="en-IN">
              <a:latin typeface="+mj-lt"/>
            </a:endParaRPr>
          </a:p>
        </p:txBody>
      </p:sp>
      <p:sp>
        <p:nvSpPr>
          <p:cNvPr id="42003" name="Line 19"/>
          <p:cNvSpPr>
            <a:spLocks noChangeShapeType="1"/>
          </p:cNvSpPr>
          <p:nvPr/>
        </p:nvSpPr>
        <p:spPr bwMode="auto">
          <a:xfrm>
            <a:off x="6450012" y="4168775"/>
            <a:ext cx="0" cy="1751013"/>
          </a:xfrm>
          <a:prstGeom prst="line">
            <a:avLst/>
          </a:prstGeom>
          <a:noFill/>
          <a:ln w="28575">
            <a:solidFill>
              <a:srgbClr val="FFC000"/>
            </a:solidFill>
            <a:prstDash val="lgDashDotDot"/>
            <a:round/>
            <a:headEnd/>
            <a:tailEnd/>
          </a:ln>
          <a:effectLst/>
        </p:spPr>
        <p:txBody>
          <a:bodyPr/>
          <a:lstStyle/>
          <a:p>
            <a:pPr>
              <a:defRPr/>
            </a:pPr>
            <a:endParaRPr lang="en-IN">
              <a:latin typeface="+mj-lt"/>
            </a:endParaRPr>
          </a:p>
        </p:txBody>
      </p:sp>
      <p:sp>
        <p:nvSpPr>
          <p:cNvPr id="42004" name="Line 20"/>
          <p:cNvSpPr>
            <a:spLocks noChangeShapeType="1"/>
          </p:cNvSpPr>
          <p:nvPr/>
        </p:nvSpPr>
        <p:spPr bwMode="auto">
          <a:xfrm flipV="1">
            <a:off x="4919662" y="4002088"/>
            <a:ext cx="0" cy="600075"/>
          </a:xfrm>
          <a:prstGeom prst="line">
            <a:avLst/>
          </a:prstGeom>
          <a:ln>
            <a:headEnd/>
            <a:tailEnd/>
          </a:ln>
        </p:spPr>
        <p:style>
          <a:lnRef idx="1">
            <a:schemeClr val="accent1"/>
          </a:lnRef>
          <a:fillRef idx="0">
            <a:schemeClr val="accent1"/>
          </a:fillRef>
          <a:effectRef idx="0">
            <a:schemeClr val="accent1"/>
          </a:effectRef>
          <a:fontRef idx="minor">
            <a:schemeClr val="tx1"/>
          </a:fontRef>
        </p:style>
        <p:txBody>
          <a:bodyPr/>
          <a:lstStyle/>
          <a:p>
            <a:pPr>
              <a:defRPr/>
            </a:pPr>
            <a:endParaRPr lang="en-IN">
              <a:latin typeface="+mj-lt"/>
            </a:endParaRPr>
          </a:p>
        </p:txBody>
      </p:sp>
      <p:sp>
        <p:nvSpPr>
          <p:cNvPr id="42005" name="Line 21"/>
          <p:cNvSpPr>
            <a:spLocks noChangeShapeType="1"/>
          </p:cNvSpPr>
          <p:nvPr/>
        </p:nvSpPr>
        <p:spPr bwMode="auto">
          <a:xfrm flipV="1">
            <a:off x="5961062" y="4168775"/>
            <a:ext cx="0" cy="249238"/>
          </a:xfrm>
          <a:prstGeom prst="line">
            <a:avLst/>
          </a:prstGeom>
          <a:noFill/>
          <a:ln w="3175">
            <a:solidFill>
              <a:schemeClr val="tx1"/>
            </a:solidFill>
            <a:round/>
            <a:headEnd/>
            <a:tailEnd/>
          </a:ln>
          <a:effectLst/>
        </p:spPr>
        <p:txBody>
          <a:bodyPr/>
          <a:lstStyle/>
          <a:p>
            <a:pPr>
              <a:defRPr/>
            </a:pPr>
            <a:endParaRPr lang="en-IN">
              <a:latin typeface="+mj-lt"/>
            </a:endParaRPr>
          </a:p>
        </p:txBody>
      </p:sp>
      <p:sp>
        <p:nvSpPr>
          <p:cNvPr id="42006" name="Line 22"/>
          <p:cNvSpPr>
            <a:spLocks noChangeShapeType="1"/>
          </p:cNvSpPr>
          <p:nvPr/>
        </p:nvSpPr>
        <p:spPr bwMode="auto">
          <a:xfrm>
            <a:off x="5961062" y="4418013"/>
            <a:ext cx="955675" cy="0"/>
          </a:xfrm>
          <a:prstGeom prst="line">
            <a:avLst/>
          </a:prstGeom>
          <a:noFill/>
          <a:ln w="3175">
            <a:solidFill>
              <a:schemeClr val="tx1"/>
            </a:solidFill>
            <a:round/>
            <a:headEnd/>
            <a:tailEnd/>
          </a:ln>
          <a:effectLst/>
        </p:spPr>
        <p:txBody>
          <a:bodyPr/>
          <a:lstStyle/>
          <a:p>
            <a:pPr>
              <a:defRPr/>
            </a:pPr>
            <a:endParaRPr lang="en-IN">
              <a:latin typeface="+mj-lt"/>
            </a:endParaRPr>
          </a:p>
        </p:txBody>
      </p:sp>
      <p:sp>
        <p:nvSpPr>
          <p:cNvPr id="42007" name="Line 23"/>
          <p:cNvSpPr>
            <a:spLocks noChangeShapeType="1"/>
          </p:cNvSpPr>
          <p:nvPr/>
        </p:nvSpPr>
        <p:spPr bwMode="auto">
          <a:xfrm flipV="1">
            <a:off x="5345112" y="2014538"/>
            <a:ext cx="1866900" cy="1311275"/>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42008" name="Line 24"/>
          <p:cNvSpPr>
            <a:spLocks noChangeShapeType="1"/>
          </p:cNvSpPr>
          <p:nvPr/>
        </p:nvSpPr>
        <p:spPr bwMode="auto">
          <a:xfrm flipV="1">
            <a:off x="5961062" y="3417888"/>
            <a:ext cx="1060450" cy="746125"/>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42009" name="Line 25"/>
          <p:cNvSpPr>
            <a:spLocks noChangeShapeType="1"/>
          </p:cNvSpPr>
          <p:nvPr/>
        </p:nvSpPr>
        <p:spPr bwMode="auto">
          <a:xfrm flipV="1">
            <a:off x="5653087" y="2759075"/>
            <a:ext cx="1435100" cy="1008063"/>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42010" name="Freeform 26"/>
          <p:cNvSpPr>
            <a:spLocks/>
          </p:cNvSpPr>
          <p:nvPr/>
        </p:nvSpPr>
        <p:spPr bwMode="auto">
          <a:xfrm>
            <a:off x="6162675" y="2743200"/>
            <a:ext cx="1762125" cy="1235075"/>
          </a:xfrm>
          <a:custGeom>
            <a:avLst/>
            <a:gdLst/>
            <a:ahLst/>
            <a:cxnLst>
              <a:cxn ang="0">
                <a:pos x="0" y="711"/>
              </a:cxn>
              <a:cxn ang="0">
                <a:pos x="886" y="0"/>
              </a:cxn>
            </a:cxnLst>
            <a:rect l="0" t="0" r="r" b="b"/>
            <a:pathLst>
              <a:path w="886" h="711">
                <a:moveTo>
                  <a:pt x="0" y="711"/>
                </a:moveTo>
                <a:lnTo>
                  <a:pt x="886" y="0"/>
                </a:lnTo>
              </a:path>
            </a:pathLst>
          </a:custGeom>
          <a:noFill/>
          <a:ln w="9525">
            <a:solidFill>
              <a:schemeClr val="tx1"/>
            </a:solidFill>
            <a:round/>
            <a:headEnd/>
            <a:tailEnd/>
          </a:ln>
          <a:effectLst/>
        </p:spPr>
        <p:txBody>
          <a:bodyPr/>
          <a:lstStyle/>
          <a:p>
            <a:pPr>
              <a:defRPr/>
            </a:pPr>
            <a:endParaRPr lang="en-IN">
              <a:latin typeface="+mj-lt"/>
            </a:endParaRPr>
          </a:p>
        </p:txBody>
      </p:sp>
      <p:sp>
        <p:nvSpPr>
          <p:cNvPr id="42011" name="Line 27"/>
          <p:cNvSpPr>
            <a:spLocks noChangeShapeType="1"/>
          </p:cNvSpPr>
          <p:nvPr/>
        </p:nvSpPr>
        <p:spPr bwMode="auto">
          <a:xfrm flipV="1">
            <a:off x="5332412" y="3325813"/>
            <a:ext cx="0" cy="2168525"/>
          </a:xfrm>
          <a:prstGeom prst="line">
            <a:avLst/>
          </a:prstGeom>
          <a:noFill/>
          <a:ln w="3175">
            <a:solidFill>
              <a:schemeClr val="tx1"/>
            </a:solidFill>
            <a:round/>
            <a:headEnd/>
            <a:tailEnd/>
          </a:ln>
          <a:effectLst/>
        </p:spPr>
        <p:txBody>
          <a:bodyPr/>
          <a:lstStyle/>
          <a:p>
            <a:pPr>
              <a:defRPr/>
            </a:pPr>
            <a:endParaRPr lang="en-IN">
              <a:latin typeface="+mj-lt"/>
            </a:endParaRPr>
          </a:p>
        </p:txBody>
      </p:sp>
      <p:sp>
        <p:nvSpPr>
          <p:cNvPr id="42012" name="Text Box 28"/>
          <p:cNvSpPr txBox="1">
            <a:spLocks noChangeArrowheads="1"/>
          </p:cNvSpPr>
          <p:nvPr/>
        </p:nvSpPr>
        <p:spPr bwMode="auto">
          <a:xfrm>
            <a:off x="4905375" y="2946400"/>
            <a:ext cx="375424"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A</a:t>
            </a:r>
            <a:r>
              <a:rPr lang="en-US" sz="1500" baseline="-25000">
                <a:latin typeface="+mj-lt"/>
              </a:rPr>
              <a:t>H</a:t>
            </a:r>
          </a:p>
        </p:txBody>
      </p:sp>
      <p:sp>
        <p:nvSpPr>
          <p:cNvPr id="42013" name="Text Box 29"/>
          <p:cNvSpPr txBox="1">
            <a:spLocks noChangeArrowheads="1"/>
          </p:cNvSpPr>
          <p:nvPr/>
        </p:nvSpPr>
        <p:spPr bwMode="auto">
          <a:xfrm>
            <a:off x="5883275" y="4029075"/>
            <a:ext cx="369012" cy="323165"/>
          </a:xfrm>
          <a:prstGeom prst="rect">
            <a:avLst/>
          </a:prstGeom>
          <a:noFill/>
          <a:ln w="9525">
            <a:noFill/>
            <a:miter lim="800000"/>
            <a:headEnd/>
            <a:tailEnd/>
          </a:ln>
          <a:effectLst/>
        </p:spPr>
        <p:txBody>
          <a:bodyPr wrap="none">
            <a:spAutoFit/>
          </a:bodyPr>
          <a:lstStyle/>
          <a:p>
            <a:pPr eaLnBrk="0" hangingPunct="0">
              <a:defRPr/>
            </a:pPr>
            <a:r>
              <a:rPr lang="en-US" sz="1500" dirty="0">
                <a:latin typeface="+mj-lt"/>
              </a:rPr>
              <a:t>B</a:t>
            </a:r>
            <a:r>
              <a:rPr lang="en-US" sz="1500" baseline="-25000" dirty="0">
                <a:latin typeface="+mj-lt"/>
              </a:rPr>
              <a:t>H</a:t>
            </a:r>
          </a:p>
        </p:txBody>
      </p:sp>
      <p:sp>
        <p:nvSpPr>
          <p:cNvPr id="42014" name="Text Box 30"/>
          <p:cNvSpPr txBox="1">
            <a:spLocks noChangeArrowheads="1"/>
          </p:cNvSpPr>
          <p:nvPr/>
        </p:nvSpPr>
        <p:spPr bwMode="auto">
          <a:xfrm>
            <a:off x="6075362" y="2987675"/>
            <a:ext cx="352982"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S</a:t>
            </a:r>
            <a:r>
              <a:rPr lang="en-US" sz="1500" baseline="-25000">
                <a:latin typeface="+mj-lt"/>
              </a:rPr>
              <a:t>H</a:t>
            </a:r>
          </a:p>
        </p:txBody>
      </p:sp>
      <p:sp>
        <p:nvSpPr>
          <p:cNvPr id="42015" name="Text Box 31"/>
          <p:cNvSpPr txBox="1">
            <a:spLocks noChangeArrowheads="1"/>
          </p:cNvSpPr>
          <p:nvPr/>
        </p:nvSpPr>
        <p:spPr bwMode="auto">
          <a:xfrm>
            <a:off x="5609715" y="4183530"/>
            <a:ext cx="348172" cy="323165"/>
          </a:xfrm>
          <a:prstGeom prst="rect">
            <a:avLst/>
          </a:prstGeom>
          <a:noFill/>
          <a:ln w="9525">
            <a:noFill/>
            <a:miter lim="800000"/>
            <a:headEnd/>
            <a:tailEnd/>
          </a:ln>
          <a:effectLst/>
        </p:spPr>
        <p:txBody>
          <a:bodyPr wrap="none">
            <a:spAutoFit/>
          </a:bodyPr>
          <a:lstStyle/>
          <a:p>
            <a:pPr eaLnBrk="0" hangingPunct="0">
              <a:defRPr/>
            </a:pPr>
            <a:r>
              <a:rPr lang="en-US" sz="1500" dirty="0">
                <a:latin typeface="+mj-lt"/>
              </a:rPr>
              <a:t>B</a:t>
            </a:r>
            <a:r>
              <a:rPr lang="en-US" sz="1500" baseline="-25000" dirty="0">
                <a:latin typeface="+mj-lt"/>
              </a:rPr>
              <a:t>F</a:t>
            </a:r>
          </a:p>
        </p:txBody>
      </p:sp>
      <p:sp>
        <p:nvSpPr>
          <p:cNvPr id="42016" name="Text Box 32"/>
          <p:cNvSpPr txBox="1">
            <a:spLocks noChangeArrowheads="1"/>
          </p:cNvSpPr>
          <p:nvPr/>
        </p:nvSpPr>
        <p:spPr bwMode="auto">
          <a:xfrm>
            <a:off x="4913312" y="5262563"/>
            <a:ext cx="354584"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A</a:t>
            </a:r>
            <a:r>
              <a:rPr lang="en-US" sz="1500" baseline="-25000">
                <a:latin typeface="+mj-lt"/>
              </a:rPr>
              <a:t>F</a:t>
            </a:r>
          </a:p>
        </p:txBody>
      </p:sp>
      <p:sp>
        <p:nvSpPr>
          <p:cNvPr id="42017" name="Text Box 33"/>
          <p:cNvSpPr txBox="1">
            <a:spLocks noChangeArrowheads="1"/>
          </p:cNvSpPr>
          <p:nvPr/>
        </p:nvSpPr>
        <p:spPr bwMode="auto">
          <a:xfrm>
            <a:off x="4718683" y="4591188"/>
            <a:ext cx="348172" cy="323165"/>
          </a:xfrm>
          <a:prstGeom prst="rect">
            <a:avLst/>
          </a:prstGeom>
          <a:noFill/>
          <a:ln w="9525">
            <a:noFill/>
            <a:miter lim="800000"/>
            <a:headEnd/>
            <a:tailEnd/>
          </a:ln>
          <a:effectLst/>
        </p:spPr>
        <p:txBody>
          <a:bodyPr wrap="none">
            <a:spAutoFit/>
          </a:bodyPr>
          <a:lstStyle/>
          <a:p>
            <a:pPr eaLnBrk="0" hangingPunct="0">
              <a:defRPr/>
            </a:pPr>
            <a:r>
              <a:rPr lang="en-US" sz="1500" dirty="0">
                <a:latin typeface="+mj-lt"/>
              </a:rPr>
              <a:t>R</a:t>
            </a:r>
            <a:r>
              <a:rPr lang="en-US" sz="1500" baseline="-25000" dirty="0">
                <a:latin typeface="+mj-lt"/>
              </a:rPr>
              <a:t>F</a:t>
            </a:r>
          </a:p>
        </p:txBody>
      </p:sp>
      <p:sp>
        <p:nvSpPr>
          <p:cNvPr id="42018" name="Text Box 34"/>
          <p:cNvSpPr txBox="1">
            <a:spLocks noChangeArrowheads="1"/>
          </p:cNvSpPr>
          <p:nvPr/>
        </p:nvSpPr>
        <p:spPr bwMode="auto">
          <a:xfrm>
            <a:off x="5870953" y="3668542"/>
            <a:ext cx="357790" cy="323165"/>
          </a:xfrm>
          <a:prstGeom prst="rect">
            <a:avLst/>
          </a:prstGeom>
          <a:noFill/>
          <a:ln w="9525">
            <a:noFill/>
            <a:miter lim="800000"/>
            <a:headEnd/>
            <a:tailEnd/>
          </a:ln>
          <a:effectLst/>
        </p:spPr>
        <p:txBody>
          <a:bodyPr wrap="none">
            <a:spAutoFit/>
          </a:bodyPr>
          <a:lstStyle/>
          <a:p>
            <a:pPr eaLnBrk="0" hangingPunct="0">
              <a:defRPr/>
            </a:pPr>
            <a:r>
              <a:rPr lang="en-US" sz="1500" dirty="0">
                <a:latin typeface="+mj-lt"/>
              </a:rPr>
              <a:t>T</a:t>
            </a:r>
            <a:r>
              <a:rPr lang="en-US" sz="1500" baseline="-25000" dirty="0">
                <a:latin typeface="+mj-lt"/>
              </a:rPr>
              <a:t>H</a:t>
            </a:r>
          </a:p>
        </p:txBody>
      </p:sp>
      <p:sp>
        <p:nvSpPr>
          <p:cNvPr id="42019" name="Text Box 35"/>
          <p:cNvSpPr txBox="1">
            <a:spLocks noChangeArrowheads="1"/>
          </p:cNvSpPr>
          <p:nvPr/>
        </p:nvSpPr>
        <p:spPr bwMode="auto">
          <a:xfrm>
            <a:off x="5272087" y="3584575"/>
            <a:ext cx="364202"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P</a:t>
            </a:r>
            <a:r>
              <a:rPr lang="en-US" sz="1500" baseline="-25000">
                <a:latin typeface="+mj-lt"/>
              </a:rPr>
              <a:t>H</a:t>
            </a:r>
          </a:p>
        </p:txBody>
      </p:sp>
      <p:sp>
        <p:nvSpPr>
          <p:cNvPr id="42020" name="Text Box 36"/>
          <p:cNvSpPr txBox="1">
            <a:spLocks noChangeArrowheads="1"/>
          </p:cNvSpPr>
          <p:nvPr/>
        </p:nvSpPr>
        <p:spPr bwMode="auto">
          <a:xfrm>
            <a:off x="5589587" y="4849813"/>
            <a:ext cx="343364"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P</a:t>
            </a:r>
            <a:r>
              <a:rPr lang="en-US" sz="1500" baseline="-25000">
                <a:latin typeface="+mj-lt"/>
              </a:rPr>
              <a:t>F</a:t>
            </a:r>
          </a:p>
        </p:txBody>
      </p:sp>
      <p:sp>
        <p:nvSpPr>
          <p:cNvPr id="42021" name="Text Box 37"/>
          <p:cNvSpPr txBox="1">
            <a:spLocks noChangeArrowheads="1"/>
          </p:cNvSpPr>
          <p:nvPr/>
        </p:nvSpPr>
        <p:spPr bwMode="auto">
          <a:xfrm>
            <a:off x="6084478" y="5240049"/>
            <a:ext cx="336952" cy="323165"/>
          </a:xfrm>
          <a:prstGeom prst="rect">
            <a:avLst/>
          </a:prstGeom>
          <a:noFill/>
          <a:ln w="9525">
            <a:noFill/>
            <a:miter lim="800000"/>
            <a:headEnd/>
            <a:tailEnd/>
          </a:ln>
          <a:effectLst/>
        </p:spPr>
        <p:txBody>
          <a:bodyPr wrap="none">
            <a:spAutoFit/>
          </a:bodyPr>
          <a:lstStyle/>
          <a:p>
            <a:pPr eaLnBrk="0" hangingPunct="0">
              <a:defRPr/>
            </a:pPr>
            <a:r>
              <a:rPr lang="en-US" sz="1500" dirty="0">
                <a:latin typeface="+mj-lt"/>
              </a:rPr>
              <a:t>T</a:t>
            </a:r>
            <a:r>
              <a:rPr lang="en-US" sz="1500" baseline="-25000" dirty="0">
                <a:latin typeface="+mj-lt"/>
              </a:rPr>
              <a:t>F</a:t>
            </a:r>
          </a:p>
        </p:txBody>
      </p:sp>
      <p:sp>
        <p:nvSpPr>
          <p:cNvPr id="42022" name="Text Box 38"/>
          <p:cNvSpPr txBox="1">
            <a:spLocks noChangeArrowheads="1"/>
          </p:cNvSpPr>
          <p:nvPr/>
        </p:nvSpPr>
        <p:spPr bwMode="auto">
          <a:xfrm>
            <a:off x="7259637" y="4683125"/>
            <a:ext cx="349776"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P</a:t>
            </a:r>
            <a:r>
              <a:rPr lang="en-US" sz="1500" baseline="-25000">
                <a:latin typeface="+mj-lt"/>
              </a:rPr>
              <a:t>P</a:t>
            </a:r>
          </a:p>
        </p:txBody>
      </p:sp>
      <p:sp>
        <p:nvSpPr>
          <p:cNvPr id="42023" name="Text Box 39"/>
          <p:cNvSpPr txBox="1">
            <a:spLocks noChangeArrowheads="1"/>
          </p:cNvSpPr>
          <p:nvPr/>
        </p:nvSpPr>
        <p:spPr bwMode="auto">
          <a:xfrm>
            <a:off x="6878637" y="4183063"/>
            <a:ext cx="354584"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B</a:t>
            </a:r>
            <a:r>
              <a:rPr lang="en-US" sz="1500" baseline="-25000">
                <a:latin typeface="+mj-lt"/>
              </a:rPr>
              <a:t>P</a:t>
            </a:r>
          </a:p>
        </p:txBody>
      </p:sp>
      <p:sp>
        <p:nvSpPr>
          <p:cNvPr id="42024" name="Text Box 40"/>
          <p:cNvSpPr txBox="1">
            <a:spLocks noChangeArrowheads="1"/>
          </p:cNvSpPr>
          <p:nvPr/>
        </p:nvSpPr>
        <p:spPr bwMode="auto">
          <a:xfrm>
            <a:off x="8099680" y="4539720"/>
            <a:ext cx="338554"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S</a:t>
            </a:r>
            <a:r>
              <a:rPr lang="en-US" sz="1500" baseline="-25000">
                <a:latin typeface="+mj-lt"/>
              </a:rPr>
              <a:t>P</a:t>
            </a:r>
          </a:p>
        </p:txBody>
      </p:sp>
      <p:sp>
        <p:nvSpPr>
          <p:cNvPr id="42025" name="Text Box 41"/>
          <p:cNvSpPr txBox="1">
            <a:spLocks noChangeArrowheads="1"/>
          </p:cNvSpPr>
          <p:nvPr/>
        </p:nvSpPr>
        <p:spPr bwMode="auto">
          <a:xfrm>
            <a:off x="6711085" y="5215966"/>
            <a:ext cx="343364"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T</a:t>
            </a:r>
            <a:r>
              <a:rPr lang="en-US" sz="1500" baseline="-25000">
                <a:latin typeface="+mj-lt"/>
              </a:rPr>
              <a:t>P</a:t>
            </a:r>
          </a:p>
        </p:txBody>
      </p:sp>
      <p:sp>
        <p:nvSpPr>
          <p:cNvPr id="42026" name="Text Box 42"/>
          <p:cNvSpPr txBox="1">
            <a:spLocks noChangeArrowheads="1"/>
          </p:cNvSpPr>
          <p:nvPr/>
        </p:nvSpPr>
        <p:spPr bwMode="auto">
          <a:xfrm>
            <a:off x="7626350" y="5267325"/>
            <a:ext cx="360996"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A</a:t>
            </a:r>
            <a:r>
              <a:rPr lang="en-US" sz="1500" baseline="-25000">
                <a:latin typeface="+mj-lt"/>
              </a:rPr>
              <a:t>P</a:t>
            </a:r>
          </a:p>
        </p:txBody>
      </p:sp>
      <p:sp>
        <p:nvSpPr>
          <p:cNvPr id="42027" name="Line 43"/>
          <p:cNvSpPr>
            <a:spLocks noChangeShapeType="1"/>
          </p:cNvSpPr>
          <p:nvPr/>
        </p:nvSpPr>
        <p:spPr bwMode="auto">
          <a:xfrm>
            <a:off x="5321300" y="5497513"/>
            <a:ext cx="2386012" cy="0"/>
          </a:xfrm>
          <a:prstGeom prst="line">
            <a:avLst/>
          </a:prstGeom>
          <a:noFill/>
          <a:ln w="3175">
            <a:solidFill>
              <a:schemeClr val="tx1"/>
            </a:solidFill>
            <a:round/>
            <a:headEnd/>
            <a:tailEnd/>
          </a:ln>
          <a:effectLst/>
        </p:spPr>
        <p:txBody>
          <a:bodyPr/>
          <a:lstStyle/>
          <a:p>
            <a:pPr>
              <a:defRPr/>
            </a:pPr>
            <a:endParaRPr lang="en-IN">
              <a:latin typeface="+mj-lt"/>
            </a:endParaRPr>
          </a:p>
        </p:txBody>
      </p:sp>
      <p:sp>
        <p:nvSpPr>
          <p:cNvPr id="42032" name="Line 48"/>
          <p:cNvSpPr>
            <a:spLocks noChangeShapeType="1"/>
          </p:cNvSpPr>
          <p:nvPr/>
        </p:nvSpPr>
        <p:spPr bwMode="auto">
          <a:xfrm flipH="1">
            <a:off x="3810000" y="4610660"/>
            <a:ext cx="5334000" cy="0"/>
          </a:xfrm>
          <a:prstGeom prst="line">
            <a:avLst/>
          </a:prstGeom>
          <a:noFill/>
          <a:ln w="28575">
            <a:solidFill>
              <a:schemeClr val="tx1"/>
            </a:solidFill>
            <a:prstDash val="lgDashDotDot"/>
            <a:round/>
            <a:headEnd/>
            <a:tailEnd/>
          </a:ln>
          <a:effectLst/>
        </p:spPr>
        <p:txBody>
          <a:bodyPr/>
          <a:lstStyle/>
          <a:p>
            <a:pPr>
              <a:defRPr/>
            </a:pPr>
            <a:endParaRPr lang="en-IN">
              <a:latin typeface="+mj-lt"/>
            </a:endParaRPr>
          </a:p>
        </p:txBody>
      </p:sp>
      <p:sp>
        <p:nvSpPr>
          <p:cNvPr id="42033" name="Text Box 49"/>
          <p:cNvSpPr txBox="1">
            <a:spLocks noChangeArrowheads="1"/>
          </p:cNvSpPr>
          <p:nvPr/>
        </p:nvSpPr>
        <p:spPr bwMode="auto">
          <a:xfrm>
            <a:off x="6119812" y="5657850"/>
            <a:ext cx="272832" cy="323165"/>
          </a:xfrm>
          <a:prstGeom prst="rect">
            <a:avLst/>
          </a:prstGeom>
          <a:noFill/>
          <a:ln w="9525">
            <a:noFill/>
            <a:miter lim="800000"/>
            <a:headEnd/>
            <a:tailEnd/>
          </a:ln>
          <a:effectLst/>
        </p:spPr>
        <p:txBody>
          <a:bodyPr wrap="none">
            <a:spAutoFit/>
          </a:bodyPr>
          <a:lstStyle/>
          <a:p>
            <a:pPr eaLnBrk="0" hangingPunct="0">
              <a:defRPr/>
            </a:pPr>
            <a:r>
              <a:rPr lang="en-US" sz="1500" dirty="0">
                <a:latin typeface="+mj-lt"/>
              </a:rPr>
              <a:t>F</a:t>
            </a:r>
          </a:p>
        </p:txBody>
      </p:sp>
      <p:sp>
        <p:nvSpPr>
          <p:cNvPr id="42034" name="Text Box 50"/>
          <p:cNvSpPr txBox="1">
            <a:spLocks noChangeArrowheads="1"/>
          </p:cNvSpPr>
          <p:nvPr/>
        </p:nvSpPr>
        <p:spPr bwMode="auto">
          <a:xfrm>
            <a:off x="3924300" y="4564063"/>
            <a:ext cx="272832"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F</a:t>
            </a:r>
          </a:p>
        </p:txBody>
      </p:sp>
      <p:sp>
        <p:nvSpPr>
          <p:cNvPr id="42035" name="Text Box 51"/>
          <p:cNvSpPr txBox="1">
            <a:spLocks noChangeArrowheads="1"/>
          </p:cNvSpPr>
          <p:nvPr/>
        </p:nvSpPr>
        <p:spPr bwMode="auto">
          <a:xfrm>
            <a:off x="6071627" y="4575180"/>
            <a:ext cx="332142" cy="323165"/>
          </a:xfrm>
          <a:prstGeom prst="rect">
            <a:avLst/>
          </a:prstGeom>
          <a:noFill/>
          <a:ln w="9525">
            <a:noFill/>
            <a:miter lim="800000"/>
            <a:headEnd/>
            <a:tailEnd/>
          </a:ln>
          <a:effectLst/>
        </p:spPr>
        <p:txBody>
          <a:bodyPr wrap="none">
            <a:spAutoFit/>
          </a:bodyPr>
          <a:lstStyle/>
          <a:p>
            <a:pPr eaLnBrk="0" hangingPunct="0">
              <a:defRPr/>
            </a:pPr>
            <a:r>
              <a:rPr lang="en-US" sz="1500" dirty="0">
                <a:latin typeface="+mj-lt"/>
              </a:rPr>
              <a:t>S</a:t>
            </a:r>
            <a:r>
              <a:rPr lang="en-US" sz="1500" baseline="-25000" dirty="0">
                <a:latin typeface="+mj-lt"/>
              </a:rPr>
              <a:t>F</a:t>
            </a:r>
          </a:p>
        </p:txBody>
      </p:sp>
      <p:sp>
        <p:nvSpPr>
          <p:cNvPr id="42036" name="Text Box 52"/>
          <p:cNvSpPr txBox="1">
            <a:spLocks noChangeArrowheads="1"/>
          </p:cNvSpPr>
          <p:nvPr/>
        </p:nvSpPr>
        <p:spPr bwMode="auto">
          <a:xfrm>
            <a:off x="4836460" y="3926915"/>
            <a:ext cx="369012" cy="323165"/>
          </a:xfrm>
          <a:prstGeom prst="rect">
            <a:avLst/>
          </a:prstGeom>
          <a:noFill/>
          <a:ln w="9525">
            <a:noFill/>
            <a:miter lim="800000"/>
            <a:headEnd/>
            <a:tailEnd/>
          </a:ln>
          <a:effectLst/>
        </p:spPr>
        <p:txBody>
          <a:bodyPr wrap="none">
            <a:spAutoFit/>
          </a:bodyPr>
          <a:lstStyle/>
          <a:p>
            <a:pPr eaLnBrk="0" hangingPunct="0">
              <a:defRPr/>
            </a:pPr>
            <a:r>
              <a:rPr lang="en-US" sz="1500" dirty="0">
                <a:latin typeface="+mj-lt"/>
              </a:rPr>
              <a:t>R</a:t>
            </a:r>
            <a:r>
              <a:rPr lang="en-US" sz="1500" baseline="-25000" dirty="0">
                <a:latin typeface="+mj-lt"/>
              </a:rPr>
              <a:t>H</a:t>
            </a:r>
          </a:p>
        </p:txBody>
      </p:sp>
      <p:sp>
        <p:nvSpPr>
          <p:cNvPr id="42037" name="Text Box 53"/>
          <p:cNvSpPr txBox="1">
            <a:spLocks noChangeArrowheads="1"/>
          </p:cNvSpPr>
          <p:nvPr/>
        </p:nvSpPr>
        <p:spPr bwMode="auto">
          <a:xfrm>
            <a:off x="3914775" y="4324350"/>
            <a:ext cx="304892"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H</a:t>
            </a:r>
          </a:p>
        </p:txBody>
      </p:sp>
      <p:sp>
        <p:nvSpPr>
          <p:cNvPr id="42038" name="Text Box 54"/>
          <p:cNvSpPr txBox="1">
            <a:spLocks noChangeArrowheads="1"/>
          </p:cNvSpPr>
          <p:nvPr/>
        </p:nvSpPr>
        <p:spPr bwMode="auto">
          <a:xfrm>
            <a:off x="6399212" y="5661025"/>
            <a:ext cx="284052"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P</a:t>
            </a:r>
          </a:p>
        </p:txBody>
      </p:sp>
      <p:sp>
        <p:nvSpPr>
          <p:cNvPr id="42039" name="Text Box 55"/>
          <p:cNvSpPr txBox="1">
            <a:spLocks noChangeArrowheads="1"/>
          </p:cNvSpPr>
          <p:nvPr/>
        </p:nvSpPr>
        <p:spPr bwMode="auto">
          <a:xfrm rot="2875873">
            <a:off x="5955459" y="2119656"/>
            <a:ext cx="304892" cy="323165"/>
          </a:xfrm>
          <a:prstGeom prst="rect">
            <a:avLst/>
          </a:prstGeom>
          <a:noFill/>
          <a:ln w="9525">
            <a:noFill/>
            <a:miter lim="800000"/>
            <a:headEnd/>
            <a:tailEnd/>
          </a:ln>
          <a:effectLst/>
        </p:spPr>
        <p:txBody>
          <a:bodyPr wrap="none">
            <a:spAutoFit/>
          </a:bodyPr>
          <a:lstStyle/>
          <a:p>
            <a:pPr eaLnBrk="0" hangingPunct="0">
              <a:defRPr/>
            </a:pPr>
            <a:r>
              <a:rPr lang="en-US" sz="1500" dirty="0">
                <a:latin typeface="+mj-lt"/>
              </a:rPr>
              <a:t>H</a:t>
            </a:r>
          </a:p>
        </p:txBody>
      </p:sp>
      <p:sp>
        <p:nvSpPr>
          <p:cNvPr id="42040" name="Text Box 56"/>
          <p:cNvSpPr txBox="1">
            <a:spLocks noChangeArrowheads="1"/>
          </p:cNvSpPr>
          <p:nvPr/>
        </p:nvSpPr>
        <p:spPr bwMode="auto">
          <a:xfrm rot="3225396">
            <a:off x="6238081" y="1952968"/>
            <a:ext cx="295274"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A</a:t>
            </a:r>
          </a:p>
        </p:txBody>
      </p:sp>
      <p:sp>
        <p:nvSpPr>
          <p:cNvPr id="42041" name="Text Box 57"/>
          <p:cNvSpPr txBox="1">
            <a:spLocks noChangeArrowheads="1"/>
          </p:cNvSpPr>
          <p:nvPr/>
        </p:nvSpPr>
        <p:spPr bwMode="auto">
          <a:xfrm>
            <a:off x="7021512" y="1676400"/>
            <a:ext cx="369012"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A</a:t>
            </a:r>
            <a:r>
              <a:rPr lang="en-US" sz="1500" baseline="-25000">
                <a:latin typeface="+mj-lt"/>
              </a:rPr>
              <a:t>A</a:t>
            </a:r>
          </a:p>
        </p:txBody>
      </p:sp>
      <p:sp>
        <p:nvSpPr>
          <p:cNvPr id="42042" name="Text Box 58"/>
          <p:cNvSpPr txBox="1">
            <a:spLocks noChangeArrowheads="1"/>
          </p:cNvSpPr>
          <p:nvPr/>
        </p:nvSpPr>
        <p:spPr bwMode="auto">
          <a:xfrm>
            <a:off x="7807325" y="2584450"/>
            <a:ext cx="336374"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T</a:t>
            </a:r>
            <a:r>
              <a:rPr lang="en-US" sz="1500" baseline="-25000">
                <a:latin typeface="+mj-lt"/>
              </a:rPr>
              <a:t>A</a:t>
            </a:r>
          </a:p>
        </p:txBody>
      </p:sp>
      <p:sp>
        <p:nvSpPr>
          <p:cNvPr id="42043" name="Text Box 59"/>
          <p:cNvSpPr txBox="1">
            <a:spLocks noChangeArrowheads="1"/>
          </p:cNvSpPr>
          <p:nvPr/>
        </p:nvSpPr>
        <p:spPr bwMode="auto">
          <a:xfrm>
            <a:off x="6892925" y="3349625"/>
            <a:ext cx="36074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B</a:t>
            </a:r>
            <a:r>
              <a:rPr lang="en-US" sz="1500" baseline="-25000">
                <a:latin typeface="+mj-lt"/>
              </a:rPr>
              <a:t>A</a:t>
            </a:r>
          </a:p>
        </p:txBody>
      </p:sp>
      <p:sp>
        <p:nvSpPr>
          <p:cNvPr id="42044" name="Text Box 60"/>
          <p:cNvSpPr txBox="1">
            <a:spLocks noChangeArrowheads="1"/>
          </p:cNvSpPr>
          <p:nvPr/>
        </p:nvSpPr>
        <p:spPr bwMode="auto">
          <a:xfrm>
            <a:off x="7086600" y="2397125"/>
            <a:ext cx="34362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P</a:t>
            </a:r>
            <a:r>
              <a:rPr lang="en-US" sz="1500" baseline="-25000">
                <a:latin typeface="+mj-lt"/>
              </a:rPr>
              <a:t>A</a:t>
            </a:r>
          </a:p>
        </p:txBody>
      </p:sp>
      <p:sp>
        <p:nvSpPr>
          <p:cNvPr id="42045" name="Text Box 61"/>
          <p:cNvSpPr txBox="1">
            <a:spLocks noChangeArrowheads="1"/>
          </p:cNvSpPr>
          <p:nvPr/>
        </p:nvSpPr>
        <p:spPr bwMode="auto">
          <a:xfrm rot="-1103786">
            <a:off x="6243392" y="2429218"/>
            <a:ext cx="556114" cy="323165"/>
          </a:xfrm>
          <a:prstGeom prst="rect">
            <a:avLst/>
          </a:prstGeom>
          <a:noFill/>
          <a:ln w="9525">
            <a:noFill/>
            <a:miter lim="800000"/>
            <a:headEnd/>
            <a:tailEnd/>
          </a:ln>
          <a:effectLst/>
        </p:spPr>
        <p:txBody>
          <a:bodyPr wrap="none">
            <a:spAutoFit/>
          </a:bodyPr>
          <a:lstStyle/>
          <a:p>
            <a:pPr eaLnBrk="0" hangingPunct="0">
              <a:defRPr/>
            </a:pPr>
            <a:r>
              <a:rPr lang="en-US" sz="1500" dirty="0">
                <a:latin typeface="+mj-lt"/>
              </a:rPr>
              <a:t>R</a:t>
            </a:r>
            <a:r>
              <a:rPr lang="en-US" sz="1500" baseline="-25000" dirty="0">
                <a:latin typeface="+mj-lt"/>
              </a:rPr>
              <a:t>A,</a:t>
            </a:r>
            <a:r>
              <a:rPr lang="en-US" sz="1500" dirty="0">
                <a:latin typeface="+mj-lt"/>
              </a:rPr>
              <a:t>S</a:t>
            </a:r>
            <a:r>
              <a:rPr lang="en-US" sz="1500" baseline="-25000" dirty="0">
                <a:latin typeface="+mj-lt"/>
              </a:rPr>
              <a:t>A</a:t>
            </a:r>
          </a:p>
        </p:txBody>
      </p:sp>
      <p:sp>
        <p:nvSpPr>
          <p:cNvPr id="42046" name="Freeform 62"/>
          <p:cNvSpPr>
            <a:spLocks/>
          </p:cNvSpPr>
          <p:nvPr/>
        </p:nvSpPr>
        <p:spPr bwMode="auto">
          <a:xfrm>
            <a:off x="6505575" y="2009775"/>
            <a:ext cx="715962" cy="509588"/>
          </a:xfrm>
          <a:custGeom>
            <a:avLst/>
            <a:gdLst/>
            <a:ahLst/>
            <a:cxnLst>
              <a:cxn ang="0">
                <a:pos x="0" y="293"/>
              </a:cxn>
              <a:cxn ang="0">
                <a:pos x="360" y="0"/>
              </a:cxn>
            </a:cxnLst>
            <a:rect l="0" t="0" r="r" b="b"/>
            <a:pathLst>
              <a:path w="360" h="293">
                <a:moveTo>
                  <a:pt x="0" y="293"/>
                </a:moveTo>
                <a:lnTo>
                  <a:pt x="360" y="0"/>
                </a:lnTo>
              </a:path>
            </a:pathLst>
          </a:custGeom>
          <a:noFill/>
          <a:ln w="19050">
            <a:solidFill>
              <a:schemeClr val="accent2"/>
            </a:solidFill>
            <a:round/>
            <a:headEnd/>
            <a:tailEnd/>
          </a:ln>
          <a:effectLst/>
        </p:spPr>
        <p:txBody>
          <a:bodyPr/>
          <a:lstStyle/>
          <a:p>
            <a:pPr>
              <a:defRPr/>
            </a:pPr>
            <a:endParaRPr lang="en-IN">
              <a:latin typeface="+mj-lt"/>
            </a:endParaRPr>
          </a:p>
        </p:txBody>
      </p:sp>
      <p:sp>
        <p:nvSpPr>
          <p:cNvPr id="42047" name="Freeform 63"/>
          <p:cNvSpPr>
            <a:spLocks/>
          </p:cNvSpPr>
          <p:nvPr/>
        </p:nvSpPr>
        <p:spPr bwMode="auto">
          <a:xfrm>
            <a:off x="7173912" y="2760663"/>
            <a:ext cx="735013" cy="515937"/>
          </a:xfrm>
          <a:custGeom>
            <a:avLst/>
            <a:gdLst/>
            <a:ahLst/>
            <a:cxnLst>
              <a:cxn ang="0">
                <a:pos x="0" y="297"/>
              </a:cxn>
              <a:cxn ang="0">
                <a:pos x="369" y="0"/>
              </a:cxn>
            </a:cxnLst>
            <a:rect l="0" t="0" r="r" b="b"/>
            <a:pathLst>
              <a:path w="369" h="297">
                <a:moveTo>
                  <a:pt x="0" y="297"/>
                </a:moveTo>
                <a:lnTo>
                  <a:pt x="369" y="0"/>
                </a:lnTo>
              </a:path>
            </a:pathLst>
          </a:custGeom>
          <a:noFill/>
          <a:ln w="19050">
            <a:solidFill>
              <a:schemeClr val="accent2"/>
            </a:solidFill>
            <a:round/>
            <a:headEnd/>
            <a:tailEnd/>
          </a:ln>
          <a:effectLst/>
        </p:spPr>
        <p:txBody>
          <a:bodyPr/>
          <a:lstStyle/>
          <a:p>
            <a:pPr>
              <a:defRPr/>
            </a:pPr>
            <a:endParaRPr lang="en-IN">
              <a:latin typeface="+mj-lt"/>
            </a:endParaRPr>
          </a:p>
        </p:txBody>
      </p:sp>
      <p:sp>
        <p:nvSpPr>
          <p:cNvPr id="42052" name="Text Box 68"/>
          <p:cNvSpPr txBox="1">
            <a:spLocks noChangeArrowheads="1"/>
          </p:cNvSpPr>
          <p:nvPr/>
        </p:nvSpPr>
        <p:spPr bwMode="auto">
          <a:xfrm rot="19409019">
            <a:off x="5475826" y="3117156"/>
            <a:ext cx="348172" cy="307777"/>
          </a:xfrm>
          <a:prstGeom prst="rect">
            <a:avLst/>
          </a:prstGeom>
          <a:noFill/>
          <a:ln w="9525">
            <a:noFill/>
            <a:miter lim="800000"/>
            <a:headEnd/>
            <a:tailEnd/>
          </a:ln>
          <a:effectLst/>
        </p:spPr>
        <p:txBody>
          <a:bodyPr wrap="none">
            <a:spAutoFit/>
          </a:bodyPr>
          <a:lstStyle/>
          <a:p>
            <a:pPr eaLnBrk="0" hangingPunct="0">
              <a:defRPr/>
            </a:pPr>
            <a:r>
              <a:rPr lang="en-US" sz="1400" b="1">
                <a:latin typeface="+mj-lt"/>
              </a:rPr>
              <a:t>TL</a:t>
            </a:r>
          </a:p>
        </p:txBody>
      </p:sp>
      <p:sp>
        <p:nvSpPr>
          <p:cNvPr id="42053" name="Freeform 69"/>
          <p:cNvSpPr>
            <a:spLocks/>
          </p:cNvSpPr>
          <p:nvPr/>
        </p:nvSpPr>
        <p:spPr bwMode="auto">
          <a:xfrm>
            <a:off x="5334000" y="4624388"/>
            <a:ext cx="0" cy="895350"/>
          </a:xfrm>
          <a:custGeom>
            <a:avLst/>
            <a:gdLst/>
            <a:ahLst/>
            <a:cxnLst>
              <a:cxn ang="0">
                <a:pos x="0" y="516"/>
              </a:cxn>
              <a:cxn ang="0">
                <a:pos x="0" y="0"/>
              </a:cxn>
            </a:cxnLst>
            <a:rect l="0" t="0" r="r" b="b"/>
            <a:pathLst>
              <a:path w="1" h="516">
                <a:moveTo>
                  <a:pt x="0" y="516"/>
                </a:moveTo>
                <a:lnTo>
                  <a:pt x="0" y="0"/>
                </a:lnTo>
              </a:path>
            </a:pathLst>
          </a:custGeom>
          <a:noFill/>
          <a:ln w="19050">
            <a:solidFill>
              <a:schemeClr val="accent2"/>
            </a:solidFill>
            <a:round/>
            <a:headEnd/>
            <a:tailEnd/>
          </a:ln>
          <a:effectLst/>
        </p:spPr>
        <p:txBody>
          <a:bodyPr/>
          <a:lstStyle/>
          <a:p>
            <a:pPr>
              <a:defRPr/>
            </a:pPr>
            <a:endParaRPr lang="en-IN">
              <a:latin typeface="+mj-lt"/>
            </a:endParaRPr>
          </a:p>
        </p:txBody>
      </p:sp>
      <p:sp>
        <p:nvSpPr>
          <p:cNvPr id="42054" name="Line 70"/>
          <p:cNvSpPr>
            <a:spLocks noChangeShapeType="1"/>
          </p:cNvSpPr>
          <p:nvPr/>
        </p:nvSpPr>
        <p:spPr bwMode="auto">
          <a:xfrm flipV="1">
            <a:off x="5956300" y="4425950"/>
            <a:ext cx="0" cy="166688"/>
          </a:xfrm>
          <a:prstGeom prst="line">
            <a:avLst/>
          </a:prstGeom>
          <a:noFill/>
          <a:ln w="19050">
            <a:solidFill>
              <a:schemeClr val="accent2"/>
            </a:solidFill>
            <a:round/>
            <a:headEnd/>
            <a:tailEnd/>
          </a:ln>
          <a:effectLst/>
        </p:spPr>
        <p:txBody>
          <a:bodyPr/>
          <a:lstStyle/>
          <a:p>
            <a:pPr>
              <a:defRPr/>
            </a:pPr>
            <a:endParaRPr lang="en-IN">
              <a:latin typeface="+mj-lt"/>
            </a:endParaRPr>
          </a:p>
        </p:txBody>
      </p:sp>
      <p:sp>
        <p:nvSpPr>
          <p:cNvPr id="42057" name="Freeform 73"/>
          <p:cNvSpPr>
            <a:spLocks/>
          </p:cNvSpPr>
          <p:nvPr/>
        </p:nvSpPr>
        <p:spPr bwMode="auto">
          <a:xfrm>
            <a:off x="7021512" y="3324225"/>
            <a:ext cx="179388" cy="103188"/>
          </a:xfrm>
          <a:custGeom>
            <a:avLst/>
            <a:gdLst/>
            <a:ahLst/>
            <a:cxnLst>
              <a:cxn ang="0">
                <a:pos x="0" y="60"/>
              </a:cxn>
              <a:cxn ang="0">
                <a:pos x="90" y="0"/>
              </a:cxn>
            </a:cxnLst>
            <a:rect l="0" t="0" r="r" b="b"/>
            <a:pathLst>
              <a:path w="90" h="60">
                <a:moveTo>
                  <a:pt x="0" y="60"/>
                </a:moveTo>
                <a:lnTo>
                  <a:pt x="90" y="0"/>
                </a:lnTo>
              </a:path>
            </a:pathLst>
          </a:custGeom>
          <a:noFill/>
          <a:ln w="19050">
            <a:solidFill>
              <a:schemeClr val="accent2"/>
            </a:solidFill>
            <a:round/>
            <a:headEnd/>
            <a:tailEnd/>
          </a:ln>
          <a:effectLst/>
        </p:spPr>
        <p:txBody>
          <a:bodyPr/>
          <a:lstStyle/>
          <a:p>
            <a:pPr>
              <a:defRPr/>
            </a:pPr>
            <a:endParaRPr lang="en-IN">
              <a:latin typeface="+mj-lt"/>
            </a:endParaRPr>
          </a:p>
        </p:txBody>
      </p:sp>
      <p:sp>
        <p:nvSpPr>
          <p:cNvPr id="42058" name="Line 74"/>
          <p:cNvSpPr>
            <a:spLocks noChangeShapeType="1"/>
          </p:cNvSpPr>
          <p:nvPr/>
        </p:nvSpPr>
        <p:spPr bwMode="auto">
          <a:xfrm flipV="1">
            <a:off x="6161087" y="3978275"/>
            <a:ext cx="0" cy="600075"/>
          </a:xfrm>
          <a:prstGeom prst="line">
            <a:avLst/>
          </a:prstGeom>
          <a:ln>
            <a:headEnd/>
            <a:tailEnd/>
          </a:ln>
        </p:spPr>
        <p:style>
          <a:lnRef idx="1">
            <a:schemeClr val="accent1"/>
          </a:lnRef>
          <a:fillRef idx="0">
            <a:schemeClr val="accent1"/>
          </a:fillRef>
          <a:effectRef idx="0">
            <a:schemeClr val="accent1"/>
          </a:effectRef>
          <a:fontRef idx="minor">
            <a:schemeClr val="tx1"/>
          </a:fontRef>
        </p:style>
        <p:txBody>
          <a:bodyPr/>
          <a:lstStyle/>
          <a:p>
            <a:pPr>
              <a:defRPr/>
            </a:pPr>
            <a:endParaRPr lang="en-IN">
              <a:latin typeface="+mj-lt"/>
            </a:endParaRPr>
          </a:p>
        </p:txBody>
      </p:sp>
      <p:sp>
        <p:nvSpPr>
          <p:cNvPr id="42059" name="Freeform 75"/>
          <p:cNvSpPr>
            <a:spLocks/>
          </p:cNvSpPr>
          <p:nvPr/>
        </p:nvSpPr>
        <p:spPr bwMode="auto">
          <a:xfrm>
            <a:off x="6162675" y="4616450"/>
            <a:ext cx="1587" cy="823913"/>
          </a:xfrm>
          <a:custGeom>
            <a:avLst/>
            <a:gdLst/>
            <a:ahLst/>
            <a:cxnLst>
              <a:cxn ang="0">
                <a:pos x="1" y="519"/>
              </a:cxn>
              <a:cxn ang="0">
                <a:pos x="0" y="0"/>
              </a:cxn>
            </a:cxnLst>
            <a:rect l="0" t="0" r="r" b="b"/>
            <a:pathLst>
              <a:path w="1" h="519">
                <a:moveTo>
                  <a:pt x="1" y="519"/>
                </a:moveTo>
                <a:lnTo>
                  <a:pt x="0" y="0"/>
                </a:lnTo>
              </a:path>
            </a:pathLst>
          </a:custGeom>
          <a:noFill/>
          <a:ln w="19050">
            <a:solidFill>
              <a:schemeClr val="accent2"/>
            </a:solidFill>
            <a:round/>
            <a:headEnd/>
            <a:tailEnd/>
          </a:ln>
          <a:effectLst/>
        </p:spPr>
        <p:txBody>
          <a:bodyPr/>
          <a:lstStyle/>
          <a:p>
            <a:pPr>
              <a:defRPr/>
            </a:pPr>
            <a:endParaRPr lang="en-IN">
              <a:latin typeface="+mj-lt"/>
            </a:endParaRPr>
          </a:p>
        </p:txBody>
      </p:sp>
      <p:sp>
        <p:nvSpPr>
          <p:cNvPr id="42061" name="Freeform 77"/>
          <p:cNvSpPr>
            <a:spLocks/>
          </p:cNvSpPr>
          <p:nvPr/>
        </p:nvSpPr>
        <p:spPr bwMode="auto">
          <a:xfrm>
            <a:off x="5341937" y="3314529"/>
            <a:ext cx="323850" cy="425450"/>
          </a:xfrm>
          <a:custGeom>
            <a:avLst/>
            <a:gdLst/>
            <a:ahLst/>
            <a:cxnLst>
              <a:cxn ang="0">
                <a:pos x="163" y="245"/>
              </a:cxn>
              <a:cxn ang="0">
                <a:pos x="0" y="0"/>
              </a:cxn>
            </a:cxnLst>
            <a:rect l="0" t="0" r="r" b="b"/>
            <a:pathLst>
              <a:path w="163" h="245">
                <a:moveTo>
                  <a:pt x="163" y="245"/>
                </a:moveTo>
                <a:lnTo>
                  <a:pt x="0" y="0"/>
                </a:lnTo>
              </a:path>
            </a:pathLst>
          </a:custGeom>
          <a:noFill/>
          <a:ln w="28575" cap="flat">
            <a:solidFill>
              <a:schemeClr val="tx1"/>
            </a:solidFill>
            <a:prstDash val="dash"/>
            <a:round/>
            <a:headEnd/>
            <a:tailEnd/>
          </a:ln>
          <a:effectLst/>
        </p:spPr>
        <p:txBody>
          <a:bodyPr/>
          <a:lstStyle/>
          <a:p>
            <a:pPr>
              <a:defRPr/>
            </a:pPr>
            <a:endParaRPr lang="en-IN">
              <a:latin typeface="+mj-lt"/>
            </a:endParaRPr>
          </a:p>
        </p:txBody>
      </p:sp>
      <p:sp>
        <p:nvSpPr>
          <p:cNvPr id="42062" name="Freeform 78"/>
          <p:cNvSpPr>
            <a:spLocks/>
          </p:cNvSpPr>
          <p:nvPr/>
        </p:nvSpPr>
        <p:spPr bwMode="auto">
          <a:xfrm>
            <a:off x="5367337" y="4876800"/>
            <a:ext cx="344488" cy="565150"/>
          </a:xfrm>
          <a:custGeom>
            <a:avLst/>
            <a:gdLst/>
            <a:ahLst/>
            <a:cxnLst>
              <a:cxn ang="0">
                <a:pos x="0" y="326"/>
              </a:cxn>
              <a:cxn ang="0">
                <a:pos x="173" y="0"/>
              </a:cxn>
            </a:cxnLst>
            <a:rect l="0" t="0" r="r" b="b"/>
            <a:pathLst>
              <a:path w="173" h="326">
                <a:moveTo>
                  <a:pt x="0" y="326"/>
                </a:moveTo>
                <a:lnTo>
                  <a:pt x="173" y="0"/>
                </a:lnTo>
              </a:path>
            </a:pathLst>
          </a:custGeom>
          <a:noFill/>
          <a:ln w="28575" cap="flat">
            <a:solidFill>
              <a:schemeClr val="tx1"/>
            </a:solidFill>
            <a:prstDash val="dash"/>
            <a:round/>
            <a:headEnd/>
            <a:tailEnd/>
          </a:ln>
          <a:effectLst/>
        </p:spPr>
        <p:txBody>
          <a:bodyPr/>
          <a:lstStyle/>
          <a:p>
            <a:pPr>
              <a:defRPr/>
            </a:pPr>
            <a:endParaRPr lang="en-IN">
              <a:latin typeface="+mj-lt"/>
            </a:endParaRPr>
          </a:p>
        </p:txBody>
      </p:sp>
      <p:sp>
        <p:nvSpPr>
          <p:cNvPr id="42063" name="Freeform 79"/>
          <p:cNvSpPr>
            <a:spLocks/>
          </p:cNvSpPr>
          <p:nvPr/>
        </p:nvSpPr>
        <p:spPr bwMode="auto">
          <a:xfrm>
            <a:off x="7329487" y="4953000"/>
            <a:ext cx="392113" cy="565150"/>
          </a:xfrm>
          <a:custGeom>
            <a:avLst/>
            <a:gdLst/>
            <a:ahLst/>
            <a:cxnLst>
              <a:cxn ang="0">
                <a:pos x="0" y="0"/>
              </a:cxn>
              <a:cxn ang="0">
                <a:pos x="197" y="326"/>
              </a:cxn>
            </a:cxnLst>
            <a:rect l="0" t="0" r="r" b="b"/>
            <a:pathLst>
              <a:path w="197" h="326">
                <a:moveTo>
                  <a:pt x="0" y="0"/>
                </a:moveTo>
                <a:lnTo>
                  <a:pt x="197" y="326"/>
                </a:lnTo>
              </a:path>
            </a:pathLst>
          </a:custGeom>
          <a:noFill/>
          <a:ln w="28575" cap="flat">
            <a:solidFill>
              <a:schemeClr val="tx1"/>
            </a:solidFill>
            <a:prstDash val="dash"/>
            <a:round/>
            <a:headEnd/>
            <a:tailEnd/>
          </a:ln>
          <a:effectLst/>
        </p:spPr>
        <p:txBody>
          <a:bodyPr/>
          <a:lstStyle/>
          <a:p>
            <a:pPr>
              <a:defRPr/>
            </a:pPr>
            <a:endParaRPr lang="en-IN">
              <a:latin typeface="+mj-lt"/>
            </a:endParaRPr>
          </a:p>
        </p:txBody>
      </p:sp>
      <p:sp>
        <p:nvSpPr>
          <p:cNvPr id="81" name="Text Box 52"/>
          <p:cNvSpPr txBox="1">
            <a:spLocks noChangeArrowheads="1"/>
          </p:cNvSpPr>
          <p:nvPr/>
        </p:nvSpPr>
        <p:spPr bwMode="auto">
          <a:xfrm>
            <a:off x="6707811" y="4540949"/>
            <a:ext cx="354584" cy="323165"/>
          </a:xfrm>
          <a:prstGeom prst="rect">
            <a:avLst/>
          </a:prstGeom>
          <a:noFill/>
          <a:ln w="9525">
            <a:noFill/>
            <a:miter lim="800000"/>
            <a:headEnd/>
            <a:tailEnd/>
          </a:ln>
          <a:effectLst/>
        </p:spPr>
        <p:txBody>
          <a:bodyPr wrap="none">
            <a:spAutoFit/>
          </a:bodyPr>
          <a:lstStyle/>
          <a:p>
            <a:pPr eaLnBrk="0" hangingPunct="0">
              <a:defRPr/>
            </a:pPr>
            <a:r>
              <a:rPr lang="en-US" sz="1500" dirty="0">
                <a:latin typeface="+mj-lt"/>
              </a:rPr>
              <a:t>R</a:t>
            </a:r>
            <a:r>
              <a:rPr lang="en-US" sz="1500" baseline="-25000" dirty="0">
                <a:latin typeface="+mj-lt"/>
              </a:rPr>
              <a:t>P</a:t>
            </a:r>
          </a:p>
        </p:txBody>
      </p:sp>
      <p:sp>
        <p:nvSpPr>
          <p:cNvPr id="2" name="Title 1">
            <a:extLst>
              <a:ext uri="{FF2B5EF4-FFF2-40B4-BE49-F238E27FC236}">
                <a16:creationId xmlns:a16="http://schemas.microsoft.com/office/drawing/2014/main" id="{C21F7A59-9BDD-4BFD-9AA6-9F77EAA60702}"/>
              </a:ext>
            </a:extLst>
          </p:cNvPr>
          <p:cNvSpPr>
            <a:spLocks noGrp="1"/>
          </p:cNvSpPr>
          <p:nvPr>
            <p:ph type="title"/>
          </p:nvPr>
        </p:nvSpPr>
        <p:spPr>
          <a:xfrm>
            <a:off x="609600" y="274638"/>
            <a:ext cx="7299325" cy="1143000"/>
          </a:xfrm>
        </p:spPr>
        <p:txBody>
          <a:bodyPr>
            <a:noAutofit/>
          </a:bodyPr>
          <a:lstStyle/>
          <a:p>
            <a:pPr algn="l"/>
            <a:r>
              <a:rPr lang="en-US" sz="4000" b="1" dirty="0">
                <a:solidFill>
                  <a:srgbClr val="C00000"/>
                </a:solidFill>
              </a:rPr>
              <a:t>Intersection of an Oblique Line with an Oblique Plane</a:t>
            </a:r>
          </a:p>
        </p:txBody>
      </p:sp>
      <p:sp>
        <p:nvSpPr>
          <p:cNvPr id="5" name="Content Placeholder 4">
            <a:extLst>
              <a:ext uri="{FF2B5EF4-FFF2-40B4-BE49-F238E27FC236}">
                <a16:creationId xmlns:a16="http://schemas.microsoft.com/office/drawing/2014/main" id="{84E4CEE3-981A-4944-9AEF-0A6A601EC8FB}"/>
              </a:ext>
            </a:extLst>
          </p:cNvPr>
          <p:cNvSpPr>
            <a:spLocks noGrp="1"/>
          </p:cNvSpPr>
          <p:nvPr>
            <p:ph idx="1"/>
          </p:nvPr>
        </p:nvSpPr>
        <p:spPr>
          <a:xfrm>
            <a:off x="685800" y="1752600"/>
            <a:ext cx="3657600" cy="2506662"/>
          </a:xfrm>
        </p:spPr>
        <p:txBody>
          <a:bodyPr/>
          <a:lstStyle/>
          <a:p>
            <a:r>
              <a:rPr lang="en-US" dirty="0">
                <a:solidFill>
                  <a:srgbClr val="002060"/>
                </a:solidFill>
              </a:rPr>
              <a:t>Oblique line: AB</a:t>
            </a:r>
          </a:p>
          <a:p>
            <a:r>
              <a:rPr lang="en-US" dirty="0">
                <a:solidFill>
                  <a:srgbClr val="002060"/>
                </a:solidFill>
              </a:rPr>
              <a:t>Oblique plane: RST</a:t>
            </a:r>
          </a:p>
          <a:p>
            <a:r>
              <a:rPr lang="en-IN" dirty="0">
                <a:solidFill>
                  <a:srgbClr val="002060"/>
                </a:solidFill>
              </a:rPr>
              <a:t>Use the edge view method </a:t>
            </a:r>
          </a:p>
        </p:txBody>
      </p:sp>
      <p:sp>
        <p:nvSpPr>
          <p:cNvPr id="3" name="Footer Placeholder 2">
            <a:extLst>
              <a:ext uri="{FF2B5EF4-FFF2-40B4-BE49-F238E27FC236}">
                <a16:creationId xmlns:a16="http://schemas.microsoft.com/office/drawing/2014/main" id="{115D4B45-694C-482D-90C2-86F00EEEE670}"/>
              </a:ext>
            </a:extLst>
          </p:cNvPr>
          <p:cNvSpPr>
            <a:spLocks noGrp="1"/>
          </p:cNvSpPr>
          <p:nvPr>
            <p:ph type="ftr" sz="quarter" idx="11"/>
          </p:nvPr>
        </p:nvSpPr>
        <p:spPr/>
        <p:txBody>
          <a:bodyPr/>
          <a:lstStyle/>
          <a:p>
            <a:r>
              <a:rPr lang="en-US"/>
              <a:t>Surface Intersections I</a:t>
            </a:r>
            <a:endParaRPr lang="en-US" dirty="0"/>
          </a:p>
        </p:txBody>
      </p:sp>
      <p:sp>
        <p:nvSpPr>
          <p:cNvPr id="4" name="Slide Number Placeholder 3">
            <a:extLst>
              <a:ext uri="{FF2B5EF4-FFF2-40B4-BE49-F238E27FC236}">
                <a16:creationId xmlns:a16="http://schemas.microsoft.com/office/drawing/2014/main" id="{470793F7-857C-48A2-AAF2-594DF862D560}"/>
              </a:ext>
            </a:extLst>
          </p:cNvPr>
          <p:cNvSpPr>
            <a:spLocks noGrp="1"/>
          </p:cNvSpPr>
          <p:nvPr>
            <p:ph type="sldNum" sz="quarter" idx="12"/>
          </p:nvPr>
        </p:nvSpPr>
        <p:spPr/>
        <p:txBody>
          <a:bodyPr/>
          <a:lstStyle/>
          <a:p>
            <a:fld id="{3C6A28E6-F40D-4DD8-8F34-F62FEDA74B16}" type="slidenum">
              <a:rPr lang="en-US" smtClean="0"/>
              <a:pPr/>
              <a:t>6</a:t>
            </a:fld>
            <a:endParaRPr lang="en-US"/>
          </a:p>
        </p:txBody>
      </p:sp>
      <p:grpSp>
        <p:nvGrpSpPr>
          <p:cNvPr id="6" name="Group 5">
            <a:extLst>
              <a:ext uri="{FF2B5EF4-FFF2-40B4-BE49-F238E27FC236}">
                <a16:creationId xmlns:a16="http://schemas.microsoft.com/office/drawing/2014/main" id="{80E3212F-8ACC-496B-8B6B-CE4419954E43}"/>
              </a:ext>
            </a:extLst>
          </p:cNvPr>
          <p:cNvGrpSpPr/>
          <p:nvPr/>
        </p:nvGrpSpPr>
        <p:grpSpPr>
          <a:xfrm>
            <a:off x="4911725" y="3100388"/>
            <a:ext cx="1256102" cy="891474"/>
            <a:chOff x="4911725" y="3100388"/>
            <a:chExt cx="1256102" cy="891474"/>
          </a:xfrm>
        </p:grpSpPr>
        <p:sp>
          <p:nvSpPr>
            <p:cNvPr id="42051" name="Freeform 67"/>
            <p:cNvSpPr>
              <a:spLocks/>
            </p:cNvSpPr>
            <p:nvPr/>
          </p:nvSpPr>
          <p:spPr bwMode="auto">
            <a:xfrm>
              <a:off x="4945995" y="3100388"/>
              <a:ext cx="1221832" cy="854162"/>
            </a:xfrm>
            <a:custGeom>
              <a:avLst/>
              <a:gdLst/>
              <a:ahLst/>
              <a:cxnLst>
                <a:cxn ang="0">
                  <a:pos x="0" y="498"/>
                </a:cxn>
                <a:cxn ang="0">
                  <a:pos x="630" y="0"/>
                </a:cxn>
              </a:cxnLst>
              <a:rect l="0" t="0" r="r" b="b"/>
              <a:pathLst>
                <a:path w="630" h="498">
                  <a:moveTo>
                    <a:pt x="0" y="498"/>
                  </a:moveTo>
                  <a:lnTo>
                    <a:pt x="630" y="0"/>
                  </a:lnTo>
                </a:path>
              </a:pathLst>
            </a:custGeom>
            <a:noFill/>
            <a:ln w="3175" cmpd="sng">
              <a:solidFill>
                <a:schemeClr val="tx1"/>
              </a:solidFill>
              <a:round/>
              <a:headEnd/>
              <a:tailEnd/>
            </a:ln>
            <a:effectLst/>
          </p:spPr>
          <p:txBody>
            <a:bodyPr/>
            <a:lstStyle/>
            <a:p>
              <a:pPr>
                <a:defRPr/>
              </a:pPr>
              <a:endParaRPr lang="en-IN">
                <a:latin typeface="+mj-lt"/>
              </a:endParaRPr>
            </a:p>
          </p:txBody>
        </p:sp>
        <p:sp>
          <p:nvSpPr>
            <p:cNvPr id="77" name="Freeform 67">
              <a:extLst>
                <a:ext uri="{FF2B5EF4-FFF2-40B4-BE49-F238E27FC236}">
                  <a16:creationId xmlns:a16="http://schemas.microsoft.com/office/drawing/2014/main" id="{E1F577F8-6C7C-43E9-821A-78856003CFEE}"/>
                </a:ext>
              </a:extLst>
            </p:cNvPr>
            <p:cNvSpPr>
              <a:spLocks/>
            </p:cNvSpPr>
            <p:nvPr/>
          </p:nvSpPr>
          <p:spPr bwMode="auto">
            <a:xfrm>
              <a:off x="4911725" y="3946143"/>
              <a:ext cx="1244990" cy="45719"/>
            </a:xfrm>
            <a:custGeom>
              <a:avLst/>
              <a:gdLst/>
              <a:ahLst/>
              <a:cxnLst>
                <a:cxn ang="0">
                  <a:pos x="0" y="498"/>
                </a:cxn>
                <a:cxn ang="0">
                  <a:pos x="630" y="0"/>
                </a:cxn>
              </a:cxnLst>
              <a:rect l="0" t="0" r="r" b="b"/>
              <a:pathLst>
                <a:path w="630" h="498">
                  <a:moveTo>
                    <a:pt x="0" y="498"/>
                  </a:moveTo>
                  <a:lnTo>
                    <a:pt x="630" y="0"/>
                  </a:lnTo>
                </a:path>
              </a:pathLst>
            </a:custGeom>
            <a:noFill/>
            <a:ln w="3175" cmpd="sng">
              <a:solidFill>
                <a:schemeClr val="tx1"/>
              </a:solidFill>
              <a:round/>
              <a:headEnd/>
              <a:tailEnd/>
            </a:ln>
            <a:effectLst/>
          </p:spPr>
          <p:txBody>
            <a:bodyPr/>
            <a:lstStyle/>
            <a:p>
              <a:pPr>
                <a:defRPr/>
              </a:pPr>
              <a:endParaRPr lang="en-IN">
                <a:latin typeface="+mj-lt"/>
              </a:endParaRPr>
            </a:p>
          </p:txBody>
        </p:sp>
        <p:sp>
          <p:nvSpPr>
            <p:cNvPr id="78" name="Freeform 67">
              <a:extLst>
                <a:ext uri="{FF2B5EF4-FFF2-40B4-BE49-F238E27FC236}">
                  <a16:creationId xmlns:a16="http://schemas.microsoft.com/office/drawing/2014/main" id="{4159F226-283A-4466-BF37-466455CBBC28}"/>
                </a:ext>
              </a:extLst>
            </p:cNvPr>
            <p:cNvSpPr>
              <a:spLocks/>
            </p:cNvSpPr>
            <p:nvPr/>
          </p:nvSpPr>
          <p:spPr bwMode="auto">
            <a:xfrm rot="154054" flipH="1">
              <a:off x="6115198" y="3122133"/>
              <a:ext cx="48206" cy="825911"/>
            </a:xfrm>
            <a:custGeom>
              <a:avLst/>
              <a:gdLst/>
              <a:ahLst/>
              <a:cxnLst>
                <a:cxn ang="0">
                  <a:pos x="0" y="498"/>
                </a:cxn>
                <a:cxn ang="0">
                  <a:pos x="630" y="0"/>
                </a:cxn>
              </a:cxnLst>
              <a:rect l="0" t="0" r="r" b="b"/>
              <a:pathLst>
                <a:path w="630" h="498">
                  <a:moveTo>
                    <a:pt x="0" y="498"/>
                  </a:moveTo>
                  <a:lnTo>
                    <a:pt x="630" y="0"/>
                  </a:lnTo>
                </a:path>
              </a:pathLst>
            </a:custGeom>
            <a:noFill/>
            <a:ln w="3175" cmpd="sng">
              <a:solidFill>
                <a:schemeClr val="tx1"/>
              </a:solidFill>
              <a:round/>
              <a:headEnd/>
              <a:tailEnd/>
            </a:ln>
            <a:effectLst/>
          </p:spPr>
          <p:txBody>
            <a:bodyPr/>
            <a:lstStyle/>
            <a:p>
              <a:pPr>
                <a:defRPr/>
              </a:pPr>
              <a:endParaRPr lang="en-IN">
                <a:latin typeface="+mj-lt"/>
              </a:endParaRPr>
            </a:p>
          </p:txBody>
        </p:sp>
      </p:grpSp>
      <p:grpSp>
        <p:nvGrpSpPr>
          <p:cNvPr id="7" name="Group 6">
            <a:extLst>
              <a:ext uri="{FF2B5EF4-FFF2-40B4-BE49-F238E27FC236}">
                <a16:creationId xmlns:a16="http://schemas.microsoft.com/office/drawing/2014/main" id="{802342D5-F990-43CB-85D8-21FB48C71D5D}"/>
              </a:ext>
            </a:extLst>
          </p:cNvPr>
          <p:cNvGrpSpPr/>
          <p:nvPr/>
        </p:nvGrpSpPr>
        <p:grpSpPr>
          <a:xfrm>
            <a:off x="4911725" y="4625822"/>
            <a:ext cx="1256379" cy="804454"/>
            <a:chOff x="4911725" y="4625822"/>
            <a:chExt cx="1256379" cy="804454"/>
          </a:xfrm>
        </p:grpSpPr>
        <p:sp>
          <p:nvSpPr>
            <p:cNvPr id="41989" name="Line 5"/>
            <p:cNvSpPr>
              <a:spLocks noChangeShapeType="1"/>
            </p:cNvSpPr>
            <p:nvPr/>
          </p:nvSpPr>
          <p:spPr bwMode="auto">
            <a:xfrm>
              <a:off x="4911725" y="4625975"/>
              <a:ext cx="1250950" cy="798513"/>
            </a:xfrm>
            <a:prstGeom prst="line">
              <a:avLst/>
            </a:prstGeom>
            <a:noFill/>
            <a:ln w="3175">
              <a:solidFill>
                <a:schemeClr val="tx1"/>
              </a:solidFill>
              <a:round/>
              <a:headEnd/>
              <a:tailEnd/>
            </a:ln>
            <a:effectLst/>
          </p:spPr>
          <p:txBody>
            <a:bodyPr/>
            <a:lstStyle/>
            <a:p>
              <a:pPr>
                <a:defRPr/>
              </a:pPr>
              <a:endParaRPr lang="en-IN">
                <a:latin typeface="+mj-lt"/>
              </a:endParaRPr>
            </a:p>
          </p:txBody>
        </p:sp>
        <p:sp>
          <p:nvSpPr>
            <p:cNvPr id="80" name="Line 5">
              <a:extLst>
                <a:ext uri="{FF2B5EF4-FFF2-40B4-BE49-F238E27FC236}">
                  <a16:creationId xmlns:a16="http://schemas.microsoft.com/office/drawing/2014/main" id="{AEB8ED79-F4EF-49B9-A803-78AC517D2E10}"/>
                </a:ext>
              </a:extLst>
            </p:cNvPr>
            <p:cNvSpPr>
              <a:spLocks noChangeShapeType="1"/>
            </p:cNvSpPr>
            <p:nvPr/>
          </p:nvSpPr>
          <p:spPr bwMode="auto">
            <a:xfrm flipV="1">
              <a:off x="4918169" y="4625822"/>
              <a:ext cx="1237235" cy="840"/>
            </a:xfrm>
            <a:prstGeom prst="line">
              <a:avLst/>
            </a:prstGeom>
            <a:noFill/>
            <a:ln w="3175">
              <a:solidFill>
                <a:schemeClr val="tx1"/>
              </a:solidFill>
              <a:round/>
              <a:headEnd/>
              <a:tailEnd/>
            </a:ln>
            <a:effectLst/>
          </p:spPr>
          <p:txBody>
            <a:bodyPr/>
            <a:lstStyle/>
            <a:p>
              <a:pPr>
                <a:defRPr/>
              </a:pPr>
              <a:endParaRPr lang="en-IN">
                <a:latin typeface="+mj-lt"/>
              </a:endParaRPr>
            </a:p>
          </p:txBody>
        </p:sp>
        <p:sp>
          <p:nvSpPr>
            <p:cNvPr id="82" name="Line 5">
              <a:extLst>
                <a:ext uri="{FF2B5EF4-FFF2-40B4-BE49-F238E27FC236}">
                  <a16:creationId xmlns:a16="http://schemas.microsoft.com/office/drawing/2014/main" id="{868ACAE9-ABD2-4522-A63E-A46CEF2B10EB}"/>
                </a:ext>
              </a:extLst>
            </p:cNvPr>
            <p:cNvSpPr>
              <a:spLocks noChangeShapeType="1"/>
            </p:cNvSpPr>
            <p:nvPr/>
          </p:nvSpPr>
          <p:spPr bwMode="auto">
            <a:xfrm flipV="1">
              <a:off x="6161088" y="4626662"/>
              <a:ext cx="7016" cy="803614"/>
            </a:xfrm>
            <a:prstGeom prst="line">
              <a:avLst/>
            </a:prstGeom>
            <a:noFill/>
            <a:ln w="3175">
              <a:solidFill>
                <a:schemeClr val="tx1"/>
              </a:solidFill>
              <a:round/>
              <a:headEnd/>
              <a:tailEnd/>
            </a:ln>
            <a:effectLst/>
          </p:spPr>
          <p:txBody>
            <a:bodyPr/>
            <a:lstStyle/>
            <a:p>
              <a:pPr>
                <a:defRPr/>
              </a:pPr>
              <a:endParaRPr lang="en-IN">
                <a:latin typeface="+mj-lt"/>
              </a:endParaRPr>
            </a:p>
          </p:txBody>
        </p:sp>
      </p:grpSp>
      <p:grpSp>
        <p:nvGrpSpPr>
          <p:cNvPr id="8" name="Group 7">
            <a:extLst>
              <a:ext uri="{FF2B5EF4-FFF2-40B4-BE49-F238E27FC236}">
                <a16:creationId xmlns:a16="http://schemas.microsoft.com/office/drawing/2014/main" id="{75F25608-42A7-43C7-9996-FA1B73B8523A}"/>
              </a:ext>
            </a:extLst>
          </p:cNvPr>
          <p:cNvGrpSpPr/>
          <p:nvPr/>
        </p:nvGrpSpPr>
        <p:grpSpPr>
          <a:xfrm>
            <a:off x="6939544" y="4602162"/>
            <a:ext cx="1233825" cy="846838"/>
            <a:chOff x="6939544" y="4602162"/>
            <a:chExt cx="1233825" cy="846838"/>
          </a:xfrm>
        </p:grpSpPr>
        <p:sp>
          <p:nvSpPr>
            <p:cNvPr id="41993" name="Line 9"/>
            <p:cNvSpPr>
              <a:spLocks noChangeShapeType="1"/>
            </p:cNvSpPr>
            <p:nvPr/>
          </p:nvSpPr>
          <p:spPr bwMode="auto">
            <a:xfrm flipV="1">
              <a:off x="6961848" y="4610099"/>
              <a:ext cx="1204252" cy="838901"/>
            </a:xfrm>
            <a:prstGeom prst="line">
              <a:avLst/>
            </a:prstGeom>
            <a:noFill/>
            <a:ln w="3175">
              <a:solidFill>
                <a:schemeClr val="tx1"/>
              </a:solidFill>
              <a:round/>
              <a:headEnd/>
              <a:tailEnd/>
            </a:ln>
            <a:effectLst/>
          </p:spPr>
          <p:txBody>
            <a:bodyPr/>
            <a:lstStyle/>
            <a:p>
              <a:pPr>
                <a:defRPr/>
              </a:pPr>
              <a:endParaRPr lang="en-IN">
                <a:latin typeface="+mj-lt"/>
              </a:endParaRPr>
            </a:p>
          </p:txBody>
        </p:sp>
        <p:sp>
          <p:nvSpPr>
            <p:cNvPr id="83" name="Line 9">
              <a:extLst>
                <a:ext uri="{FF2B5EF4-FFF2-40B4-BE49-F238E27FC236}">
                  <a16:creationId xmlns:a16="http://schemas.microsoft.com/office/drawing/2014/main" id="{B4EA2BC9-6D0A-4164-9082-7A620543670E}"/>
                </a:ext>
              </a:extLst>
            </p:cNvPr>
            <p:cNvSpPr>
              <a:spLocks noChangeShapeType="1"/>
            </p:cNvSpPr>
            <p:nvPr/>
          </p:nvSpPr>
          <p:spPr bwMode="auto">
            <a:xfrm flipV="1">
              <a:off x="6947019" y="4602162"/>
              <a:ext cx="1226350" cy="4616"/>
            </a:xfrm>
            <a:prstGeom prst="line">
              <a:avLst/>
            </a:prstGeom>
            <a:noFill/>
            <a:ln w="3175">
              <a:solidFill>
                <a:schemeClr val="tx1"/>
              </a:solidFill>
              <a:round/>
              <a:headEnd/>
              <a:tailEnd/>
            </a:ln>
            <a:effectLst/>
          </p:spPr>
          <p:txBody>
            <a:bodyPr/>
            <a:lstStyle/>
            <a:p>
              <a:pPr>
                <a:defRPr/>
              </a:pPr>
              <a:endParaRPr lang="en-IN">
                <a:latin typeface="+mj-lt"/>
              </a:endParaRPr>
            </a:p>
          </p:txBody>
        </p:sp>
        <p:sp>
          <p:nvSpPr>
            <p:cNvPr id="84" name="Line 9">
              <a:extLst>
                <a:ext uri="{FF2B5EF4-FFF2-40B4-BE49-F238E27FC236}">
                  <a16:creationId xmlns:a16="http://schemas.microsoft.com/office/drawing/2014/main" id="{F7CF8109-576D-4C8B-802C-DACE74481297}"/>
                </a:ext>
              </a:extLst>
            </p:cNvPr>
            <p:cNvSpPr>
              <a:spLocks noChangeShapeType="1"/>
            </p:cNvSpPr>
            <p:nvPr/>
          </p:nvSpPr>
          <p:spPr bwMode="auto">
            <a:xfrm flipH="1" flipV="1">
              <a:off x="6939544" y="4623361"/>
              <a:ext cx="7474" cy="817002"/>
            </a:xfrm>
            <a:prstGeom prst="line">
              <a:avLst/>
            </a:prstGeom>
            <a:noFill/>
            <a:ln w="3175">
              <a:solidFill>
                <a:schemeClr val="tx1"/>
              </a:solidFill>
              <a:round/>
              <a:headEnd/>
              <a:tailEnd/>
            </a:ln>
            <a:effectLst/>
          </p:spPr>
          <p:txBody>
            <a:bodyPr/>
            <a:lstStyle/>
            <a:p>
              <a:pPr>
                <a:defRPr/>
              </a:pPr>
              <a:endParaRPr lang="en-IN">
                <a:latin typeface="+mj-lt"/>
              </a:endParaRPr>
            </a:p>
          </p:txBody>
        </p:sp>
      </p:grpSp>
      <p:grpSp>
        <p:nvGrpSpPr>
          <p:cNvPr id="9" name="Group 8">
            <a:extLst>
              <a:ext uri="{FF2B5EF4-FFF2-40B4-BE49-F238E27FC236}">
                <a16:creationId xmlns:a16="http://schemas.microsoft.com/office/drawing/2014/main" id="{6BC70B73-84C0-4532-A6A8-52C2809B7B14}"/>
              </a:ext>
            </a:extLst>
          </p:cNvPr>
          <p:cNvGrpSpPr/>
          <p:nvPr/>
        </p:nvGrpSpPr>
        <p:grpSpPr>
          <a:xfrm>
            <a:off x="6162675" y="4623360"/>
            <a:ext cx="990684" cy="863040"/>
            <a:chOff x="6162675" y="4623360"/>
            <a:chExt cx="954087" cy="810653"/>
          </a:xfrm>
        </p:grpSpPr>
        <p:sp>
          <p:nvSpPr>
            <p:cNvPr id="42028" name="Line 44"/>
            <p:cNvSpPr>
              <a:spLocks noChangeShapeType="1"/>
            </p:cNvSpPr>
            <p:nvPr/>
          </p:nvSpPr>
          <p:spPr bwMode="auto">
            <a:xfrm flipV="1">
              <a:off x="6162675" y="5419437"/>
              <a:ext cx="776721" cy="14576"/>
            </a:xfrm>
            <a:prstGeom prst="line">
              <a:avLst/>
            </a:prstGeom>
            <a:ln>
              <a:headEnd/>
              <a:tailEnd/>
            </a:ln>
          </p:spPr>
          <p:style>
            <a:lnRef idx="1">
              <a:schemeClr val="accent1"/>
            </a:lnRef>
            <a:fillRef idx="0">
              <a:schemeClr val="accent1"/>
            </a:fillRef>
            <a:effectRef idx="0">
              <a:schemeClr val="accent1"/>
            </a:effectRef>
            <a:fontRef idx="minor">
              <a:schemeClr val="tx1"/>
            </a:fontRef>
          </p:style>
          <p:txBody>
            <a:bodyPr/>
            <a:lstStyle/>
            <a:p>
              <a:endParaRPr lang="en-IN">
                <a:latin typeface="+mj-lt"/>
              </a:endParaRPr>
            </a:p>
          </p:txBody>
        </p:sp>
        <p:sp>
          <p:nvSpPr>
            <p:cNvPr id="86" name="Line 44">
              <a:extLst>
                <a:ext uri="{FF2B5EF4-FFF2-40B4-BE49-F238E27FC236}">
                  <a16:creationId xmlns:a16="http://schemas.microsoft.com/office/drawing/2014/main" id="{28357D91-B6DA-4C1E-95D3-3E0EF21CFED6}"/>
                </a:ext>
              </a:extLst>
            </p:cNvPr>
            <p:cNvSpPr>
              <a:spLocks noChangeShapeType="1"/>
            </p:cNvSpPr>
            <p:nvPr/>
          </p:nvSpPr>
          <p:spPr bwMode="auto">
            <a:xfrm>
              <a:off x="6162675" y="4623360"/>
              <a:ext cx="954087" cy="0"/>
            </a:xfrm>
            <a:prstGeom prst="line">
              <a:avLst/>
            </a:prstGeom>
            <a:ln>
              <a:headEnd/>
              <a:tailEnd/>
            </a:ln>
          </p:spPr>
          <p:style>
            <a:lnRef idx="1">
              <a:schemeClr val="accent1"/>
            </a:lnRef>
            <a:fillRef idx="0">
              <a:schemeClr val="accent1"/>
            </a:fillRef>
            <a:effectRef idx="0">
              <a:schemeClr val="accent1"/>
            </a:effectRef>
            <a:fontRef idx="minor">
              <a:schemeClr val="tx1"/>
            </a:fontRef>
          </p:style>
          <p:txBody>
            <a:bodyPr/>
            <a:lstStyle/>
            <a:p>
              <a:endParaRPr lang="en-IN">
                <a:latin typeface="+mj-lt"/>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2032"/>
                                        </p:tgtEl>
                                        <p:attrNameLst>
                                          <p:attrName>style.visibility</p:attrName>
                                        </p:attrNameLst>
                                      </p:cBhvr>
                                      <p:to>
                                        <p:strVal val="visible"/>
                                      </p:to>
                                    </p:set>
                                    <p:animEffect transition="in" filter="strips(downRight)">
                                      <p:cBhvr>
                                        <p:cTn id="7" dur="500"/>
                                        <p:tgtEl>
                                          <p:spTgt spid="420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2034"/>
                                        </p:tgtEl>
                                        <p:attrNameLst>
                                          <p:attrName>style.visibility</p:attrName>
                                        </p:attrNameLst>
                                      </p:cBhvr>
                                      <p:to>
                                        <p:strVal val="visible"/>
                                      </p:to>
                                    </p:set>
                                    <p:animEffect transition="in" filter="dissolve">
                                      <p:cBhvr>
                                        <p:cTn id="12" dur="500"/>
                                        <p:tgtEl>
                                          <p:spTgt spid="4203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2037"/>
                                        </p:tgtEl>
                                        <p:attrNameLst>
                                          <p:attrName>style.visibility</p:attrName>
                                        </p:attrNameLst>
                                      </p:cBhvr>
                                      <p:to>
                                        <p:strVal val="visible"/>
                                      </p:to>
                                    </p:set>
                                    <p:animEffect transition="in" filter="dissolve">
                                      <p:cBhvr>
                                        <p:cTn id="15" dur="500"/>
                                        <p:tgtEl>
                                          <p:spTgt spid="42037"/>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nodeType="clickEffect">
                                  <p:stCondLst>
                                    <p:cond delay="0"/>
                                  </p:stCondLst>
                                  <p:childTnLst>
                                    <p:set>
                                      <p:cBhvr>
                                        <p:cTn id="19" dur="1" fill="hold">
                                          <p:stCondLst>
                                            <p:cond delay="0"/>
                                          </p:stCondLst>
                                        </p:cTn>
                                        <p:tgtEl>
                                          <p:spTgt spid="42003"/>
                                        </p:tgtEl>
                                        <p:attrNameLst>
                                          <p:attrName>style.visibility</p:attrName>
                                        </p:attrNameLst>
                                      </p:cBhvr>
                                      <p:to>
                                        <p:strVal val="visible"/>
                                      </p:to>
                                    </p:set>
                                    <p:animEffect transition="in" filter="strips(downLeft)">
                                      <p:cBhvr>
                                        <p:cTn id="20" dur="500"/>
                                        <p:tgtEl>
                                          <p:spTgt spid="4200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2038"/>
                                        </p:tgtEl>
                                        <p:attrNameLst>
                                          <p:attrName>style.visibility</p:attrName>
                                        </p:attrNameLst>
                                      </p:cBhvr>
                                      <p:to>
                                        <p:strVal val="visible"/>
                                      </p:to>
                                    </p:set>
                                    <p:animEffect transition="in" filter="dissolve">
                                      <p:cBhvr>
                                        <p:cTn id="25" dur="500"/>
                                        <p:tgtEl>
                                          <p:spTgt spid="4203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2033"/>
                                        </p:tgtEl>
                                        <p:attrNameLst>
                                          <p:attrName>style.visibility</p:attrName>
                                        </p:attrNameLst>
                                      </p:cBhvr>
                                      <p:to>
                                        <p:strVal val="visible"/>
                                      </p:to>
                                    </p:set>
                                    <p:animEffect transition="in" filter="dissolve">
                                      <p:cBhvr>
                                        <p:cTn id="28" dur="500"/>
                                        <p:tgtEl>
                                          <p:spTgt spid="42033"/>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nodeType="clickEffect">
                                  <p:stCondLst>
                                    <p:cond delay="0"/>
                                  </p:stCondLst>
                                  <p:childTnLst>
                                    <p:set>
                                      <p:cBhvr>
                                        <p:cTn id="32" dur="1" fill="hold">
                                          <p:stCondLst>
                                            <p:cond delay="0"/>
                                          </p:stCondLst>
                                        </p:cTn>
                                        <p:tgtEl>
                                          <p:spTgt spid="41998"/>
                                        </p:tgtEl>
                                        <p:attrNameLst>
                                          <p:attrName>style.visibility</p:attrName>
                                        </p:attrNameLst>
                                      </p:cBhvr>
                                      <p:to>
                                        <p:strVal val="visible"/>
                                      </p:to>
                                    </p:set>
                                    <p:animEffect transition="in" filter="strips(downLeft)">
                                      <p:cBhvr>
                                        <p:cTn id="33" dur="500"/>
                                        <p:tgtEl>
                                          <p:spTgt spid="41998"/>
                                        </p:tgtEl>
                                      </p:cBhvr>
                                    </p:animEffect>
                                  </p:childTnLst>
                                </p:cTn>
                              </p:par>
                              <p:par>
                                <p:cTn id="34" presetID="18" presetClass="entr" presetSubtype="12" fill="hold" nodeType="withEffect">
                                  <p:stCondLst>
                                    <p:cond delay="0"/>
                                  </p:stCondLst>
                                  <p:childTnLst>
                                    <p:set>
                                      <p:cBhvr>
                                        <p:cTn id="35" dur="1" fill="hold">
                                          <p:stCondLst>
                                            <p:cond delay="0"/>
                                          </p:stCondLst>
                                        </p:cTn>
                                        <p:tgtEl>
                                          <p:spTgt spid="41999"/>
                                        </p:tgtEl>
                                        <p:attrNameLst>
                                          <p:attrName>style.visibility</p:attrName>
                                        </p:attrNameLst>
                                      </p:cBhvr>
                                      <p:to>
                                        <p:strVal val="visible"/>
                                      </p:to>
                                    </p:set>
                                    <p:animEffect transition="in" filter="strips(downLeft)">
                                      <p:cBhvr>
                                        <p:cTn id="36" dur="500"/>
                                        <p:tgtEl>
                                          <p:spTgt spid="41999"/>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42012"/>
                                        </p:tgtEl>
                                        <p:attrNameLst>
                                          <p:attrName>style.visibility</p:attrName>
                                        </p:attrNameLst>
                                      </p:cBhvr>
                                      <p:to>
                                        <p:strVal val="visible"/>
                                      </p:to>
                                    </p:set>
                                    <p:animEffect transition="in" filter="dissolve">
                                      <p:cBhvr>
                                        <p:cTn id="41" dur="500"/>
                                        <p:tgtEl>
                                          <p:spTgt spid="42012"/>
                                        </p:tgtEl>
                                      </p:cBhvr>
                                    </p:animEffect>
                                  </p:childTnLst>
                                </p:cTn>
                              </p:par>
                              <p:par>
                                <p:cTn id="42" presetID="9" presetClass="entr" presetSubtype="0" fill="hold" nodeType="withEffect">
                                  <p:stCondLst>
                                    <p:cond delay="0"/>
                                  </p:stCondLst>
                                  <p:childTnLst>
                                    <p:set>
                                      <p:cBhvr>
                                        <p:cTn id="43" dur="1" fill="hold">
                                          <p:stCondLst>
                                            <p:cond delay="0"/>
                                          </p:stCondLst>
                                        </p:cTn>
                                        <p:tgtEl>
                                          <p:spTgt spid="42013"/>
                                        </p:tgtEl>
                                        <p:attrNameLst>
                                          <p:attrName>style.visibility</p:attrName>
                                        </p:attrNameLst>
                                      </p:cBhvr>
                                      <p:to>
                                        <p:strVal val="visible"/>
                                      </p:to>
                                    </p:set>
                                    <p:animEffect transition="in" filter="dissolve">
                                      <p:cBhvr>
                                        <p:cTn id="44" dur="500"/>
                                        <p:tgtEl>
                                          <p:spTgt spid="42013"/>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12" fill="hold" nodeType="clickEffect">
                                  <p:stCondLst>
                                    <p:cond delay="0"/>
                                  </p:stCondLst>
                                  <p:childTnLst>
                                    <p:set>
                                      <p:cBhvr>
                                        <p:cTn id="48" dur="1" fill="hold">
                                          <p:stCondLst>
                                            <p:cond delay="0"/>
                                          </p:stCondLst>
                                        </p:cTn>
                                        <p:tgtEl>
                                          <p:spTgt spid="42011"/>
                                        </p:tgtEl>
                                        <p:attrNameLst>
                                          <p:attrName>style.visibility</p:attrName>
                                        </p:attrNameLst>
                                      </p:cBhvr>
                                      <p:to>
                                        <p:strVal val="visible"/>
                                      </p:to>
                                    </p:set>
                                    <p:animEffect transition="in" filter="strips(downLeft)">
                                      <p:cBhvr>
                                        <p:cTn id="49" dur="500"/>
                                        <p:tgtEl>
                                          <p:spTgt spid="42011"/>
                                        </p:tgtEl>
                                      </p:cBhvr>
                                    </p:animEffect>
                                  </p:childTnLst>
                                </p:cTn>
                              </p:par>
                            </p:childTnLst>
                          </p:cTn>
                        </p:par>
                      </p:childTnLst>
                    </p:cTn>
                  </p:par>
                  <p:par>
                    <p:cTn id="50" fill="hold">
                      <p:stCondLst>
                        <p:cond delay="indefinite"/>
                      </p:stCondLst>
                      <p:childTnLst>
                        <p:par>
                          <p:cTn id="51" fill="hold">
                            <p:stCondLst>
                              <p:cond delay="0"/>
                            </p:stCondLst>
                            <p:childTnLst>
                              <p:par>
                                <p:cTn id="52" presetID="18" presetClass="entr" presetSubtype="12" fill="hold" nodeType="clickEffect">
                                  <p:stCondLst>
                                    <p:cond delay="0"/>
                                  </p:stCondLst>
                                  <p:childTnLst>
                                    <p:set>
                                      <p:cBhvr>
                                        <p:cTn id="53" dur="1" fill="hold">
                                          <p:stCondLst>
                                            <p:cond delay="0"/>
                                          </p:stCondLst>
                                        </p:cTn>
                                        <p:tgtEl>
                                          <p:spTgt spid="42005"/>
                                        </p:tgtEl>
                                        <p:attrNameLst>
                                          <p:attrName>style.visibility</p:attrName>
                                        </p:attrNameLst>
                                      </p:cBhvr>
                                      <p:to>
                                        <p:strVal val="visible"/>
                                      </p:to>
                                    </p:set>
                                    <p:animEffect transition="in" filter="strips(downLeft)">
                                      <p:cBhvr>
                                        <p:cTn id="54" dur="500"/>
                                        <p:tgtEl>
                                          <p:spTgt spid="42005"/>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3" fill="hold" nodeType="clickEffect">
                                  <p:stCondLst>
                                    <p:cond delay="0"/>
                                  </p:stCondLst>
                                  <p:childTnLst>
                                    <p:set>
                                      <p:cBhvr>
                                        <p:cTn id="58" dur="1" fill="hold">
                                          <p:stCondLst>
                                            <p:cond delay="0"/>
                                          </p:stCondLst>
                                        </p:cTn>
                                        <p:tgtEl>
                                          <p:spTgt spid="41990"/>
                                        </p:tgtEl>
                                        <p:attrNameLst>
                                          <p:attrName>style.visibility</p:attrName>
                                        </p:attrNameLst>
                                      </p:cBhvr>
                                      <p:to>
                                        <p:strVal val="visible"/>
                                      </p:to>
                                    </p:set>
                                    <p:animEffect transition="in" filter="strips(upRight)">
                                      <p:cBhvr>
                                        <p:cTn id="59" dur="500"/>
                                        <p:tgtEl>
                                          <p:spTgt spid="41990"/>
                                        </p:tgtEl>
                                      </p:cBhvr>
                                    </p:animEffect>
                                  </p:childTnLst>
                                </p:cTn>
                              </p:par>
                            </p:childTnLst>
                          </p:cTn>
                        </p:par>
                        <p:par>
                          <p:cTn id="60" fill="hold">
                            <p:stCondLst>
                              <p:cond delay="500"/>
                            </p:stCondLst>
                            <p:childTnLst>
                              <p:par>
                                <p:cTn id="61" presetID="18" presetClass="entr" presetSubtype="3" fill="hold" nodeType="afterEffect">
                                  <p:stCondLst>
                                    <p:cond delay="0"/>
                                  </p:stCondLst>
                                  <p:childTnLst>
                                    <p:set>
                                      <p:cBhvr>
                                        <p:cTn id="62" dur="1" fill="hold">
                                          <p:stCondLst>
                                            <p:cond delay="0"/>
                                          </p:stCondLst>
                                        </p:cTn>
                                        <p:tgtEl>
                                          <p:spTgt spid="41991"/>
                                        </p:tgtEl>
                                        <p:attrNameLst>
                                          <p:attrName>style.visibility</p:attrName>
                                        </p:attrNameLst>
                                      </p:cBhvr>
                                      <p:to>
                                        <p:strVal val="visible"/>
                                      </p:to>
                                    </p:set>
                                    <p:animEffect transition="in" filter="strips(upRight)">
                                      <p:cBhvr>
                                        <p:cTn id="63" dur="500"/>
                                        <p:tgtEl>
                                          <p:spTgt spid="41991"/>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42016"/>
                                        </p:tgtEl>
                                        <p:attrNameLst>
                                          <p:attrName>style.visibility</p:attrName>
                                        </p:attrNameLst>
                                      </p:cBhvr>
                                      <p:to>
                                        <p:strVal val="visible"/>
                                      </p:to>
                                    </p:set>
                                    <p:animEffect transition="in" filter="dissolve">
                                      <p:cBhvr>
                                        <p:cTn id="68" dur="500"/>
                                        <p:tgtEl>
                                          <p:spTgt spid="42016"/>
                                        </p:tgtEl>
                                      </p:cBhvr>
                                    </p:animEffect>
                                  </p:childTnLst>
                                </p:cTn>
                              </p:par>
                              <p:par>
                                <p:cTn id="69" presetID="9" presetClass="entr" presetSubtype="0" fill="hold" nodeType="withEffect">
                                  <p:stCondLst>
                                    <p:cond delay="0"/>
                                  </p:stCondLst>
                                  <p:childTnLst>
                                    <p:set>
                                      <p:cBhvr>
                                        <p:cTn id="70" dur="1" fill="hold">
                                          <p:stCondLst>
                                            <p:cond delay="0"/>
                                          </p:stCondLst>
                                        </p:cTn>
                                        <p:tgtEl>
                                          <p:spTgt spid="42015"/>
                                        </p:tgtEl>
                                        <p:attrNameLst>
                                          <p:attrName>style.visibility</p:attrName>
                                        </p:attrNameLst>
                                      </p:cBhvr>
                                      <p:to>
                                        <p:strVal val="visible"/>
                                      </p:to>
                                    </p:set>
                                    <p:animEffect transition="in" filter="dissolve">
                                      <p:cBhvr>
                                        <p:cTn id="71" dur="500"/>
                                        <p:tgtEl>
                                          <p:spTgt spid="42015"/>
                                        </p:tgtEl>
                                      </p:cBhvr>
                                    </p:animEffect>
                                  </p:childTnLst>
                                </p:cTn>
                              </p:par>
                            </p:childTnLst>
                          </p:cTn>
                        </p:par>
                      </p:childTnLst>
                    </p:cTn>
                  </p:par>
                  <p:par>
                    <p:cTn id="72" fill="hold">
                      <p:stCondLst>
                        <p:cond delay="indefinite"/>
                      </p:stCondLst>
                      <p:childTnLst>
                        <p:par>
                          <p:cTn id="73" fill="hold">
                            <p:stCondLst>
                              <p:cond delay="0"/>
                            </p:stCondLst>
                            <p:childTnLst>
                              <p:par>
                                <p:cTn id="74" presetID="18" presetClass="entr" presetSubtype="6" fill="hold" nodeType="clickEffect">
                                  <p:stCondLst>
                                    <p:cond delay="0"/>
                                  </p:stCondLst>
                                  <p:childTnLst>
                                    <p:set>
                                      <p:cBhvr>
                                        <p:cTn id="75" dur="1" fill="hold">
                                          <p:stCondLst>
                                            <p:cond delay="0"/>
                                          </p:stCondLst>
                                        </p:cTn>
                                        <p:tgtEl>
                                          <p:spTgt spid="42006"/>
                                        </p:tgtEl>
                                        <p:attrNameLst>
                                          <p:attrName>style.visibility</p:attrName>
                                        </p:attrNameLst>
                                      </p:cBhvr>
                                      <p:to>
                                        <p:strVal val="visible"/>
                                      </p:to>
                                    </p:set>
                                    <p:animEffect transition="in" filter="strips(downRight)">
                                      <p:cBhvr>
                                        <p:cTn id="76" dur="500"/>
                                        <p:tgtEl>
                                          <p:spTgt spid="42006"/>
                                        </p:tgtEl>
                                      </p:cBhvr>
                                    </p:animEffect>
                                  </p:childTnLst>
                                </p:cTn>
                              </p:par>
                            </p:childTnLst>
                          </p:cTn>
                        </p:par>
                      </p:childTnLst>
                    </p:cTn>
                  </p:par>
                  <p:par>
                    <p:cTn id="77" fill="hold">
                      <p:stCondLst>
                        <p:cond delay="indefinite"/>
                      </p:stCondLst>
                      <p:childTnLst>
                        <p:par>
                          <p:cTn id="78" fill="hold">
                            <p:stCondLst>
                              <p:cond delay="0"/>
                            </p:stCondLst>
                            <p:childTnLst>
                              <p:par>
                                <p:cTn id="79" presetID="18" presetClass="entr" presetSubtype="6" fill="hold" nodeType="clickEffect">
                                  <p:stCondLst>
                                    <p:cond delay="0"/>
                                  </p:stCondLst>
                                  <p:childTnLst>
                                    <p:set>
                                      <p:cBhvr>
                                        <p:cTn id="80" dur="1" fill="hold">
                                          <p:stCondLst>
                                            <p:cond delay="0"/>
                                          </p:stCondLst>
                                        </p:cTn>
                                        <p:tgtEl>
                                          <p:spTgt spid="42027"/>
                                        </p:tgtEl>
                                        <p:attrNameLst>
                                          <p:attrName>style.visibility</p:attrName>
                                        </p:attrNameLst>
                                      </p:cBhvr>
                                      <p:to>
                                        <p:strVal val="visible"/>
                                      </p:to>
                                    </p:set>
                                    <p:animEffect transition="in" filter="strips(downRight)">
                                      <p:cBhvr>
                                        <p:cTn id="81" dur="500"/>
                                        <p:tgtEl>
                                          <p:spTgt spid="42027"/>
                                        </p:tgtEl>
                                      </p:cBhvr>
                                    </p:animEffect>
                                  </p:childTnLst>
                                </p:cTn>
                              </p:par>
                            </p:childTnLst>
                          </p:cTn>
                        </p:par>
                      </p:childTnLst>
                    </p:cTn>
                  </p:par>
                  <p:par>
                    <p:cTn id="82" fill="hold">
                      <p:stCondLst>
                        <p:cond delay="indefinite"/>
                      </p:stCondLst>
                      <p:childTnLst>
                        <p:par>
                          <p:cTn id="83" fill="hold">
                            <p:stCondLst>
                              <p:cond delay="0"/>
                            </p:stCondLst>
                            <p:childTnLst>
                              <p:par>
                                <p:cTn id="84" presetID="18" presetClass="entr" presetSubtype="3" fill="hold" nodeType="clickEffect">
                                  <p:stCondLst>
                                    <p:cond delay="0"/>
                                  </p:stCondLst>
                                  <p:childTnLst>
                                    <p:set>
                                      <p:cBhvr>
                                        <p:cTn id="85" dur="1" fill="hold">
                                          <p:stCondLst>
                                            <p:cond delay="0"/>
                                          </p:stCondLst>
                                        </p:cTn>
                                        <p:tgtEl>
                                          <p:spTgt spid="41995"/>
                                        </p:tgtEl>
                                        <p:attrNameLst>
                                          <p:attrName>style.visibility</p:attrName>
                                        </p:attrNameLst>
                                      </p:cBhvr>
                                      <p:to>
                                        <p:strVal val="visible"/>
                                      </p:to>
                                    </p:set>
                                    <p:animEffect transition="in" filter="strips(upRight)">
                                      <p:cBhvr>
                                        <p:cTn id="86" dur="500"/>
                                        <p:tgtEl>
                                          <p:spTgt spid="41995"/>
                                        </p:tgtEl>
                                      </p:cBhvr>
                                    </p:animEffect>
                                  </p:childTnLst>
                                </p:cTn>
                              </p:par>
                            </p:childTnLst>
                          </p:cTn>
                        </p:par>
                      </p:childTnLst>
                    </p:cTn>
                  </p:par>
                  <p:par>
                    <p:cTn id="87" fill="hold">
                      <p:stCondLst>
                        <p:cond delay="indefinite"/>
                      </p:stCondLst>
                      <p:childTnLst>
                        <p:par>
                          <p:cTn id="88" fill="hold">
                            <p:stCondLst>
                              <p:cond delay="0"/>
                            </p:stCondLst>
                            <p:childTnLst>
                              <p:par>
                                <p:cTn id="89" presetID="18" presetClass="entr" presetSubtype="3" fill="hold" nodeType="clickEffect">
                                  <p:stCondLst>
                                    <p:cond delay="0"/>
                                  </p:stCondLst>
                                  <p:childTnLst>
                                    <p:set>
                                      <p:cBhvr>
                                        <p:cTn id="90" dur="1" fill="hold">
                                          <p:stCondLst>
                                            <p:cond delay="0"/>
                                          </p:stCondLst>
                                        </p:cTn>
                                        <p:tgtEl>
                                          <p:spTgt spid="41996"/>
                                        </p:tgtEl>
                                        <p:attrNameLst>
                                          <p:attrName>style.visibility</p:attrName>
                                        </p:attrNameLst>
                                      </p:cBhvr>
                                      <p:to>
                                        <p:strVal val="visible"/>
                                      </p:to>
                                    </p:set>
                                    <p:animEffect transition="in" filter="strips(upRight)">
                                      <p:cBhvr>
                                        <p:cTn id="91" dur="500"/>
                                        <p:tgtEl>
                                          <p:spTgt spid="41996"/>
                                        </p:tgtEl>
                                      </p:cBhvr>
                                    </p:animEffec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42026"/>
                                        </p:tgtEl>
                                        <p:attrNameLst>
                                          <p:attrName>style.visibility</p:attrName>
                                        </p:attrNameLst>
                                      </p:cBhvr>
                                      <p:to>
                                        <p:strVal val="visible"/>
                                      </p:to>
                                    </p:set>
                                    <p:animEffect transition="in" filter="dissolve">
                                      <p:cBhvr>
                                        <p:cTn id="96" dur="500"/>
                                        <p:tgtEl>
                                          <p:spTgt spid="42026"/>
                                        </p:tgtEl>
                                      </p:cBhvr>
                                    </p:animEffect>
                                  </p:childTnLst>
                                </p:cTn>
                              </p:par>
                              <p:par>
                                <p:cTn id="97" presetID="9" presetClass="entr" presetSubtype="0" fill="hold" nodeType="withEffect">
                                  <p:stCondLst>
                                    <p:cond delay="0"/>
                                  </p:stCondLst>
                                  <p:childTnLst>
                                    <p:set>
                                      <p:cBhvr>
                                        <p:cTn id="98" dur="1" fill="hold">
                                          <p:stCondLst>
                                            <p:cond delay="0"/>
                                          </p:stCondLst>
                                        </p:cTn>
                                        <p:tgtEl>
                                          <p:spTgt spid="42023"/>
                                        </p:tgtEl>
                                        <p:attrNameLst>
                                          <p:attrName>style.visibility</p:attrName>
                                        </p:attrNameLst>
                                      </p:cBhvr>
                                      <p:to>
                                        <p:strVal val="visible"/>
                                      </p:to>
                                    </p:set>
                                    <p:animEffect transition="in" filter="dissolve">
                                      <p:cBhvr>
                                        <p:cTn id="99" dur="500"/>
                                        <p:tgtEl>
                                          <p:spTgt spid="42023"/>
                                        </p:tgtEl>
                                      </p:cBhvr>
                                    </p:animEffect>
                                  </p:childTnLst>
                                </p:cTn>
                              </p:par>
                            </p:childTnLst>
                          </p:cTn>
                        </p:par>
                      </p:childTnLst>
                    </p:cTn>
                  </p:par>
                  <p:par>
                    <p:cTn id="100" fill="hold">
                      <p:stCondLst>
                        <p:cond delay="indefinite"/>
                      </p:stCondLst>
                      <p:childTnLst>
                        <p:par>
                          <p:cTn id="101" fill="hold">
                            <p:stCondLst>
                              <p:cond delay="0"/>
                            </p:stCondLst>
                            <p:childTnLst>
                              <p:par>
                                <p:cTn id="102" presetID="9" presetClass="entr" presetSubtype="0" fill="hold" grpId="0" nodeType="clickEffect">
                                  <p:stCondLst>
                                    <p:cond delay="0"/>
                                  </p:stCondLst>
                                  <p:childTnLst>
                                    <p:set>
                                      <p:cBhvr>
                                        <p:cTn id="103" dur="1" fill="hold">
                                          <p:stCondLst>
                                            <p:cond delay="0"/>
                                          </p:stCondLst>
                                        </p:cTn>
                                        <p:tgtEl>
                                          <p:spTgt spid="42036"/>
                                        </p:tgtEl>
                                        <p:attrNameLst>
                                          <p:attrName>style.visibility</p:attrName>
                                        </p:attrNameLst>
                                      </p:cBhvr>
                                      <p:to>
                                        <p:strVal val="visible"/>
                                      </p:to>
                                    </p:set>
                                    <p:animEffect transition="in" filter="dissolve">
                                      <p:cBhvr>
                                        <p:cTn id="104" dur="500"/>
                                        <p:tgtEl>
                                          <p:spTgt spid="42036"/>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42014"/>
                                        </p:tgtEl>
                                        <p:attrNameLst>
                                          <p:attrName>style.visibility</p:attrName>
                                        </p:attrNameLst>
                                      </p:cBhvr>
                                      <p:to>
                                        <p:strVal val="visible"/>
                                      </p:to>
                                    </p:set>
                                    <p:animEffect transition="in" filter="dissolve">
                                      <p:cBhvr>
                                        <p:cTn id="107" dur="500"/>
                                        <p:tgtEl>
                                          <p:spTgt spid="42014"/>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42018"/>
                                        </p:tgtEl>
                                        <p:attrNameLst>
                                          <p:attrName>style.visibility</p:attrName>
                                        </p:attrNameLst>
                                      </p:cBhvr>
                                      <p:to>
                                        <p:strVal val="visible"/>
                                      </p:to>
                                    </p:set>
                                    <p:animEffect transition="in" filter="dissolve">
                                      <p:cBhvr>
                                        <p:cTn id="110" dur="500"/>
                                        <p:tgtEl>
                                          <p:spTgt spid="42018"/>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8"/>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6"/>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8" presetClass="entr" presetSubtype="12" fill="hold" nodeType="clickEffect">
                                  <p:stCondLst>
                                    <p:cond delay="0"/>
                                  </p:stCondLst>
                                  <p:childTnLst>
                                    <p:set>
                                      <p:cBhvr>
                                        <p:cTn id="122" dur="1" fill="hold">
                                          <p:stCondLst>
                                            <p:cond delay="0"/>
                                          </p:stCondLst>
                                        </p:cTn>
                                        <p:tgtEl>
                                          <p:spTgt spid="42004"/>
                                        </p:tgtEl>
                                        <p:attrNameLst>
                                          <p:attrName>style.visibility</p:attrName>
                                        </p:attrNameLst>
                                      </p:cBhvr>
                                      <p:to>
                                        <p:strVal val="visible"/>
                                      </p:to>
                                    </p:set>
                                    <p:animEffect transition="in" filter="strips(downLeft)">
                                      <p:cBhvr>
                                        <p:cTn id="123" dur="500"/>
                                        <p:tgtEl>
                                          <p:spTgt spid="42004"/>
                                        </p:tgtEl>
                                      </p:cBhvr>
                                    </p:animEffect>
                                  </p:childTnLst>
                                </p:cTn>
                              </p:par>
                            </p:childTnLst>
                          </p:cTn>
                        </p:par>
                      </p:childTnLst>
                    </p:cTn>
                  </p:par>
                  <p:par>
                    <p:cTn id="124" fill="hold">
                      <p:stCondLst>
                        <p:cond delay="indefinite"/>
                      </p:stCondLst>
                      <p:childTnLst>
                        <p:par>
                          <p:cTn id="125" fill="hold">
                            <p:stCondLst>
                              <p:cond delay="0"/>
                            </p:stCondLst>
                            <p:childTnLst>
                              <p:par>
                                <p:cTn id="126" presetID="18" presetClass="entr" presetSubtype="12" fill="hold" nodeType="clickEffect">
                                  <p:stCondLst>
                                    <p:cond delay="0"/>
                                  </p:stCondLst>
                                  <p:childTnLst>
                                    <p:set>
                                      <p:cBhvr>
                                        <p:cTn id="127" dur="1" fill="hold">
                                          <p:stCondLst>
                                            <p:cond delay="0"/>
                                          </p:stCondLst>
                                        </p:cTn>
                                        <p:tgtEl>
                                          <p:spTgt spid="42058"/>
                                        </p:tgtEl>
                                        <p:attrNameLst>
                                          <p:attrName>style.visibility</p:attrName>
                                        </p:attrNameLst>
                                      </p:cBhvr>
                                      <p:to>
                                        <p:strVal val="visible"/>
                                      </p:to>
                                    </p:set>
                                    <p:animEffect transition="in" filter="strips(downLeft)">
                                      <p:cBhvr>
                                        <p:cTn id="128" dur="500"/>
                                        <p:tgtEl>
                                          <p:spTgt spid="42058"/>
                                        </p:tgtEl>
                                      </p:cBhvr>
                                    </p:animEffect>
                                  </p:childTnLst>
                                </p:cTn>
                              </p:par>
                              <p:par>
                                <p:cTn id="129" presetID="1" presetClass="entr" presetSubtype="0" fill="hold" grpId="0" nodeType="withEffect">
                                  <p:stCondLst>
                                    <p:cond delay="0"/>
                                  </p:stCondLst>
                                  <p:childTnLst>
                                    <p:set>
                                      <p:cBhvr>
                                        <p:cTn id="130" dur="1" fill="hold">
                                          <p:stCondLst>
                                            <p:cond delay="0"/>
                                          </p:stCondLst>
                                        </p:cTn>
                                        <p:tgtEl>
                                          <p:spTgt spid="89"/>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42017"/>
                                        </p:tgtEl>
                                        <p:attrNameLst>
                                          <p:attrName>style.visibility</p:attrName>
                                        </p:attrNameLst>
                                      </p:cBhvr>
                                      <p:to>
                                        <p:strVal val="visible"/>
                                      </p:to>
                                    </p:set>
                                    <p:animEffect transition="in" filter="dissolve">
                                      <p:cBhvr>
                                        <p:cTn id="135" dur="500"/>
                                        <p:tgtEl>
                                          <p:spTgt spid="42017"/>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42035"/>
                                        </p:tgtEl>
                                        <p:attrNameLst>
                                          <p:attrName>style.visibility</p:attrName>
                                        </p:attrNameLst>
                                      </p:cBhvr>
                                      <p:to>
                                        <p:strVal val="visible"/>
                                      </p:to>
                                    </p:set>
                                    <p:animEffect transition="in" filter="dissolve">
                                      <p:cBhvr>
                                        <p:cTn id="138" dur="500"/>
                                        <p:tgtEl>
                                          <p:spTgt spid="42035"/>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42021"/>
                                        </p:tgtEl>
                                        <p:attrNameLst>
                                          <p:attrName>style.visibility</p:attrName>
                                        </p:attrNameLst>
                                      </p:cBhvr>
                                      <p:to>
                                        <p:strVal val="visible"/>
                                      </p:to>
                                    </p:set>
                                    <p:animEffect transition="in" filter="dissolve">
                                      <p:cBhvr>
                                        <p:cTn id="141" dur="500"/>
                                        <p:tgtEl>
                                          <p:spTgt spid="42021"/>
                                        </p:tgtEl>
                                      </p:cBhvr>
                                    </p:animEffec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nodeType="clickEffect">
                                  <p:stCondLst>
                                    <p:cond delay="0"/>
                                  </p:stCondLst>
                                  <p:childTnLst>
                                    <p:set>
                                      <p:cBhvr>
                                        <p:cTn id="145" dur="1" fill="hold">
                                          <p:stCondLst>
                                            <p:cond delay="0"/>
                                          </p:stCondLst>
                                        </p:cTn>
                                        <p:tgtEl>
                                          <p:spTgt spid="7"/>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90"/>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nodeType="clickEffect">
                                  <p:stCondLst>
                                    <p:cond delay="0"/>
                                  </p:stCondLst>
                                  <p:childTnLst>
                                    <p:set>
                                      <p:cBhvr>
                                        <p:cTn id="151" dur="1" fill="hold">
                                          <p:stCondLst>
                                            <p:cond delay="0"/>
                                          </p:stCondLst>
                                        </p:cTn>
                                        <p:tgtEl>
                                          <p:spTgt spid="9"/>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nodeType="clickEffect">
                                  <p:stCondLst>
                                    <p:cond delay="0"/>
                                  </p:stCondLst>
                                  <p:childTnLst>
                                    <p:set>
                                      <p:cBhvr>
                                        <p:cTn id="155" dur="1" fill="hold">
                                          <p:stCondLst>
                                            <p:cond delay="0"/>
                                          </p:stCondLst>
                                        </p:cTn>
                                        <p:tgtEl>
                                          <p:spTgt spid="8"/>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42025"/>
                                        </p:tgtEl>
                                        <p:attrNameLst>
                                          <p:attrName>style.visibility</p:attrName>
                                        </p:attrNameLst>
                                      </p:cBhvr>
                                      <p:to>
                                        <p:strVal val="visible"/>
                                      </p:to>
                                    </p:set>
                                    <p:animEffect transition="in" filter="dissolve">
                                      <p:cBhvr>
                                        <p:cTn id="160" dur="500"/>
                                        <p:tgtEl>
                                          <p:spTgt spid="42025"/>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42024"/>
                                        </p:tgtEl>
                                        <p:attrNameLst>
                                          <p:attrName>style.visibility</p:attrName>
                                        </p:attrNameLst>
                                      </p:cBhvr>
                                      <p:to>
                                        <p:strVal val="visible"/>
                                      </p:to>
                                    </p:set>
                                    <p:animEffect transition="in" filter="dissolve">
                                      <p:cBhvr>
                                        <p:cTn id="163" dur="500"/>
                                        <p:tgtEl>
                                          <p:spTgt spid="42024"/>
                                        </p:tgtEl>
                                      </p:cBhvr>
                                    </p:animEffect>
                                  </p:childTnLst>
                                </p:cTn>
                              </p:par>
                            </p:childTnLst>
                          </p:cTn>
                        </p:par>
                      </p:childTnLst>
                    </p:cTn>
                  </p:par>
                  <p:par>
                    <p:cTn id="164" fill="hold">
                      <p:stCondLst>
                        <p:cond delay="indefinite"/>
                      </p:stCondLst>
                      <p:childTnLst>
                        <p:par>
                          <p:cTn id="165" fill="hold">
                            <p:stCondLst>
                              <p:cond delay="0"/>
                            </p:stCondLst>
                            <p:childTnLst>
                              <p:par>
                                <p:cTn id="166" presetID="9" presetClass="entr" presetSubtype="0" fill="hold" grpId="0" nodeType="clickEffect">
                                  <p:stCondLst>
                                    <p:cond delay="0"/>
                                  </p:stCondLst>
                                  <p:childTnLst>
                                    <p:set>
                                      <p:cBhvr>
                                        <p:cTn id="167" dur="1" fill="hold">
                                          <p:stCondLst>
                                            <p:cond delay="0"/>
                                          </p:stCondLst>
                                        </p:cTn>
                                        <p:tgtEl>
                                          <p:spTgt spid="81"/>
                                        </p:tgtEl>
                                        <p:attrNameLst>
                                          <p:attrName>style.visibility</p:attrName>
                                        </p:attrNameLst>
                                      </p:cBhvr>
                                      <p:to>
                                        <p:strVal val="visible"/>
                                      </p:to>
                                    </p:set>
                                    <p:animEffect transition="in" filter="dissolve">
                                      <p:cBhvr>
                                        <p:cTn id="168" dur="500"/>
                                        <p:tgtEl>
                                          <p:spTgt spid="81"/>
                                        </p:tgtEl>
                                      </p:cBhvr>
                                    </p:animEffect>
                                  </p:childTnLst>
                                </p:cTn>
                              </p:par>
                            </p:childTnLst>
                          </p:cTn>
                        </p:par>
                      </p:childTnLst>
                    </p:cTn>
                  </p:par>
                  <p:par>
                    <p:cTn id="169" fill="hold">
                      <p:stCondLst>
                        <p:cond delay="indefinite"/>
                      </p:stCondLst>
                      <p:childTnLst>
                        <p:par>
                          <p:cTn id="170" fill="hold">
                            <p:stCondLst>
                              <p:cond delay="0"/>
                            </p:stCondLst>
                            <p:childTnLst>
                              <p:par>
                                <p:cTn id="171" presetID="9" presetClass="entr" presetSubtype="0" fill="hold" grpId="0" nodeType="clickEffect">
                                  <p:stCondLst>
                                    <p:cond delay="0"/>
                                  </p:stCondLst>
                                  <p:childTnLst>
                                    <p:set>
                                      <p:cBhvr>
                                        <p:cTn id="172" dur="1" fill="hold">
                                          <p:stCondLst>
                                            <p:cond delay="0"/>
                                          </p:stCondLst>
                                        </p:cTn>
                                        <p:tgtEl>
                                          <p:spTgt spid="42052"/>
                                        </p:tgtEl>
                                        <p:attrNameLst>
                                          <p:attrName>style.visibility</p:attrName>
                                        </p:attrNameLst>
                                      </p:cBhvr>
                                      <p:to>
                                        <p:strVal val="visible"/>
                                      </p:to>
                                    </p:set>
                                    <p:animEffect transition="in" filter="dissolve">
                                      <p:cBhvr>
                                        <p:cTn id="173" dur="500"/>
                                        <p:tgtEl>
                                          <p:spTgt spid="42052"/>
                                        </p:tgtEl>
                                      </p:cBhvr>
                                    </p:animEffect>
                                  </p:childTnLst>
                                </p:cTn>
                              </p:par>
                            </p:childTnLst>
                          </p:cTn>
                        </p:par>
                      </p:childTnLst>
                    </p:cTn>
                  </p:par>
                  <p:par>
                    <p:cTn id="174" fill="hold">
                      <p:stCondLst>
                        <p:cond delay="indefinite"/>
                      </p:stCondLst>
                      <p:childTnLst>
                        <p:par>
                          <p:cTn id="175" fill="hold">
                            <p:stCondLst>
                              <p:cond delay="0"/>
                            </p:stCondLst>
                            <p:childTnLst>
                              <p:par>
                                <p:cTn id="176" presetID="18" presetClass="entr" presetSubtype="3" fill="hold" nodeType="clickEffect">
                                  <p:stCondLst>
                                    <p:cond delay="0"/>
                                  </p:stCondLst>
                                  <p:childTnLst>
                                    <p:set>
                                      <p:cBhvr>
                                        <p:cTn id="177" dur="1" fill="hold">
                                          <p:stCondLst>
                                            <p:cond delay="0"/>
                                          </p:stCondLst>
                                        </p:cTn>
                                        <p:tgtEl>
                                          <p:spTgt spid="41992"/>
                                        </p:tgtEl>
                                        <p:attrNameLst>
                                          <p:attrName>style.visibility</p:attrName>
                                        </p:attrNameLst>
                                      </p:cBhvr>
                                      <p:to>
                                        <p:strVal val="visible"/>
                                      </p:to>
                                    </p:set>
                                    <p:animEffect transition="in" filter="strips(upRight)">
                                      <p:cBhvr>
                                        <p:cTn id="178" dur="500"/>
                                        <p:tgtEl>
                                          <p:spTgt spid="41992"/>
                                        </p:tgtEl>
                                      </p:cBhvr>
                                    </p:animEffect>
                                  </p:childTnLst>
                                </p:cTn>
                              </p:par>
                            </p:childTnLst>
                          </p:cTn>
                        </p:par>
                      </p:childTnLst>
                    </p:cTn>
                  </p:par>
                  <p:par>
                    <p:cTn id="179" fill="hold">
                      <p:stCondLst>
                        <p:cond delay="indefinite"/>
                      </p:stCondLst>
                      <p:childTnLst>
                        <p:par>
                          <p:cTn id="180" fill="hold">
                            <p:stCondLst>
                              <p:cond delay="0"/>
                            </p:stCondLst>
                            <p:childTnLst>
                              <p:par>
                                <p:cTn id="181" presetID="18" presetClass="entr" presetSubtype="6" fill="hold" nodeType="clickEffect">
                                  <p:stCondLst>
                                    <p:cond delay="0"/>
                                  </p:stCondLst>
                                  <p:childTnLst>
                                    <p:set>
                                      <p:cBhvr>
                                        <p:cTn id="182" dur="1" fill="hold">
                                          <p:stCondLst>
                                            <p:cond delay="0"/>
                                          </p:stCondLst>
                                        </p:cTn>
                                        <p:tgtEl>
                                          <p:spTgt spid="42000"/>
                                        </p:tgtEl>
                                        <p:attrNameLst>
                                          <p:attrName>style.visibility</p:attrName>
                                        </p:attrNameLst>
                                      </p:cBhvr>
                                      <p:to>
                                        <p:strVal val="visible"/>
                                      </p:to>
                                    </p:set>
                                    <p:animEffect transition="in" filter="strips(downRight)">
                                      <p:cBhvr>
                                        <p:cTn id="183" dur="500"/>
                                        <p:tgtEl>
                                          <p:spTgt spid="42000"/>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42040"/>
                                        </p:tgtEl>
                                        <p:attrNameLst>
                                          <p:attrName>style.visibility</p:attrName>
                                        </p:attrNameLst>
                                      </p:cBhvr>
                                      <p:to>
                                        <p:strVal val="visible"/>
                                      </p:to>
                                    </p:set>
                                    <p:animEffect transition="in" filter="dissolve">
                                      <p:cBhvr>
                                        <p:cTn id="188" dur="500"/>
                                        <p:tgtEl>
                                          <p:spTgt spid="42040"/>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42039"/>
                                        </p:tgtEl>
                                        <p:attrNameLst>
                                          <p:attrName>style.visibility</p:attrName>
                                        </p:attrNameLst>
                                      </p:cBhvr>
                                      <p:to>
                                        <p:strVal val="visible"/>
                                      </p:to>
                                    </p:set>
                                    <p:animEffect transition="in" filter="dissolve">
                                      <p:cBhvr>
                                        <p:cTn id="191" dur="500"/>
                                        <p:tgtEl>
                                          <p:spTgt spid="42039"/>
                                        </p:tgtEl>
                                      </p:cBhvr>
                                    </p:animEffect>
                                  </p:childTnLst>
                                </p:cTn>
                              </p:par>
                            </p:childTnLst>
                          </p:cTn>
                        </p:par>
                      </p:childTnLst>
                    </p:cTn>
                  </p:par>
                  <p:par>
                    <p:cTn id="192" fill="hold">
                      <p:stCondLst>
                        <p:cond delay="indefinite"/>
                      </p:stCondLst>
                      <p:childTnLst>
                        <p:par>
                          <p:cTn id="193" fill="hold">
                            <p:stCondLst>
                              <p:cond delay="0"/>
                            </p:stCondLst>
                            <p:childTnLst>
                              <p:par>
                                <p:cTn id="194" presetID="18" presetClass="entr" presetSubtype="3" fill="hold" nodeType="clickEffect">
                                  <p:stCondLst>
                                    <p:cond delay="0"/>
                                  </p:stCondLst>
                                  <p:childTnLst>
                                    <p:set>
                                      <p:cBhvr>
                                        <p:cTn id="195" dur="1" fill="hold">
                                          <p:stCondLst>
                                            <p:cond delay="0"/>
                                          </p:stCondLst>
                                        </p:cTn>
                                        <p:tgtEl>
                                          <p:spTgt spid="42010"/>
                                        </p:tgtEl>
                                        <p:attrNameLst>
                                          <p:attrName>style.visibility</p:attrName>
                                        </p:attrNameLst>
                                      </p:cBhvr>
                                      <p:to>
                                        <p:strVal val="visible"/>
                                      </p:to>
                                    </p:set>
                                    <p:animEffect transition="in" filter="strips(upRight)">
                                      <p:cBhvr>
                                        <p:cTn id="196" dur="500"/>
                                        <p:tgtEl>
                                          <p:spTgt spid="42010"/>
                                        </p:tgtEl>
                                      </p:cBhvr>
                                    </p:animEffect>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grpId="0" nodeType="clickEffect">
                                  <p:stCondLst>
                                    <p:cond delay="0"/>
                                  </p:stCondLst>
                                  <p:childTnLst>
                                    <p:set>
                                      <p:cBhvr>
                                        <p:cTn id="200" dur="1" fill="hold">
                                          <p:stCondLst>
                                            <p:cond delay="0"/>
                                          </p:stCondLst>
                                        </p:cTn>
                                        <p:tgtEl>
                                          <p:spTgt spid="42045"/>
                                        </p:tgtEl>
                                        <p:attrNameLst>
                                          <p:attrName>style.visibility</p:attrName>
                                        </p:attrNameLst>
                                      </p:cBhvr>
                                      <p:to>
                                        <p:strVal val="visible"/>
                                      </p:to>
                                    </p:set>
                                    <p:animEffect transition="in" filter="dissolve">
                                      <p:cBhvr>
                                        <p:cTn id="201" dur="500"/>
                                        <p:tgtEl>
                                          <p:spTgt spid="42045"/>
                                        </p:tgtEl>
                                      </p:cBhvr>
                                    </p:animEffect>
                                  </p:childTnLst>
                                </p:cTn>
                              </p:par>
                            </p:childTnLst>
                          </p:cTn>
                        </p:par>
                      </p:childTnLst>
                    </p:cTn>
                  </p:par>
                  <p:par>
                    <p:cTn id="202" fill="hold">
                      <p:stCondLst>
                        <p:cond delay="indefinite"/>
                      </p:stCondLst>
                      <p:childTnLst>
                        <p:par>
                          <p:cTn id="203" fill="hold">
                            <p:stCondLst>
                              <p:cond delay="0"/>
                            </p:stCondLst>
                            <p:childTnLst>
                              <p:par>
                                <p:cTn id="204" presetID="18" presetClass="entr" presetSubtype="12" fill="hold" nodeType="clickEffect">
                                  <p:stCondLst>
                                    <p:cond delay="0"/>
                                  </p:stCondLst>
                                  <p:childTnLst>
                                    <p:set>
                                      <p:cBhvr>
                                        <p:cTn id="205" dur="1" fill="hold">
                                          <p:stCondLst>
                                            <p:cond delay="0"/>
                                          </p:stCondLst>
                                        </p:cTn>
                                        <p:tgtEl>
                                          <p:spTgt spid="42059"/>
                                        </p:tgtEl>
                                        <p:attrNameLst>
                                          <p:attrName>style.visibility</p:attrName>
                                        </p:attrNameLst>
                                      </p:cBhvr>
                                      <p:to>
                                        <p:strVal val="visible"/>
                                      </p:to>
                                    </p:set>
                                    <p:animEffect transition="in" filter="strips(downLeft)">
                                      <p:cBhvr>
                                        <p:cTn id="206" dur="500"/>
                                        <p:tgtEl>
                                          <p:spTgt spid="42059"/>
                                        </p:tgtEl>
                                      </p:cBhvr>
                                    </p:animEffect>
                                  </p:childTnLst>
                                </p:cTn>
                              </p:par>
                            </p:childTnLst>
                          </p:cTn>
                        </p:par>
                      </p:childTnLst>
                    </p:cTn>
                  </p:par>
                  <p:par>
                    <p:cTn id="207" fill="hold">
                      <p:stCondLst>
                        <p:cond delay="indefinite"/>
                      </p:stCondLst>
                      <p:childTnLst>
                        <p:par>
                          <p:cTn id="208" fill="hold">
                            <p:stCondLst>
                              <p:cond delay="0"/>
                            </p:stCondLst>
                            <p:childTnLst>
                              <p:par>
                                <p:cTn id="209" presetID="18" presetClass="entr" presetSubtype="3" fill="hold" nodeType="clickEffect">
                                  <p:stCondLst>
                                    <p:cond delay="0"/>
                                  </p:stCondLst>
                                  <p:childTnLst>
                                    <p:set>
                                      <p:cBhvr>
                                        <p:cTn id="210" dur="1" fill="hold">
                                          <p:stCondLst>
                                            <p:cond delay="0"/>
                                          </p:stCondLst>
                                        </p:cTn>
                                        <p:tgtEl>
                                          <p:spTgt spid="42047"/>
                                        </p:tgtEl>
                                        <p:attrNameLst>
                                          <p:attrName>style.visibility</p:attrName>
                                        </p:attrNameLst>
                                      </p:cBhvr>
                                      <p:to>
                                        <p:strVal val="visible"/>
                                      </p:to>
                                    </p:set>
                                    <p:animEffect transition="in" filter="strips(upRight)">
                                      <p:cBhvr>
                                        <p:cTn id="211" dur="500"/>
                                        <p:tgtEl>
                                          <p:spTgt spid="42047"/>
                                        </p:tgtEl>
                                      </p:cBhvr>
                                    </p:animEffect>
                                  </p:childTnLst>
                                </p:cTn>
                              </p:par>
                            </p:childTnLst>
                          </p:cTn>
                        </p:par>
                      </p:childTnLst>
                    </p:cTn>
                  </p:par>
                  <p:par>
                    <p:cTn id="212" fill="hold">
                      <p:stCondLst>
                        <p:cond delay="indefinite"/>
                      </p:stCondLst>
                      <p:childTnLst>
                        <p:par>
                          <p:cTn id="213" fill="hold">
                            <p:stCondLst>
                              <p:cond delay="0"/>
                            </p:stCondLst>
                            <p:childTnLst>
                              <p:par>
                                <p:cTn id="214" presetID="9" presetClass="entr" presetSubtype="0" fill="hold" grpId="0" nodeType="clickEffect">
                                  <p:stCondLst>
                                    <p:cond delay="0"/>
                                  </p:stCondLst>
                                  <p:childTnLst>
                                    <p:set>
                                      <p:cBhvr>
                                        <p:cTn id="215" dur="1" fill="hold">
                                          <p:stCondLst>
                                            <p:cond delay="0"/>
                                          </p:stCondLst>
                                        </p:cTn>
                                        <p:tgtEl>
                                          <p:spTgt spid="42042"/>
                                        </p:tgtEl>
                                        <p:attrNameLst>
                                          <p:attrName>style.visibility</p:attrName>
                                        </p:attrNameLst>
                                      </p:cBhvr>
                                      <p:to>
                                        <p:strVal val="visible"/>
                                      </p:to>
                                    </p:set>
                                    <p:animEffect transition="in" filter="dissolve">
                                      <p:cBhvr>
                                        <p:cTn id="216" dur="500"/>
                                        <p:tgtEl>
                                          <p:spTgt spid="42042"/>
                                        </p:tgtEl>
                                      </p:cBhvr>
                                    </p:animEffect>
                                  </p:childTnLst>
                                </p:cTn>
                              </p:par>
                            </p:childTnLst>
                          </p:cTn>
                        </p:par>
                      </p:childTnLst>
                    </p:cTn>
                  </p:par>
                  <p:par>
                    <p:cTn id="217" fill="hold">
                      <p:stCondLst>
                        <p:cond delay="indefinite"/>
                      </p:stCondLst>
                      <p:childTnLst>
                        <p:par>
                          <p:cTn id="218" fill="hold">
                            <p:stCondLst>
                              <p:cond delay="0"/>
                            </p:stCondLst>
                            <p:childTnLst>
                              <p:par>
                                <p:cTn id="219" presetID="18" presetClass="entr" presetSubtype="3" fill="hold" nodeType="clickEffect">
                                  <p:stCondLst>
                                    <p:cond delay="0"/>
                                  </p:stCondLst>
                                  <p:childTnLst>
                                    <p:set>
                                      <p:cBhvr>
                                        <p:cTn id="220" dur="1" fill="hold">
                                          <p:stCondLst>
                                            <p:cond delay="0"/>
                                          </p:stCondLst>
                                        </p:cTn>
                                        <p:tgtEl>
                                          <p:spTgt spid="42001"/>
                                        </p:tgtEl>
                                        <p:attrNameLst>
                                          <p:attrName>style.visibility</p:attrName>
                                        </p:attrNameLst>
                                      </p:cBhvr>
                                      <p:to>
                                        <p:strVal val="visible"/>
                                      </p:to>
                                    </p:set>
                                    <p:animEffect transition="in" filter="strips(upRight)">
                                      <p:cBhvr>
                                        <p:cTn id="221" dur="500"/>
                                        <p:tgtEl>
                                          <p:spTgt spid="42001"/>
                                        </p:tgtEl>
                                      </p:cBhvr>
                                    </p:animEffect>
                                  </p:childTnLst>
                                </p:cTn>
                              </p:par>
                            </p:childTnLst>
                          </p:cTn>
                        </p:par>
                      </p:childTnLst>
                    </p:cTn>
                  </p:par>
                  <p:par>
                    <p:cTn id="222" fill="hold">
                      <p:stCondLst>
                        <p:cond delay="indefinite"/>
                      </p:stCondLst>
                      <p:childTnLst>
                        <p:par>
                          <p:cTn id="223" fill="hold">
                            <p:stCondLst>
                              <p:cond delay="0"/>
                            </p:stCondLst>
                            <p:childTnLst>
                              <p:par>
                                <p:cTn id="224" presetID="18" presetClass="entr" presetSubtype="3" fill="hold" nodeType="clickEffect">
                                  <p:stCondLst>
                                    <p:cond delay="0"/>
                                  </p:stCondLst>
                                  <p:childTnLst>
                                    <p:set>
                                      <p:cBhvr>
                                        <p:cTn id="225" dur="1" fill="hold">
                                          <p:stCondLst>
                                            <p:cond delay="0"/>
                                          </p:stCondLst>
                                        </p:cTn>
                                        <p:tgtEl>
                                          <p:spTgt spid="42007"/>
                                        </p:tgtEl>
                                        <p:attrNameLst>
                                          <p:attrName>style.visibility</p:attrName>
                                        </p:attrNameLst>
                                      </p:cBhvr>
                                      <p:to>
                                        <p:strVal val="visible"/>
                                      </p:to>
                                    </p:set>
                                    <p:animEffect transition="in" filter="strips(upRight)">
                                      <p:cBhvr>
                                        <p:cTn id="226" dur="500"/>
                                        <p:tgtEl>
                                          <p:spTgt spid="42007"/>
                                        </p:tgtEl>
                                      </p:cBhvr>
                                    </p:animEffect>
                                  </p:childTnLst>
                                </p:cTn>
                              </p:par>
                            </p:childTnLst>
                          </p:cTn>
                        </p:par>
                      </p:childTnLst>
                    </p:cTn>
                  </p:par>
                  <p:par>
                    <p:cTn id="227" fill="hold">
                      <p:stCondLst>
                        <p:cond delay="indefinite"/>
                      </p:stCondLst>
                      <p:childTnLst>
                        <p:par>
                          <p:cTn id="228" fill="hold">
                            <p:stCondLst>
                              <p:cond delay="0"/>
                            </p:stCondLst>
                            <p:childTnLst>
                              <p:par>
                                <p:cTn id="229" presetID="18" presetClass="entr" presetSubtype="3" fill="hold" nodeType="clickEffect">
                                  <p:stCondLst>
                                    <p:cond delay="0"/>
                                  </p:stCondLst>
                                  <p:childTnLst>
                                    <p:set>
                                      <p:cBhvr>
                                        <p:cTn id="230" dur="1" fill="hold">
                                          <p:stCondLst>
                                            <p:cond delay="0"/>
                                          </p:stCondLst>
                                        </p:cTn>
                                        <p:tgtEl>
                                          <p:spTgt spid="42008"/>
                                        </p:tgtEl>
                                        <p:attrNameLst>
                                          <p:attrName>style.visibility</p:attrName>
                                        </p:attrNameLst>
                                      </p:cBhvr>
                                      <p:to>
                                        <p:strVal val="visible"/>
                                      </p:to>
                                    </p:set>
                                    <p:animEffect transition="in" filter="strips(upRight)">
                                      <p:cBhvr>
                                        <p:cTn id="231" dur="500"/>
                                        <p:tgtEl>
                                          <p:spTgt spid="42008"/>
                                        </p:tgtEl>
                                      </p:cBhvr>
                                    </p:animEffect>
                                  </p:childTnLst>
                                </p:cTn>
                              </p:par>
                            </p:childTnLst>
                          </p:cTn>
                        </p:par>
                      </p:childTnLst>
                    </p:cTn>
                  </p:par>
                  <p:par>
                    <p:cTn id="232" fill="hold">
                      <p:stCondLst>
                        <p:cond delay="indefinite"/>
                      </p:stCondLst>
                      <p:childTnLst>
                        <p:par>
                          <p:cTn id="233" fill="hold">
                            <p:stCondLst>
                              <p:cond delay="0"/>
                            </p:stCondLst>
                            <p:childTnLst>
                              <p:par>
                                <p:cTn id="234" presetID="18" presetClass="entr" presetSubtype="3" fill="hold" nodeType="clickEffect">
                                  <p:stCondLst>
                                    <p:cond delay="0"/>
                                  </p:stCondLst>
                                  <p:childTnLst>
                                    <p:set>
                                      <p:cBhvr>
                                        <p:cTn id="235" dur="1" fill="hold">
                                          <p:stCondLst>
                                            <p:cond delay="0"/>
                                          </p:stCondLst>
                                        </p:cTn>
                                        <p:tgtEl>
                                          <p:spTgt spid="42053"/>
                                        </p:tgtEl>
                                        <p:attrNameLst>
                                          <p:attrName>style.visibility</p:attrName>
                                        </p:attrNameLst>
                                      </p:cBhvr>
                                      <p:to>
                                        <p:strVal val="visible"/>
                                      </p:to>
                                    </p:set>
                                    <p:animEffect transition="in" filter="strips(upRight)">
                                      <p:cBhvr>
                                        <p:cTn id="236" dur="500"/>
                                        <p:tgtEl>
                                          <p:spTgt spid="42053"/>
                                        </p:tgtEl>
                                      </p:cBhvr>
                                    </p:animEffect>
                                  </p:childTnLst>
                                </p:cTn>
                              </p:par>
                            </p:childTnLst>
                          </p:cTn>
                        </p:par>
                      </p:childTnLst>
                    </p:cTn>
                  </p:par>
                  <p:par>
                    <p:cTn id="237" fill="hold">
                      <p:stCondLst>
                        <p:cond delay="indefinite"/>
                      </p:stCondLst>
                      <p:childTnLst>
                        <p:par>
                          <p:cTn id="238" fill="hold">
                            <p:stCondLst>
                              <p:cond delay="0"/>
                            </p:stCondLst>
                            <p:childTnLst>
                              <p:par>
                                <p:cTn id="239" presetID="18" presetClass="entr" presetSubtype="3" fill="hold" nodeType="clickEffect">
                                  <p:stCondLst>
                                    <p:cond delay="0"/>
                                  </p:stCondLst>
                                  <p:childTnLst>
                                    <p:set>
                                      <p:cBhvr>
                                        <p:cTn id="240" dur="1" fill="hold">
                                          <p:stCondLst>
                                            <p:cond delay="0"/>
                                          </p:stCondLst>
                                        </p:cTn>
                                        <p:tgtEl>
                                          <p:spTgt spid="42046"/>
                                        </p:tgtEl>
                                        <p:attrNameLst>
                                          <p:attrName>style.visibility</p:attrName>
                                        </p:attrNameLst>
                                      </p:cBhvr>
                                      <p:to>
                                        <p:strVal val="visible"/>
                                      </p:to>
                                    </p:set>
                                    <p:animEffect transition="in" filter="strips(upRight)">
                                      <p:cBhvr>
                                        <p:cTn id="241" dur="500"/>
                                        <p:tgtEl>
                                          <p:spTgt spid="42046"/>
                                        </p:tgtEl>
                                      </p:cBhvr>
                                    </p:animEffect>
                                  </p:childTnLst>
                                </p:cTn>
                              </p:par>
                            </p:childTnLst>
                          </p:cTn>
                        </p:par>
                      </p:childTnLst>
                    </p:cTn>
                  </p:par>
                  <p:par>
                    <p:cTn id="242" fill="hold">
                      <p:stCondLst>
                        <p:cond delay="indefinite"/>
                      </p:stCondLst>
                      <p:childTnLst>
                        <p:par>
                          <p:cTn id="243" fill="hold">
                            <p:stCondLst>
                              <p:cond delay="0"/>
                            </p:stCondLst>
                            <p:childTnLst>
                              <p:par>
                                <p:cTn id="244" presetID="9" presetClass="entr" presetSubtype="0" fill="hold" grpId="0" nodeType="clickEffect">
                                  <p:stCondLst>
                                    <p:cond delay="0"/>
                                  </p:stCondLst>
                                  <p:childTnLst>
                                    <p:set>
                                      <p:cBhvr>
                                        <p:cTn id="245" dur="1" fill="hold">
                                          <p:stCondLst>
                                            <p:cond delay="0"/>
                                          </p:stCondLst>
                                        </p:cTn>
                                        <p:tgtEl>
                                          <p:spTgt spid="42041"/>
                                        </p:tgtEl>
                                        <p:attrNameLst>
                                          <p:attrName>style.visibility</p:attrName>
                                        </p:attrNameLst>
                                      </p:cBhvr>
                                      <p:to>
                                        <p:strVal val="visible"/>
                                      </p:to>
                                    </p:set>
                                    <p:animEffect transition="in" filter="dissolve">
                                      <p:cBhvr>
                                        <p:cTn id="246" dur="500"/>
                                        <p:tgtEl>
                                          <p:spTgt spid="42041"/>
                                        </p:tgtEl>
                                      </p:cBhvr>
                                    </p:animEffect>
                                  </p:childTnLst>
                                </p:cTn>
                              </p:par>
                            </p:childTnLst>
                          </p:cTn>
                        </p:par>
                      </p:childTnLst>
                    </p:cTn>
                  </p:par>
                  <p:par>
                    <p:cTn id="247" fill="hold">
                      <p:stCondLst>
                        <p:cond delay="indefinite"/>
                      </p:stCondLst>
                      <p:childTnLst>
                        <p:par>
                          <p:cTn id="248" fill="hold">
                            <p:stCondLst>
                              <p:cond delay="0"/>
                            </p:stCondLst>
                            <p:childTnLst>
                              <p:par>
                                <p:cTn id="249" presetID="18" presetClass="entr" presetSubtype="12" fill="hold" nodeType="clickEffect">
                                  <p:stCondLst>
                                    <p:cond delay="0"/>
                                  </p:stCondLst>
                                  <p:childTnLst>
                                    <p:set>
                                      <p:cBhvr>
                                        <p:cTn id="250" dur="1" fill="hold">
                                          <p:stCondLst>
                                            <p:cond delay="0"/>
                                          </p:stCondLst>
                                        </p:cTn>
                                        <p:tgtEl>
                                          <p:spTgt spid="42054"/>
                                        </p:tgtEl>
                                        <p:attrNameLst>
                                          <p:attrName>style.visibility</p:attrName>
                                        </p:attrNameLst>
                                      </p:cBhvr>
                                      <p:to>
                                        <p:strVal val="visible"/>
                                      </p:to>
                                    </p:set>
                                    <p:animEffect transition="in" filter="strips(downLeft)">
                                      <p:cBhvr>
                                        <p:cTn id="251" dur="500"/>
                                        <p:tgtEl>
                                          <p:spTgt spid="42054"/>
                                        </p:tgtEl>
                                      </p:cBhvr>
                                    </p:animEffect>
                                  </p:childTnLst>
                                </p:cTn>
                              </p:par>
                            </p:childTnLst>
                          </p:cTn>
                        </p:par>
                      </p:childTnLst>
                    </p:cTn>
                  </p:par>
                  <p:par>
                    <p:cTn id="252" fill="hold">
                      <p:stCondLst>
                        <p:cond delay="indefinite"/>
                      </p:stCondLst>
                      <p:childTnLst>
                        <p:par>
                          <p:cTn id="253" fill="hold">
                            <p:stCondLst>
                              <p:cond delay="0"/>
                            </p:stCondLst>
                            <p:childTnLst>
                              <p:par>
                                <p:cTn id="254" presetID="18" presetClass="entr" presetSubtype="12" fill="hold" nodeType="clickEffect">
                                  <p:stCondLst>
                                    <p:cond delay="0"/>
                                  </p:stCondLst>
                                  <p:childTnLst>
                                    <p:set>
                                      <p:cBhvr>
                                        <p:cTn id="255" dur="1" fill="hold">
                                          <p:stCondLst>
                                            <p:cond delay="0"/>
                                          </p:stCondLst>
                                        </p:cTn>
                                        <p:tgtEl>
                                          <p:spTgt spid="42057"/>
                                        </p:tgtEl>
                                        <p:attrNameLst>
                                          <p:attrName>style.visibility</p:attrName>
                                        </p:attrNameLst>
                                      </p:cBhvr>
                                      <p:to>
                                        <p:strVal val="visible"/>
                                      </p:to>
                                    </p:set>
                                    <p:animEffect transition="in" filter="strips(downLeft)">
                                      <p:cBhvr>
                                        <p:cTn id="256" dur="500"/>
                                        <p:tgtEl>
                                          <p:spTgt spid="42057"/>
                                        </p:tgtEl>
                                      </p:cBhvr>
                                    </p:animEffect>
                                  </p:childTnLst>
                                </p:cTn>
                              </p:par>
                            </p:childTnLst>
                          </p:cTn>
                        </p:par>
                      </p:childTnLst>
                    </p:cTn>
                  </p:par>
                  <p:par>
                    <p:cTn id="257" fill="hold">
                      <p:stCondLst>
                        <p:cond delay="indefinite"/>
                      </p:stCondLst>
                      <p:childTnLst>
                        <p:par>
                          <p:cTn id="258" fill="hold">
                            <p:stCondLst>
                              <p:cond delay="0"/>
                            </p:stCondLst>
                            <p:childTnLst>
                              <p:par>
                                <p:cTn id="259" presetID="9" presetClass="entr" presetSubtype="0" fill="hold" grpId="0" nodeType="clickEffect">
                                  <p:stCondLst>
                                    <p:cond delay="0"/>
                                  </p:stCondLst>
                                  <p:childTnLst>
                                    <p:set>
                                      <p:cBhvr>
                                        <p:cTn id="260" dur="1" fill="hold">
                                          <p:stCondLst>
                                            <p:cond delay="0"/>
                                          </p:stCondLst>
                                        </p:cTn>
                                        <p:tgtEl>
                                          <p:spTgt spid="42043"/>
                                        </p:tgtEl>
                                        <p:attrNameLst>
                                          <p:attrName>style.visibility</p:attrName>
                                        </p:attrNameLst>
                                      </p:cBhvr>
                                      <p:to>
                                        <p:strVal val="visible"/>
                                      </p:to>
                                    </p:set>
                                    <p:animEffect transition="in" filter="dissolve">
                                      <p:cBhvr>
                                        <p:cTn id="261" dur="500"/>
                                        <p:tgtEl>
                                          <p:spTgt spid="42043"/>
                                        </p:tgtEl>
                                      </p:cBhvr>
                                    </p:animEffect>
                                  </p:childTnLst>
                                </p:cTn>
                              </p:par>
                            </p:childTnLst>
                          </p:cTn>
                        </p:par>
                      </p:childTnLst>
                    </p:cTn>
                  </p:par>
                  <p:par>
                    <p:cTn id="262" fill="hold">
                      <p:stCondLst>
                        <p:cond delay="indefinite"/>
                      </p:stCondLst>
                      <p:childTnLst>
                        <p:par>
                          <p:cTn id="263" fill="hold">
                            <p:stCondLst>
                              <p:cond delay="0"/>
                            </p:stCondLst>
                            <p:childTnLst>
                              <p:par>
                                <p:cTn id="264" presetID="18" presetClass="entr" presetSubtype="12" fill="hold" nodeType="clickEffect">
                                  <p:stCondLst>
                                    <p:cond delay="0"/>
                                  </p:stCondLst>
                                  <p:childTnLst>
                                    <p:set>
                                      <p:cBhvr>
                                        <p:cTn id="265" dur="1" fill="hold">
                                          <p:stCondLst>
                                            <p:cond delay="0"/>
                                          </p:stCondLst>
                                        </p:cTn>
                                        <p:tgtEl>
                                          <p:spTgt spid="42002"/>
                                        </p:tgtEl>
                                        <p:attrNameLst>
                                          <p:attrName>style.visibility</p:attrName>
                                        </p:attrNameLst>
                                      </p:cBhvr>
                                      <p:to>
                                        <p:strVal val="visible"/>
                                      </p:to>
                                    </p:set>
                                    <p:animEffect transition="in" filter="strips(downLeft)">
                                      <p:cBhvr>
                                        <p:cTn id="266" dur="500"/>
                                        <p:tgtEl>
                                          <p:spTgt spid="42002"/>
                                        </p:tgtEl>
                                      </p:cBhvr>
                                    </p:animEffect>
                                  </p:childTnLst>
                                </p:cTn>
                              </p:par>
                            </p:childTnLst>
                          </p:cTn>
                        </p:par>
                      </p:childTnLst>
                    </p:cTn>
                  </p:par>
                  <p:par>
                    <p:cTn id="267" fill="hold">
                      <p:stCondLst>
                        <p:cond delay="indefinite"/>
                      </p:stCondLst>
                      <p:childTnLst>
                        <p:par>
                          <p:cTn id="268" fill="hold">
                            <p:stCondLst>
                              <p:cond delay="0"/>
                            </p:stCondLst>
                            <p:childTnLst>
                              <p:par>
                                <p:cTn id="269" presetID="9" presetClass="entr" presetSubtype="0" fill="hold" grpId="0" nodeType="clickEffect">
                                  <p:stCondLst>
                                    <p:cond delay="0"/>
                                  </p:stCondLst>
                                  <p:childTnLst>
                                    <p:set>
                                      <p:cBhvr>
                                        <p:cTn id="270" dur="1" fill="hold">
                                          <p:stCondLst>
                                            <p:cond delay="0"/>
                                          </p:stCondLst>
                                        </p:cTn>
                                        <p:tgtEl>
                                          <p:spTgt spid="42044"/>
                                        </p:tgtEl>
                                        <p:attrNameLst>
                                          <p:attrName>style.visibility</p:attrName>
                                        </p:attrNameLst>
                                      </p:cBhvr>
                                      <p:to>
                                        <p:strVal val="visible"/>
                                      </p:to>
                                    </p:set>
                                    <p:animEffect transition="in" filter="dissolve">
                                      <p:cBhvr>
                                        <p:cTn id="271" dur="500"/>
                                        <p:tgtEl>
                                          <p:spTgt spid="42044"/>
                                        </p:tgtEl>
                                      </p:cBhvr>
                                    </p:animEffect>
                                  </p:childTnLst>
                                </p:cTn>
                              </p:par>
                            </p:childTnLst>
                          </p:cTn>
                        </p:par>
                      </p:childTnLst>
                    </p:cTn>
                  </p:par>
                  <p:par>
                    <p:cTn id="272" fill="hold">
                      <p:stCondLst>
                        <p:cond delay="indefinite"/>
                      </p:stCondLst>
                      <p:childTnLst>
                        <p:par>
                          <p:cTn id="273" fill="hold">
                            <p:stCondLst>
                              <p:cond delay="0"/>
                            </p:stCondLst>
                            <p:childTnLst>
                              <p:par>
                                <p:cTn id="274" presetID="18" presetClass="entr" presetSubtype="12" fill="hold" nodeType="clickEffect">
                                  <p:stCondLst>
                                    <p:cond delay="0"/>
                                  </p:stCondLst>
                                  <p:childTnLst>
                                    <p:set>
                                      <p:cBhvr>
                                        <p:cTn id="275" dur="1" fill="hold">
                                          <p:stCondLst>
                                            <p:cond delay="0"/>
                                          </p:stCondLst>
                                        </p:cTn>
                                        <p:tgtEl>
                                          <p:spTgt spid="42009"/>
                                        </p:tgtEl>
                                        <p:attrNameLst>
                                          <p:attrName>style.visibility</p:attrName>
                                        </p:attrNameLst>
                                      </p:cBhvr>
                                      <p:to>
                                        <p:strVal val="visible"/>
                                      </p:to>
                                    </p:set>
                                    <p:animEffect transition="in" filter="strips(downLeft)">
                                      <p:cBhvr>
                                        <p:cTn id="276" dur="500"/>
                                        <p:tgtEl>
                                          <p:spTgt spid="42009"/>
                                        </p:tgtEl>
                                      </p:cBhvr>
                                    </p:animEffect>
                                  </p:childTnLst>
                                </p:cTn>
                              </p:par>
                            </p:childTnLst>
                          </p:cTn>
                        </p:par>
                      </p:childTnLst>
                    </p:cTn>
                  </p:par>
                  <p:par>
                    <p:cTn id="277" fill="hold">
                      <p:stCondLst>
                        <p:cond delay="indefinite"/>
                      </p:stCondLst>
                      <p:childTnLst>
                        <p:par>
                          <p:cTn id="278" fill="hold">
                            <p:stCondLst>
                              <p:cond delay="0"/>
                            </p:stCondLst>
                            <p:childTnLst>
                              <p:par>
                                <p:cTn id="279" presetID="9" presetClass="entr" presetSubtype="0" fill="hold" grpId="0" nodeType="clickEffect">
                                  <p:stCondLst>
                                    <p:cond delay="0"/>
                                  </p:stCondLst>
                                  <p:childTnLst>
                                    <p:set>
                                      <p:cBhvr>
                                        <p:cTn id="280" dur="1" fill="hold">
                                          <p:stCondLst>
                                            <p:cond delay="0"/>
                                          </p:stCondLst>
                                        </p:cTn>
                                        <p:tgtEl>
                                          <p:spTgt spid="42019"/>
                                        </p:tgtEl>
                                        <p:attrNameLst>
                                          <p:attrName>style.visibility</p:attrName>
                                        </p:attrNameLst>
                                      </p:cBhvr>
                                      <p:to>
                                        <p:strVal val="visible"/>
                                      </p:to>
                                    </p:set>
                                    <p:animEffect transition="in" filter="dissolve">
                                      <p:cBhvr>
                                        <p:cTn id="281" dur="500"/>
                                        <p:tgtEl>
                                          <p:spTgt spid="42019"/>
                                        </p:tgtEl>
                                      </p:cBhvr>
                                    </p:animEffect>
                                  </p:childTnLst>
                                </p:cTn>
                              </p:par>
                            </p:childTnLst>
                          </p:cTn>
                        </p:par>
                      </p:childTnLst>
                    </p:cTn>
                  </p:par>
                  <p:par>
                    <p:cTn id="282" fill="hold">
                      <p:stCondLst>
                        <p:cond delay="indefinite"/>
                      </p:stCondLst>
                      <p:childTnLst>
                        <p:par>
                          <p:cTn id="283" fill="hold">
                            <p:stCondLst>
                              <p:cond delay="0"/>
                            </p:stCondLst>
                            <p:childTnLst>
                              <p:par>
                                <p:cTn id="284" presetID="18" presetClass="entr" presetSubtype="12" fill="hold" nodeType="clickEffect">
                                  <p:stCondLst>
                                    <p:cond delay="0"/>
                                  </p:stCondLst>
                                  <p:childTnLst>
                                    <p:set>
                                      <p:cBhvr>
                                        <p:cTn id="285" dur="1" fill="hold">
                                          <p:stCondLst>
                                            <p:cond delay="0"/>
                                          </p:stCondLst>
                                        </p:cTn>
                                        <p:tgtEl>
                                          <p:spTgt spid="41997"/>
                                        </p:tgtEl>
                                        <p:attrNameLst>
                                          <p:attrName>style.visibility</p:attrName>
                                        </p:attrNameLst>
                                      </p:cBhvr>
                                      <p:to>
                                        <p:strVal val="visible"/>
                                      </p:to>
                                    </p:set>
                                    <p:animEffect transition="in" filter="strips(downLeft)">
                                      <p:cBhvr>
                                        <p:cTn id="286" dur="500"/>
                                        <p:tgtEl>
                                          <p:spTgt spid="41997"/>
                                        </p:tgtEl>
                                      </p:cBhvr>
                                    </p:animEffect>
                                  </p:childTnLst>
                                </p:cTn>
                              </p:par>
                            </p:childTnLst>
                          </p:cTn>
                        </p:par>
                      </p:childTnLst>
                    </p:cTn>
                  </p:par>
                  <p:par>
                    <p:cTn id="287" fill="hold">
                      <p:stCondLst>
                        <p:cond delay="indefinite"/>
                      </p:stCondLst>
                      <p:childTnLst>
                        <p:par>
                          <p:cTn id="288" fill="hold">
                            <p:stCondLst>
                              <p:cond delay="0"/>
                            </p:stCondLst>
                            <p:childTnLst>
                              <p:par>
                                <p:cTn id="289" presetID="9" presetClass="entr" presetSubtype="0" fill="hold" grpId="0" nodeType="clickEffect">
                                  <p:stCondLst>
                                    <p:cond delay="0"/>
                                  </p:stCondLst>
                                  <p:childTnLst>
                                    <p:set>
                                      <p:cBhvr>
                                        <p:cTn id="290" dur="1" fill="hold">
                                          <p:stCondLst>
                                            <p:cond delay="0"/>
                                          </p:stCondLst>
                                        </p:cTn>
                                        <p:tgtEl>
                                          <p:spTgt spid="42020"/>
                                        </p:tgtEl>
                                        <p:attrNameLst>
                                          <p:attrName>style.visibility</p:attrName>
                                        </p:attrNameLst>
                                      </p:cBhvr>
                                      <p:to>
                                        <p:strVal val="visible"/>
                                      </p:to>
                                    </p:set>
                                    <p:animEffect transition="in" filter="dissolve">
                                      <p:cBhvr>
                                        <p:cTn id="291" dur="500"/>
                                        <p:tgtEl>
                                          <p:spTgt spid="42020"/>
                                        </p:tgtEl>
                                      </p:cBhvr>
                                    </p:animEffect>
                                  </p:childTnLst>
                                </p:cTn>
                              </p:par>
                            </p:childTnLst>
                          </p:cTn>
                        </p:par>
                      </p:childTnLst>
                    </p:cTn>
                  </p:par>
                  <p:par>
                    <p:cTn id="292" fill="hold">
                      <p:stCondLst>
                        <p:cond delay="indefinite"/>
                      </p:stCondLst>
                      <p:childTnLst>
                        <p:par>
                          <p:cTn id="293" fill="hold">
                            <p:stCondLst>
                              <p:cond delay="0"/>
                            </p:stCondLst>
                            <p:childTnLst>
                              <p:par>
                                <p:cTn id="294" presetID="18" presetClass="entr" presetSubtype="3" fill="hold" nodeType="clickEffect">
                                  <p:stCondLst>
                                    <p:cond delay="0"/>
                                  </p:stCondLst>
                                  <p:childTnLst>
                                    <p:set>
                                      <p:cBhvr>
                                        <p:cTn id="295" dur="1" fill="hold">
                                          <p:stCondLst>
                                            <p:cond delay="0"/>
                                          </p:stCondLst>
                                        </p:cTn>
                                        <p:tgtEl>
                                          <p:spTgt spid="41994"/>
                                        </p:tgtEl>
                                        <p:attrNameLst>
                                          <p:attrName>style.visibility</p:attrName>
                                        </p:attrNameLst>
                                      </p:cBhvr>
                                      <p:to>
                                        <p:strVal val="visible"/>
                                      </p:to>
                                    </p:set>
                                    <p:animEffect transition="in" filter="strips(upRight)">
                                      <p:cBhvr>
                                        <p:cTn id="296" dur="500"/>
                                        <p:tgtEl>
                                          <p:spTgt spid="41994"/>
                                        </p:tgtEl>
                                      </p:cBhvr>
                                    </p:animEffect>
                                  </p:childTnLst>
                                </p:cTn>
                              </p:par>
                            </p:childTnLst>
                          </p:cTn>
                        </p:par>
                      </p:childTnLst>
                    </p:cTn>
                  </p:par>
                  <p:par>
                    <p:cTn id="297" fill="hold">
                      <p:stCondLst>
                        <p:cond delay="indefinite"/>
                      </p:stCondLst>
                      <p:childTnLst>
                        <p:par>
                          <p:cTn id="298" fill="hold">
                            <p:stCondLst>
                              <p:cond delay="0"/>
                            </p:stCondLst>
                            <p:childTnLst>
                              <p:par>
                                <p:cTn id="299" presetID="9" presetClass="entr" presetSubtype="0" fill="hold" grpId="0" nodeType="clickEffect">
                                  <p:stCondLst>
                                    <p:cond delay="0"/>
                                  </p:stCondLst>
                                  <p:childTnLst>
                                    <p:set>
                                      <p:cBhvr>
                                        <p:cTn id="300" dur="1" fill="hold">
                                          <p:stCondLst>
                                            <p:cond delay="0"/>
                                          </p:stCondLst>
                                        </p:cTn>
                                        <p:tgtEl>
                                          <p:spTgt spid="42022"/>
                                        </p:tgtEl>
                                        <p:attrNameLst>
                                          <p:attrName>style.visibility</p:attrName>
                                        </p:attrNameLst>
                                      </p:cBhvr>
                                      <p:to>
                                        <p:strVal val="visible"/>
                                      </p:to>
                                    </p:set>
                                    <p:animEffect transition="in" filter="dissolve">
                                      <p:cBhvr>
                                        <p:cTn id="301" dur="500"/>
                                        <p:tgtEl>
                                          <p:spTgt spid="42022"/>
                                        </p:tgtEl>
                                      </p:cBhvr>
                                    </p:animEffect>
                                  </p:childTnLst>
                                </p:cTn>
                              </p:par>
                            </p:childTnLst>
                          </p:cTn>
                        </p:par>
                      </p:childTnLst>
                    </p:cTn>
                  </p:par>
                  <p:par>
                    <p:cTn id="302" fill="hold">
                      <p:stCondLst>
                        <p:cond delay="indefinite"/>
                      </p:stCondLst>
                      <p:childTnLst>
                        <p:par>
                          <p:cTn id="303" fill="hold">
                            <p:stCondLst>
                              <p:cond delay="0"/>
                            </p:stCondLst>
                            <p:childTnLst>
                              <p:par>
                                <p:cTn id="304" presetID="3" presetClass="exit" presetSubtype="10" fill="hold" nodeType="clickEffect">
                                  <p:stCondLst>
                                    <p:cond delay="0"/>
                                  </p:stCondLst>
                                  <p:childTnLst>
                                    <p:animEffect transition="out" filter="blinds(horizontal)">
                                      <p:cBhvr>
                                        <p:cTn id="305" dur="500"/>
                                        <p:tgtEl>
                                          <p:spTgt spid="41998"/>
                                        </p:tgtEl>
                                      </p:cBhvr>
                                    </p:animEffect>
                                    <p:set>
                                      <p:cBhvr>
                                        <p:cTn id="306" dur="1" fill="hold">
                                          <p:stCondLst>
                                            <p:cond delay="499"/>
                                          </p:stCondLst>
                                        </p:cTn>
                                        <p:tgtEl>
                                          <p:spTgt spid="41998"/>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9" presetClass="entr" presetSubtype="0" fill="hold" nodeType="clickEffect">
                                  <p:stCondLst>
                                    <p:cond delay="0"/>
                                  </p:stCondLst>
                                  <p:childTnLst>
                                    <p:set>
                                      <p:cBhvr>
                                        <p:cTn id="310" dur="1" fill="hold">
                                          <p:stCondLst>
                                            <p:cond delay="0"/>
                                          </p:stCondLst>
                                        </p:cTn>
                                        <p:tgtEl>
                                          <p:spTgt spid="42061"/>
                                        </p:tgtEl>
                                        <p:attrNameLst>
                                          <p:attrName>style.visibility</p:attrName>
                                        </p:attrNameLst>
                                      </p:cBhvr>
                                      <p:to>
                                        <p:strVal val="visible"/>
                                      </p:to>
                                    </p:set>
                                    <p:animEffect transition="in" filter="dissolve">
                                      <p:cBhvr>
                                        <p:cTn id="311" dur="500"/>
                                        <p:tgtEl>
                                          <p:spTgt spid="42061"/>
                                        </p:tgtEl>
                                      </p:cBhvr>
                                    </p:animEffect>
                                  </p:childTnLst>
                                </p:cTn>
                              </p:par>
                            </p:childTnLst>
                          </p:cTn>
                        </p:par>
                      </p:childTnLst>
                    </p:cTn>
                  </p:par>
                  <p:par>
                    <p:cTn id="312" fill="hold">
                      <p:stCondLst>
                        <p:cond delay="indefinite"/>
                      </p:stCondLst>
                      <p:childTnLst>
                        <p:par>
                          <p:cTn id="313" fill="hold">
                            <p:stCondLst>
                              <p:cond delay="0"/>
                            </p:stCondLst>
                            <p:childTnLst>
                              <p:par>
                                <p:cTn id="314" presetID="3" presetClass="exit" presetSubtype="10" fill="hold" nodeType="clickEffect">
                                  <p:stCondLst>
                                    <p:cond delay="0"/>
                                  </p:stCondLst>
                                  <p:childTnLst>
                                    <p:animEffect transition="out" filter="blinds(horizontal)">
                                      <p:cBhvr>
                                        <p:cTn id="315" dur="500"/>
                                        <p:tgtEl>
                                          <p:spTgt spid="41990"/>
                                        </p:tgtEl>
                                      </p:cBhvr>
                                    </p:animEffect>
                                    <p:set>
                                      <p:cBhvr>
                                        <p:cTn id="316" dur="1" fill="hold">
                                          <p:stCondLst>
                                            <p:cond delay="499"/>
                                          </p:stCondLst>
                                        </p:cTn>
                                        <p:tgtEl>
                                          <p:spTgt spid="41990"/>
                                        </p:tgtEl>
                                        <p:attrNameLst>
                                          <p:attrName>style.visibility</p:attrName>
                                        </p:attrNameLst>
                                      </p:cBhvr>
                                      <p:to>
                                        <p:strVal val="hidden"/>
                                      </p:to>
                                    </p:set>
                                  </p:childTnLst>
                                </p:cTn>
                              </p:par>
                            </p:childTnLst>
                          </p:cTn>
                        </p:par>
                      </p:childTnLst>
                    </p:cTn>
                  </p:par>
                  <p:par>
                    <p:cTn id="317" fill="hold">
                      <p:stCondLst>
                        <p:cond delay="indefinite"/>
                      </p:stCondLst>
                      <p:childTnLst>
                        <p:par>
                          <p:cTn id="318" fill="hold">
                            <p:stCondLst>
                              <p:cond delay="0"/>
                            </p:stCondLst>
                            <p:childTnLst>
                              <p:par>
                                <p:cTn id="319" presetID="9" presetClass="entr" presetSubtype="0" fill="hold" nodeType="clickEffect">
                                  <p:stCondLst>
                                    <p:cond delay="0"/>
                                  </p:stCondLst>
                                  <p:childTnLst>
                                    <p:set>
                                      <p:cBhvr>
                                        <p:cTn id="320" dur="1" fill="hold">
                                          <p:stCondLst>
                                            <p:cond delay="0"/>
                                          </p:stCondLst>
                                        </p:cTn>
                                        <p:tgtEl>
                                          <p:spTgt spid="42062"/>
                                        </p:tgtEl>
                                        <p:attrNameLst>
                                          <p:attrName>style.visibility</p:attrName>
                                        </p:attrNameLst>
                                      </p:cBhvr>
                                      <p:to>
                                        <p:strVal val="visible"/>
                                      </p:to>
                                    </p:set>
                                    <p:animEffect transition="in" filter="dissolve">
                                      <p:cBhvr>
                                        <p:cTn id="321" dur="500"/>
                                        <p:tgtEl>
                                          <p:spTgt spid="42062"/>
                                        </p:tgtEl>
                                      </p:cBhvr>
                                    </p:animEffect>
                                  </p:childTnLst>
                                </p:cTn>
                              </p:par>
                            </p:childTnLst>
                          </p:cTn>
                        </p:par>
                      </p:childTnLst>
                    </p:cTn>
                  </p:par>
                  <p:par>
                    <p:cTn id="322" fill="hold">
                      <p:stCondLst>
                        <p:cond delay="indefinite"/>
                      </p:stCondLst>
                      <p:childTnLst>
                        <p:par>
                          <p:cTn id="323" fill="hold">
                            <p:stCondLst>
                              <p:cond delay="0"/>
                            </p:stCondLst>
                            <p:childTnLst>
                              <p:par>
                                <p:cTn id="324" presetID="3" presetClass="exit" presetSubtype="10" fill="hold" nodeType="clickEffect">
                                  <p:stCondLst>
                                    <p:cond delay="0"/>
                                  </p:stCondLst>
                                  <p:childTnLst>
                                    <p:animEffect transition="out" filter="blinds(horizontal)">
                                      <p:cBhvr>
                                        <p:cTn id="325" dur="500"/>
                                        <p:tgtEl>
                                          <p:spTgt spid="41995"/>
                                        </p:tgtEl>
                                      </p:cBhvr>
                                    </p:animEffect>
                                    <p:set>
                                      <p:cBhvr>
                                        <p:cTn id="326" dur="1" fill="hold">
                                          <p:stCondLst>
                                            <p:cond delay="499"/>
                                          </p:stCondLst>
                                        </p:cTn>
                                        <p:tgtEl>
                                          <p:spTgt spid="41995"/>
                                        </p:tgtEl>
                                        <p:attrNameLst>
                                          <p:attrName>style.visibility</p:attrName>
                                        </p:attrNameLst>
                                      </p:cBhvr>
                                      <p:to>
                                        <p:strVal val="hidden"/>
                                      </p:to>
                                    </p:set>
                                  </p:childTnLst>
                                </p:cTn>
                              </p:par>
                            </p:childTnLst>
                          </p:cTn>
                        </p:par>
                      </p:childTnLst>
                    </p:cTn>
                  </p:par>
                  <p:par>
                    <p:cTn id="327" fill="hold">
                      <p:stCondLst>
                        <p:cond delay="indefinite"/>
                      </p:stCondLst>
                      <p:childTnLst>
                        <p:par>
                          <p:cTn id="328" fill="hold">
                            <p:stCondLst>
                              <p:cond delay="0"/>
                            </p:stCondLst>
                            <p:childTnLst>
                              <p:par>
                                <p:cTn id="329" presetID="9" presetClass="entr" presetSubtype="0" fill="hold" nodeType="clickEffect">
                                  <p:stCondLst>
                                    <p:cond delay="0"/>
                                  </p:stCondLst>
                                  <p:childTnLst>
                                    <p:set>
                                      <p:cBhvr>
                                        <p:cTn id="330" dur="1" fill="hold">
                                          <p:stCondLst>
                                            <p:cond delay="0"/>
                                          </p:stCondLst>
                                        </p:cTn>
                                        <p:tgtEl>
                                          <p:spTgt spid="42063"/>
                                        </p:tgtEl>
                                        <p:attrNameLst>
                                          <p:attrName>style.visibility</p:attrName>
                                        </p:attrNameLst>
                                      </p:cBhvr>
                                      <p:to>
                                        <p:strVal val="visible"/>
                                      </p:to>
                                    </p:set>
                                    <p:animEffect transition="in" filter="dissolve">
                                      <p:cBhvr>
                                        <p:cTn id="331" dur="500"/>
                                        <p:tgtEl>
                                          <p:spTgt spid="42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89" grpId="0" animBg="1"/>
      <p:bldP spid="88" grpId="0" animBg="1"/>
      <p:bldP spid="42012" grpId="0"/>
      <p:bldP spid="42014" grpId="0"/>
      <p:bldP spid="42016" grpId="0"/>
      <p:bldP spid="42017" grpId="0"/>
      <p:bldP spid="42018" grpId="0"/>
      <p:bldP spid="42019" grpId="0"/>
      <p:bldP spid="42020" grpId="0"/>
      <p:bldP spid="42021" grpId="0"/>
      <p:bldP spid="42022" grpId="0"/>
      <p:bldP spid="42024" grpId="0"/>
      <p:bldP spid="42025" grpId="0"/>
      <p:bldP spid="42026" grpId="0"/>
      <p:bldP spid="42033" grpId="0"/>
      <p:bldP spid="42034" grpId="0"/>
      <p:bldP spid="42035" grpId="0"/>
      <p:bldP spid="42036" grpId="0"/>
      <p:bldP spid="42037" grpId="0"/>
      <p:bldP spid="42038" grpId="0"/>
      <p:bldP spid="42039" grpId="0"/>
      <p:bldP spid="42040" grpId="0"/>
      <p:bldP spid="42041" grpId="0"/>
      <p:bldP spid="42042" grpId="0"/>
      <p:bldP spid="42043" grpId="0"/>
      <p:bldP spid="42044" grpId="0"/>
      <p:bldP spid="42045" grpId="0"/>
      <p:bldP spid="42052" grpId="0"/>
      <p:bldP spid="8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5402263" y="3486150"/>
            <a:ext cx="2979737" cy="1849438"/>
            <a:chOff x="2923" y="2580"/>
            <a:chExt cx="1877" cy="1165"/>
          </a:xfrm>
        </p:grpSpPr>
        <p:grpSp>
          <p:nvGrpSpPr>
            <p:cNvPr id="3" name="Group 4"/>
            <p:cNvGrpSpPr>
              <a:grpSpLocks/>
            </p:cNvGrpSpPr>
            <p:nvPr/>
          </p:nvGrpSpPr>
          <p:grpSpPr bwMode="auto">
            <a:xfrm>
              <a:off x="2923" y="2580"/>
              <a:ext cx="1877" cy="1165"/>
              <a:chOff x="2923" y="2580"/>
              <a:chExt cx="1877" cy="1165"/>
            </a:xfrm>
          </p:grpSpPr>
          <p:sp>
            <p:nvSpPr>
              <p:cNvPr id="43013" name="Freeform 5"/>
              <p:cNvSpPr>
                <a:spLocks/>
              </p:cNvSpPr>
              <p:nvPr/>
            </p:nvSpPr>
            <p:spPr bwMode="auto">
              <a:xfrm>
                <a:off x="2923" y="2580"/>
                <a:ext cx="653" cy="1164"/>
              </a:xfrm>
              <a:custGeom>
                <a:avLst/>
                <a:gdLst/>
                <a:ahLst/>
                <a:cxnLst>
                  <a:cxn ang="0">
                    <a:pos x="0" y="1164"/>
                  </a:cxn>
                  <a:cxn ang="0">
                    <a:pos x="653" y="0"/>
                  </a:cxn>
                </a:cxnLst>
                <a:rect l="0" t="0" r="r" b="b"/>
                <a:pathLst>
                  <a:path w="653" h="1164">
                    <a:moveTo>
                      <a:pt x="0" y="1164"/>
                    </a:moveTo>
                    <a:lnTo>
                      <a:pt x="653" y="0"/>
                    </a:lnTo>
                  </a:path>
                </a:pathLst>
              </a:custGeom>
              <a:noFill/>
              <a:ln w="38100" cmpd="sng">
                <a:solidFill>
                  <a:schemeClr val="tx1"/>
                </a:solidFill>
                <a:round/>
                <a:headEnd type="none" w="med" len="med"/>
                <a:tailEnd type="none" w="med" len="med"/>
              </a:ln>
              <a:effectLst/>
            </p:spPr>
            <p:txBody>
              <a:bodyPr/>
              <a:lstStyle/>
              <a:p>
                <a:pPr>
                  <a:defRPr/>
                </a:pPr>
                <a:endParaRPr lang="en-IN">
                  <a:latin typeface="+mj-lt"/>
                </a:endParaRPr>
              </a:p>
            </p:txBody>
          </p:sp>
          <p:sp>
            <p:nvSpPr>
              <p:cNvPr id="43014" name="Freeform 6"/>
              <p:cNvSpPr>
                <a:spLocks/>
              </p:cNvSpPr>
              <p:nvPr/>
            </p:nvSpPr>
            <p:spPr bwMode="auto">
              <a:xfrm>
                <a:off x="2933" y="3744"/>
                <a:ext cx="1867" cy="1"/>
              </a:xfrm>
              <a:custGeom>
                <a:avLst/>
                <a:gdLst/>
                <a:ahLst/>
                <a:cxnLst>
                  <a:cxn ang="0">
                    <a:pos x="0" y="0"/>
                  </a:cxn>
                  <a:cxn ang="0">
                    <a:pos x="1867" y="1"/>
                  </a:cxn>
                </a:cxnLst>
                <a:rect l="0" t="0" r="r" b="b"/>
                <a:pathLst>
                  <a:path w="1867" h="1">
                    <a:moveTo>
                      <a:pt x="0" y="0"/>
                    </a:moveTo>
                    <a:lnTo>
                      <a:pt x="1867" y="1"/>
                    </a:lnTo>
                  </a:path>
                </a:pathLst>
              </a:custGeom>
              <a:noFill/>
              <a:ln w="38100" cmpd="sng">
                <a:solidFill>
                  <a:schemeClr val="tx1"/>
                </a:solidFill>
                <a:round/>
                <a:headEnd type="none" w="med" len="med"/>
                <a:tailEnd type="none" w="med" len="med"/>
              </a:ln>
              <a:effectLst/>
            </p:spPr>
            <p:txBody>
              <a:bodyPr/>
              <a:lstStyle/>
              <a:p>
                <a:pPr>
                  <a:defRPr/>
                </a:pPr>
                <a:endParaRPr lang="en-IN">
                  <a:latin typeface="+mj-lt"/>
                </a:endParaRPr>
              </a:p>
            </p:txBody>
          </p:sp>
          <p:sp>
            <p:nvSpPr>
              <p:cNvPr id="43015" name="Freeform 7"/>
              <p:cNvSpPr>
                <a:spLocks/>
              </p:cNvSpPr>
              <p:nvPr/>
            </p:nvSpPr>
            <p:spPr bwMode="auto">
              <a:xfrm>
                <a:off x="3580" y="2584"/>
                <a:ext cx="1210" cy="1160"/>
              </a:xfrm>
              <a:custGeom>
                <a:avLst/>
                <a:gdLst/>
                <a:ahLst/>
                <a:cxnLst>
                  <a:cxn ang="0">
                    <a:pos x="1210" y="1160"/>
                  </a:cxn>
                  <a:cxn ang="0">
                    <a:pos x="0" y="0"/>
                  </a:cxn>
                </a:cxnLst>
                <a:rect l="0" t="0" r="r" b="b"/>
                <a:pathLst>
                  <a:path w="1210" h="1160">
                    <a:moveTo>
                      <a:pt x="1210" y="1160"/>
                    </a:moveTo>
                    <a:lnTo>
                      <a:pt x="0" y="0"/>
                    </a:lnTo>
                  </a:path>
                </a:pathLst>
              </a:custGeom>
              <a:noFill/>
              <a:ln w="38100" cmpd="sng">
                <a:solidFill>
                  <a:schemeClr val="tx1"/>
                </a:solidFill>
                <a:round/>
                <a:headEnd type="none" w="med" len="med"/>
                <a:tailEnd type="none" w="med" len="med"/>
              </a:ln>
              <a:effectLst/>
            </p:spPr>
            <p:txBody>
              <a:bodyPr/>
              <a:lstStyle/>
              <a:p>
                <a:pPr>
                  <a:defRPr/>
                </a:pPr>
                <a:endParaRPr lang="en-IN">
                  <a:latin typeface="+mj-lt"/>
                </a:endParaRPr>
              </a:p>
            </p:txBody>
          </p:sp>
        </p:grpSp>
        <p:sp>
          <p:nvSpPr>
            <p:cNvPr id="43016" name="Freeform 8"/>
            <p:cNvSpPr>
              <a:spLocks/>
            </p:cNvSpPr>
            <p:nvPr/>
          </p:nvSpPr>
          <p:spPr bwMode="auto">
            <a:xfrm>
              <a:off x="3576" y="2592"/>
              <a:ext cx="240" cy="1140"/>
            </a:xfrm>
            <a:custGeom>
              <a:avLst/>
              <a:gdLst/>
              <a:ahLst/>
              <a:cxnLst>
                <a:cxn ang="0">
                  <a:pos x="0" y="0"/>
                </a:cxn>
                <a:cxn ang="0">
                  <a:pos x="240" y="1140"/>
                </a:cxn>
              </a:cxnLst>
              <a:rect l="0" t="0" r="r" b="b"/>
              <a:pathLst>
                <a:path w="240" h="1140">
                  <a:moveTo>
                    <a:pt x="0" y="0"/>
                  </a:moveTo>
                  <a:lnTo>
                    <a:pt x="240" y="1140"/>
                  </a:lnTo>
                </a:path>
              </a:pathLst>
            </a:custGeom>
            <a:noFill/>
            <a:ln w="38100" cap="flat" cmpd="sng">
              <a:solidFill>
                <a:schemeClr val="tx1"/>
              </a:solidFill>
              <a:prstDash val="dash"/>
              <a:round/>
              <a:headEnd type="none" w="med" len="med"/>
              <a:tailEnd type="none" w="med" len="med"/>
            </a:ln>
            <a:effectLst/>
          </p:spPr>
          <p:txBody>
            <a:bodyPr/>
            <a:lstStyle/>
            <a:p>
              <a:pPr>
                <a:defRPr/>
              </a:pPr>
              <a:endParaRPr lang="en-IN">
                <a:latin typeface="+mj-lt"/>
              </a:endParaRPr>
            </a:p>
          </p:txBody>
        </p:sp>
      </p:grpSp>
      <p:sp>
        <p:nvSpPr>
          <p:cNvPr id="43017" name="Freeform 9"/>
          <p:cNvSpPr>
            <a:spLocks/>
          </p:cNvSpPr>
          <p:nvPr/>
        </p:nvSpPr>
        <p:spPr bwMode="auto">
          <a:xfrm>
            <a:off x="6248400" y="3797300"/>
            <a:ext cx="482600" cy="1536700"/>
          </a:xfrm>
          <a:custGeom>
            <a:avLst/>
            <a:gdLst/>
            <a:ahLst/>
            <a:cxnLst>
              <a:cxn ang="0">
                <a:pos x="0" y="968"/>
              </a:cxn>
              <a:cxn ang="0">
                <a:pos x="304" y="0"/>
              </a:cxn>
            </a:cxnLst>
            <a:rect l="0" t="0" r="r" b="b"/>
            <a:pathLst>
              <a:path w="304" h="968">
                <a:moveTo>
                  <a:pt x="0" y="968"/>
                </a:moveTo>
                <a:lnTo>
                  <a:pt x="304" y="0"/>
                </a:lnTo>
              </a:path>
            </a:pathLst>
          </a:custGeom>
          <a:noFill/>
          <a:ln w="19050" cmpd="sng">
            <a:solidFill>
              <a:schemeClr val="tx1"/>
            </a:solidFill>
            <a:round/>
            <a:headEnd type="none" w="med" len="med"/>
            <a:tailEnd type="none" w="med" len="med"/>
          </a:ln>
          <a:effectLst/>
        </p:spPr>
        <p:txBody>
          <a:bodyPr/>
          <a:lstStyle/>
          <a:p>
            <a:pPr>
              <a:defRPr/>
            </a:pPr>
            <a:endParaRPr lang="en-IN">
              <a:latin typeface="+mj-lt"/>
            </a:endParaRPr>
          </a:p>
        </p:txBody>
      </p:sp>
      <p:sp>
        <p:nvSpPr>
          <p:cNvPr id="43018" name="Freeform 10"/>
          <p:cNvSpPr>
            <a:spLocks/>
          </p:cNvSpPr>
          <p:nvPr/>
        </p:nvSpPr>
        <p:spPr bwMode="auto">
          <a:xfrm>
            <a:off x="6718300" y="3771900"/>
            <a:ext cx="711200" cy="1574800"/>
          </a:xfrm>
          <a:custGeom>
            <a:avLst/>
            <a:gdLst/>
            <a:ahLst/>
            <a:cxnLst>
              <a:cxn ang="0">
                <a:pos x="0" y="0"/>
              </a:cxn>
              <a:cxn ang="0">
                <a:pos x="448" y="992"/>
              </a:cxn>
            </a:cxnLst>
            <a:rect l="0" t="0" r="r" b="b"/>
            <a:pathLst>
              <a:path w="448" h="992">
                <a:moveTo>
                  <a:pt x="0" y="0"/>
                </a:moveTo>
                <a:lnTo>
                  <a:pt x="448" y="992"/>
                </a:lnTo>
              </a:path>
            </a:pathLst>
          </a:custGeom>
          <a:noFill/>
          <a:ln w="19050" cmpd="sng">
            <a:solidFill>
              <a:schemeClr val="tx1"/>
            </a:solidFill>
            <a:round/>
            <a:headEnd type="none" w="med" len="med"/>
            <a:tailEnd type="none" w="med" len="med"/>
          </a:ln>
          <a:effectLst/>
        </p:spPr>
        <p:txBody>
          <a:bodyPr/>
          <a:lstStyle/>
          <a:p>
            <a:pPr>
              <a:defRPr/>
            </a:pPr>
            <a:endParaRPr lang="en-IN">
              <a:latin typeface="+mj-lt"/>
            </a:endParaRPr>
          </a:p>
        </p:txBody>
      </p:sp>
      <p:sp>
        <p:nvSpPr>
          <p:cNvPr id="43019" name="Freeform 11"/>
          <p:cNvSpPr>
            <a:spLocks/>
          </p:cNvSpPr>
          <p:nvPr/>
        </p:nvSpPr>
        <p:spPr bwMode="auto">
          <a:xfrm>
            <a:off x="5715000" y="4749800"/>
            <a:ext cx="711200" cy="279400"/>
          </a:xfrm>
          <a:custGeom>
            <a:avLst/>
            <a:gdLst/>
            <a:ahLst/>
            <a:cxnLst>
              <a:cxn ang="0">
                <a:pos x="0" y="176"/>
              </a:cxn>
              <a:cxn ang="0">
                <a:pos x="448" y="0"/>
              </a:cxn>
            </a:cxnLst>
            <a:rect l="0" t="0" r="r" b="b"/>
            <a:pathLst>
              <a:path w="448" h="176">
                <a:moveTo>
                  <a:pt x="0" y="176"/>
                </a:moveTo>
                <a:lnTo>
                  <a:pt x="448" y="0"/>
                </a:lnTo>
              </a:path>
            </a:pathLst>
          </a:custGeom>
          <a:noFill/>
          <a:ln w="38100" cmpd="sng">
            <a:solidFill>
              <a:schemeClr val="tx1"/>
            </a:solidFill>
            <a:round/>
            <a:headEnd type="none" w="med" len="med"/>
            <a:tailEnd type="none" w="med" len="med"/>
          </a:ln>
          <a:effectLst/>
        </p:spPr>
        <p:txBody>
          <a:bodyPr/>
          <a:lstStyle/>
          <a:p>
            <a:pPr>
              <a:defRPr/>
            </a:pPr>
            <a:endParaRPr lang="en-IN">
              <a:latin typeface="+mj-lt"/>
            </a:endParaRPr>
          </a:p>
        </p:txBody>
      </p:sp>
      <p:sp>
        <p:nvSpPr>
          <p:cNvPr id="43020" name="Freeform 12"/>
          <p:cNvSpPr>
            <a:spLocks/>
          </p:cNvSpPr>
          <p:nvPr/>
        </p:nvSpPr>
        <p:spPr bwMode="auto">
          <a:xfrm>
            <a:off x="6381750" y="4343400"/>
            <a:ext cx="1009650" cy="419100"/>
          </a:xfrm>
          <a:custGeom>
            <a:avLst/>
            <a:gdLst/>
            <a:ahLst/>
            <a:cxnLst>
              <a:cxn ang="0">
                <a:pos x="0" y="264"/>
              </a:cxn>
              <a:cxn ang="0">
                <a:pos x="636" y="0"/>
              </a:cxn>
            </a:cxnLst>
            <a:rect l="0" t="0" r="r" b="b"/>
            <a:pathLst>
              <a:path w="636" h="264">
                <a:moveTo>
                  <a:pt x="0" y="264"/>
                </a:moveTo>
                <a:lnTo>
                  <a:pt x="636" y="0"/>
                </a:lnTo>
              </a:path>
            </a:pathLst>
          </a:custGeom>
          <a:noFill/>
          <a:ln w="38100" cap="flat">
            <a:solidFill>
              <a:schemeClr val="tx1"/>
            </a:solidFill>
            <a:prstDash val="solid"/>
            <a:round/>
            <a:headEnd/>
            <a:tailEnd/>
          </a:ln>
          <a:effectLst/>
        </p:spPr>
        <p:txBody>
          <a:bodyPr/>
          <a:lstStyle/>
          <a:p>
            <a:pPr>
              <a:defRPr/>
            </a:pPr>
            <a:endParaRPr lang="en-IN">
              <a:latin typeface="+mj-lt"/>
            </a:endParaRPr>
          </a:p>
        </p:txBody>
      </p:sp>
      <p:sp>
        <p:nvSpPr>
          <p:cNvPr id="43021" name="Line 13"/>
          <p:cNvSpPr>
            <a:spLocks noChangeShapeType="1"/>
          </p:cNvSpPr>
          <p:nvPr/>
        </p:nvSpPr>
        <p:spPr bwMode="auto">
          <a:xfrm flipV="1">
            <a:off x="7391400" y="4038600"/>
            <a:ext cx="762000" cy="304800"/>
          </a:xfrm>
          <a:prstGeom prst="line">
            <a:avLst/>
          </a:prstGeom>
          <a:noFill/>
          <a:ln w="38100">
            <a:solidFill>
              <a:schemeClr val="tx1"/>
            </a:solidFill>
            <a:round/>
            <a:headEnd/>
            <a:tailEnd/>
          </a:ln>
          <a:effectLst/>
        </p:spPr>
        <p:txBody>
          <a:bodyPr/>
          <a:lstStyle/>
          <a:p>
            <a:pPr>
              <a:defRPr/>
            </a:pPr>
            <a:endParaRPr lang="en-IN">
              <a:latin typeface="+mj-lt"/>
            </a:endParaRPr>
          </a:p>
        </p:txBody>
      </p:sp>
      <p:sp>
        <p:nvSpPr>
          <p:cNvPr id="43022" name="Line 14"/>
          <p:cNvSpPr>
            <a:spLocks noChangeShapeType="1"/>
          </p:cNvSpPr>
          <p:nvPr/>
        </p:nvSpPr>
        <p:spPr bwMode="auto">
          <a:xfrm>
            <a:off x="4724400" y="3248025"/>
            <a:ext cx="4038600" cy="0"/>
          </a:xfrm>
          <a:prstGeom prst="line">
            <a:avLst/>
          </a:prstGeom>
          <a:noFill/>
          <a:ln w="28575">
            <a:solidFill>
              <a:srgbClr val="FFC000"/>
            </a:solidFill>
            <a:prstDash val="lgDashDotDot"/>
            <a:round/>
            <a:headEnd/>
            <a:tailEnd/>
          </a:ln>
          <a:effectLst/>
        </p:spPr>
        <p:txBody>
          <a:bodyPr/>
          <a:lstStyle/>
          <a:p>
            <a:pPr>
              <a:defRPr/>
            </a:pPr>
            <a:endParaRPr lang="en-IN">
              <a:latin typeface="+mj-lt"/>
            </a:endParaRPr>
          </a:p>
        </p:txBody>
      </p:sp>
      <p:sp>
        <p:nvSpPr>
          <p:cNvPr id="43023" name="Freeform 15"/>
          <p:cNvSpPr>
            <a:spLocks/>
          </p:cNvSpPr>
          <p:nvPr/>
        </p:nvSpPr>
        <p:spPr bwMode="auto">
          <a:xfrm>
            <a:off x="5724525" y="2514600"/>
            <a:ext cx="663575" cy="419100"/>
          </a:xfrm>
          <a:custGeom>
            <a:avLst/>
            <a:gdLst/>
            <a:ahLst/>
            <a:cxnLst>
              <a:cxn ang="0">
                <a:pos x="0" y="264"/>
              </a:cxn>
              <a:cxn ang="0">
                <a:pos x="418" y="0"/>
              </a:cxn>
            </a:cxnLst>
            <a:rect l="0" t="0" r="r" b="b"/>
            <a:pathLst>
              <a:path w="418" h="264">
                <a:moveTo>
                  <a:pt x="0" y="264"/>
                </a:moveTo>
                <a:lnTo>
                  <a:pt x="418" y="0"/>
                </a:lnTo>
              </a:path>
            </a:pathLst>
          </a:custGeom>
          <a:noFill/>
          <a:ln w="38100" cmpd="sng">
            <a:solidFill>
              <a:schemeClr val="tx1"/>
            </a:solidFill>
            <a:round/>
            <a:headEnd type="none" w="med" len="med"/>
            <a:tailEnd type="none" w="med" len="med"/>
          </a:ln>
          <a:effectLst/>
        </p:spPr>
        <p:txBody>
          <a:bodyPr/>
          <a:lstStyle/>
          <a:p>
            <a:pPr>
              <a:defRPr/>
            </a:pPr>
            <a:endParaRPr lang="en-IN">
              <a:latin typeface="+mj-lt"/>
            </a:endParaRPr>
          </a:p>
        </p:txBody>
      </p:sp>
      <p:sp>
        <p:nvSpPr>
          <p:cNvPr id="43024" name="Line 16"/>
          <p:cNvSpPr>
            <a:spLocks noChangeShapeType="1"/>
          </p:cNvSpPr>
          <p:nvPr/>
        </p:nvSpPr>
        <p:spPr bwMode="auto">
          <a:xfrm flipV="1">
            <a:off x="6400800" y="2124075"/>
            <a:ext cx="609600" cy="387350"/>
          </a:xfrm>
          <a:prstGeom prst="line">
            <a:avLst/>
          </a:prstGeom>
          <a:noFill/>
          <a:ln w="38100">
            <a:solidFill>
              <a:schemeClr val="tx1"/>
            </a:solidFill>
            <a:round/>
            <a:headEnd/>
            <a:tailEnd/>
          </a:ln>
          <a:effectLst/>
        </p:spPr>
        <p:txBody>
          <a:bodyPr/>
          <a:lstStyle/>
          <a:p>
            <a:pPr>
              <a:defRPr/>
            </a:pPr>
            <a:endParaRPr lang="en-IN">
              <a:latin typeface="+mj-lt"/>
            </a:endParaRPr>
          </a:p>
        </p:txBody>
      </p:sp>
      <p:sp>
        <p:nvSpPr>
          <p:cNvPr id="43025" name="Line 17"/>
          <p:cNvSpPr>
            <a:spLocks noChangeShapeType="1"/>
          </p:cNvSpPr>
          <p:nvPr/>
        </p:nvSpPr>
        <p:spPr bwMode="auto">
          <a:xfrm flipV="1">
            <a:off x="7010400" y="1377950"/>
            <a:ext cx="1155700" cy="742950"/>
          </a:xfrm>
          <a:prstGeom prst="line">
            <a:avLst/>
          </a:prstGeom>
          <a:noFill/>
          <a:ln w="38100">
            <a:solidFill>
              <a:schemeClr val="tx1"/>
            </a:solidFill>
            <a:round/>
            <a:headEnd/>
            <a:tailEnd/>
          </a:ln>
          <a:effectLst/>
        </p:spPr>
        <p:txBody>
          <a:bodyPr/>
          <a:lstStyle/>
          <a:p>
            <a:pPr>
              <a:defRPr/>
            </a:pPr>
            <a:endParaRPr lang="en-IN">
              <a:latin typeface="+mj-lt"/>
            </a:endParaRPr>
          </a:p>
        </p:txBody>
      </p:sp>
      <p:grpSp>
        <p:nvGrpSpPr>
          <p:cNvPr id="4" name="Group 18"/>
          <p:cNvGrpSpPr>
            <a:grpSpLocks/>
          </p:cNvGrpSpPr>
          <p:nvPr/>
        </p:nvGrpSpPr>
        <p:grpSpPr bwMode="auto">
          <a:xfrm>
            <a:off x="5410200" y="1181100"/>
            <a:ext cx="2959100" cy="1828800"/>
            <a:chOff x="2928" y="1128"/>
            <a:chExt cx="1864" cy="1152"/>
          </a:xfrm>
        </p:grpSpPr>
        <p:grpSp>
          <p:nvGrpSpPr>
            <p:cNvPr id="5" name="Group 19"/>
            <p:cNvGrpSpPr>
              <a:grpSpLocks/>
            </p:cNvGrpSpPr>
            <p:nvPr/>
          </p:nvGrpSpPr>
          <p:grpSpPr bwMode="auto">
            <a:xfrm>
              <a:off x="2928" y="1128"/>
              <a:ext cx="1864" cy="1152"/>
              <a:chOff x="2928" y="1128"/>
              <a:chExt cx="1864" cy="1152"/>
            </a:xfrm>
          </p:grpSpPr>
          <p:sp>
            <p:nvSpPr>
              <p:cNvPr id="43028" name="Freeform 20"/>
              <p:cNvSpPr>
                <a:spLocks/>
              </p:cNvSpPr>
              <p:nvPr/>
            </p:nvSpPr>
            <p:spPr bwMode="auto">
              <a:xfrm>
                <a:off x="2928" y="1128"/>
                <a:ext cx="900" cy="792"/>
              </a:xfrm>
              <a:custGeom>
                <a:avLst/>
                <a:gdLst/>
                <a:ahLst/>
                <a:cxnLst>
                  <a:cxn ang="0">
                    <a:pos x="0" y="792"/>
                  </a:cxn>
                  <a:cxn ang="0">
                    <a:pos x="900" y="0"/>
                  </a:cxn>
                </a:cxnLst>
                <a:rect l="0" t="0" r="r" b="b"/>
                <a:pathLst>
                  <a:path w="900" h="792">
                    <a:moveTo>
                      <a:pt x="0" y="792"/>
                    </a:moveTo>
                    <a:lnTo>
                      <a:pt x="900" y="0"/>
                    </a:lnTo>
                  </a:path>
                </a:pathLst>
              </a:custGeom>
              <a:noFill/>
              <a:ln w="38100" cmpd="sng">
                <a:solidFill>
                  <a:schemeClr val="tx1"/>
                </a:solidFill>
                <a:round/>
                <a:headEnd type="none" w="med" len="med"/>
                <a:tailEnd type="none" w="med" len="med"/>
              </a:ln>
              <a:effectLst/>
            </p:spPr>
            <p:txBody>
              <a:bodyPr/>
              <a:lstStyle/>
              <a:p>
                <a:pPr>
                  <a:defRPr/>
                </a:pPr>
                <a:endParaRPr lang="en-IN">
                  <a:latin typeface="+mj-lt"/>
                </a:endParaRPr>
              </a:p>
            </p:txBody>
          </p:sp>
          <p:sp>
            <p:nvSpPr>
              <p:cNvPr id="43029" name="Freeform 21"/>
              <p:cNvSpPr>
                <a:spLocks/>
              </p:cNvSpPr>
              <p:nvPr/>
            </p:nvSpPr>
            <p:spPr bwMode="auto">
              <a:xfrm>
                <a:off x="2928" y="1920"/>
                <a:ext cx="1856" cy="360"/>
              </a:xfrm>
              <a:custGeom>
                <a:avLst/>
                <a:gdLst/>
                <a:ahLst/>
                <a:cxnLst>
                  <a:cxn ang="0">
                    <a:pos x="0" y="0"/>
                  </a:cxn>
                  <a:cxn ang="0">
                    <a:pos x="1856" y="360"/>
                  </a:cxn>
                </a:cxnLst>
                <a:rect l="0" t="0" r="r" b="b"/>
                <a:pathLst>
                  <a:path w="1856" h="360">
                    <a:moveTo>
                      <a:pt x="0" y="0"/>
                    </a:moveTo>
                    <a:lnTo>
                      <a:pt x="1856" y="360"/>
                    </a:lnTo>
                  </a:path>
                </a:pathLst>
              </a:custGeom>
              <a:noFill/>
              <a:ln w="38100" cmpd="sng">
                <a:solidFill>
                  <a:schemeClr val="tx1"/>
                </a:solidFill>
                <a:round/>
                <a:headEnd type="none" w="med" len="med"/>
                <a:tailEnd type="none" w="med" len="med"/>
              </a:ln>
              <a:effectLst/>
            </p:spPr>
            <p:txBody>
              <a:bodyPr/>
              <a:lstStyle/>
              <a:p>
                <a:pPr>
                  <a:defRPr/>
                </a:pPr>
                <a:endParaRPr lang="en-IN">
                  <a:latin typeface="+mj-lt"/>
                </a:endParaRPr>
              </a:p>
            </p:txBody>
          </p:sp>
          <p:sp>
            <p:nvSpPr>
              <p:cNvPr id="43030" name="Freeform 22"/>
              <p:cNvSpPr>
                <a:spLocks/>
              </p:cNvSpPr>
              <p:nvPr/>
            </p:nvSpPr>
            <p:spPr bwMode="auto">
              <a:xfrm>
                <a:off x="3834" y="1128"/>
                <a:ext cx="958" cy="1152"/>
              </a:xfrm>
              <a:custGeom>
                <a:avLst/>
                <a:gdLst/>
                <a:ahLst/>
                <a:cxnLst>
                  <a:cxn ang="0">
                    <a:pos x="958" y="1152"/>
                  </a:cxn>
                  <a:cxn ang="0">
                    <a:pos x="0" y="0"/>
                  </a:cxn>
                </a:cxnLst>
                <a:rect l="0" t="0" r="r" b="b"/>
                <a:pathLst>
                  <a:path w="958" h="1152">
                    <a:moveTo>
                      <a:pt x="958" y="1152"/>
                    </a:moveTo>
                    <a:lnTo>
                      <a:pt x="0" y="0"/>
                    </a:lnTo>
                  </a:path>
                </a:pathLst>
              </a:custGeom>
              <a:noFill/>
              <a:ln w="38100" cmpd="sng">
                <a:solidFill>
                  <a:schemeClr val="tx1"/>
                </a:solidFill>
                <a:round/>
                <a:headEnd type="none" w="med" len="med"/>
                <a:tailEnd type="none" w="med" len="med"/>
              </a:ln>
              <a:effectLst/>
            </p:spPr>
            <p:txBody>
              <a:bodyPr/>
              <a:lstStyle/>
              <a:p>
                <a:pPr>
                  <a:defRPr/>
                </a:pPr>
                <a:endParaRPr lang="en-IN">
                  <a:latin typeface="+mj-lt"/>
                </a:endParaRPr>
              </a:p>
            </p:txBody>
          </p:sp>
        </p:grpSp>
        <p:sp>
          <p:nvSpPr>
            <p:cNvPr id="43031" name="Freeform 23"/>
            <p:cNvSpPr>
              <a:spLocks/>
            </p:cNvSpPr>
            <p:nvPr/>
          </p:nvSpPr>
          <p:spPr bwMode="auto">
            <a:xfrm>
              <a:off x="2928" y="1744"/>
              <a:ext cx="648" cy="176"/>
            </a:xfrm>
            <a:custGeom>
              <a:avLst/>
              <a:gdLst/>
              <a:ahLst/>
              <a:cxnLst>
                <a:cxn ang="0">
                  <a:pos x="0" y="176"/>
                </a:cxn>
                <a:cxn ang="0">
                  <a:pos x="648" y="0"/>
                </a:cxn>
              </a:cxnLst>
              <a:rect l="0" t="0" r="r" b="b"/>
              <a:pathLst>
                <a:path w="648" h="176">
                  <a:moveTo>
                    <a:pt x="0" y="176"/>
                  </a:moveTo>
                  <a:lnTo>
                    <a:pt x="648" y="0"/>
                  </a:lnTo>
                </a:path>
              </a:pathLst>
            </a:custGeom>
            <a:noFill/>
            <a:ln w="38100" cmpd="sng">
              <a:solidFill>
                <a:schemeClr val="tx1"/>
              </a:solidFill>
              <a:round/>
              <a:headEnd type="none" w="med" len="med"/>
              <a:tailEnd type="none" w="med" len="med"/>
            </a:ln>
            <a:effectLst/>
          </p:spPr>
          <p:txBody>
            <a:bodyPr/>
            <a:lstStyle/>
            <a:p>
              <a:pPr>
                <a:defRPr/>
              </a:pPr>
              <a:endParaRPr lang="en-IN">
                <a:latin typeface="+mj-lt"/>
              </a:endParaRPr>
            </a:p>
          </p:txBody>
        </p:sp>
        <p:sp>
          <p:nvSpPr>
            <p:cNvPr id="43032" name="Freeform 24"/>
            <p:cNvSpPr>
              <a:spLocks/>
            </p:cNvSpPr>
            <p:nvPr/>
          </p:nvSpPr>
          <p:spPr bwMode="auto">
            <a:xfrm>
              <a:off x="3576" y="1128"/>
              <a:ext cx="252" cy="616"/>
            </a:xfrm>
            <a:custGeom>
              <a:avLst/>
              <a:gdLst/>
              <a:ahLst/>
              <a:cxnLst>
                <a:cxn ang="0">
                  <a:pos x="0" y="616"/>
                </a:cxn>
                <a:cxn ang="0">
                  <a:pos x="252" y="0"/>
                </a:cxn>
              </a:cxnLst>
              <a:rect l="0" t="0" r="r" b="b"/>
              <a:pathLst>
                <a:path w="252" h="616">
                  <a:moveTo>
                    <a:pt x="0" y="616"/>
                  </a:moveTo>
                  <a:lnTo>
                    <a:pt x="252" y="0"/>
                  </a:lnTo>
                </a:path>
              </a:pathLst>
            </a:custGeom>
            <a:noFill/>
            <a:ln w="38100" cmpd="sng">
              <a:solidFill>
                <a:schemeClr val="tx1"/>
              </a:solidFill>
              <a:round/>
              <a:headEnd type="none" w="med" len="med"/>
              <a:tailEnd type="none" w="med" len="med"/>
            </a:ln>
            <a:effectLst/>
          </p:spPr>
          <p:txBody>
            <a:bodyPr/>
            <a:lstStyle/>
            <a:p>
              <a:pPr>
                <a:defRPr/>
              </a:pPr>
              <a:endParaRPr lang="en-IN">
                <a:latin typeface="+mj-lt"/>
              </a:endParaRPr>
            </a:p>
          </p:txBody>
        </p:sp>
        <p:sp>
          <p:nvSpPr>
            <p:cNvPr id="43033" name="Freeform 25"/>
            <p:cNvSpPr>
              <a:spLocks/>
            </p:cNvSpPr>
            <p:nvPr/>
          </p:nvSpPr>
          <p:spPr bwMode="auto">
            <a:xfrm>
              <a:off x="3576" y="1740"/>
              <a:ext cx="1212" cy="534"/>
            </a:xfrm>
            <a:custGeom>
              <a:avLst/>
              <a:gdLst/>
              <a:ahLst/>
              <a:cxnLst>
                <a:cxn ang="0">
                  <a:pos x="0" y="0"/>
                </a:cxn>
                <a:cxn ang="0">
                  <a:pos x="1212" y="534"/>
                </a:cxn>
              </a:cxnLst>
              <a:rect l="0" t="0" r="r" b="b"/>
              <a:pathLst>
                <a:path w="1212" h="534">
                  <a:moveTo>
                    <a:pt x="0" y="0"/>
                  </a:moveTo>
                  <a:lnTo>
                    <a:pt x="1212" y="534"/>
                  </a:lnTo>
                </a:path>
              </a:pathLst>
            </a:custGeom>
            <a:noFill/>
            <a:ln w="38100" cmpd="sng">
              <a:solidFill>
                <a:schemeClr val="tx1"/>
              </a:solidFill>
              <a:round/>
              <a:headEnd type="none" w="med" len="med"/>
              <a:tailEnd type="none" w="med" len="med"/>
            </a:ln>
            <a:effectLst/>
          </p:spPr>
          <p:txBody>
            <a:bodyPr/>
            <a:lstStyle/>
            <a:p>
              <a:pPr>
                <a:defRPr/>
              </a:pPr>
              <a:endParaRPr lang="en-IN">
                <a:latin typeface="+mj-lt"/>
              </a:endParaRPr>
            </a:p>
          </p:txBody>
        </p:sp>
      </p:grpSp>
      <p:sp>
        <p:nvSpPr>
          <p:cNvPr id="43034" name="Text Box 26"/>
          <p:cNvSpPr txBox="1">
            <a:spLocks noChangeArrowheads="1"/>
          </p:cNvSpPr>
          <p:nvPr/>
        </p:nvSpPr>
        <p:spPr bwMode="auto">
          <a:xfrm>
            <a:off x="5041900" y="2208213"/>
            <a:ext cx="36260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1</a:t>
            </a:r>
            <a:r>
              <a:rPr lang="en-US" sz="1500" baseline="-25000">
                <a:latin typeface="+mj-lt"/>
              </a:rPr>
              <a:t>H</a:t>
            </a:r>
          </a:p>
        </p:txBody>
      </p:sp>
      <p:sp>
        <p:nvSpPr>
          <p:cNvPr id="43035" name="Text Box 27"/>
          <p:cNvSpPr txBox="1">
            <a:spLocks noChangeArrowheads="1"/>
          </p:cNvSpPr>
          <p:nvPr/>
        </p:nvSpPr>
        <p:spPr bwMode="auto">
          <a:xfrm>
            <a:off x="6775450" y="914400"/>
            <a:ext cx="36260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2</a:t>
            </a:r>
            <a:r>
              <a:rPr lang="en-US" sz="1500" baseline="-25000">
                <a:latin typeface="+mj-lt"/>
              </a:rPr>
              <a:t>H</a:t>
            </a:r>
          </a:p>
        </p:txBody>
      </p:sp>
      <p:sp>
        <p:nvSpPr>
          <p:cNvPr id="43036" name="Text Box 28"/>
          <p:cNvSpPr txBox="1">
            <a:spLocks noChangeArrowheads="1"/>
          </p:cNvSpPr>
          <p:nvPr/>
        </p:nvSpPr>
        <p:spPr bwMode="auto">
          <a:xfrm>
            <a:off x="8331200" y="2803525"/>
            <a:ext cx="36260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3</a:t>
            </a:r>
            <a:r>
              <a:rPr lang="en-US" sz="1500" baseline="-25000">
                <a:latin typeface="+mj-lt"/>
              </a:rPr>
              <a:t>H</a:t>
            </a:r>
          </a:p>
        </p:txBody>
      </p:sp>
      <p:sp>
        <p:nvSpPr>
          <p:cNvPr id="43037" name="Text Box 29"/>
          <p:cNvSpPr txBox="1">
            <a:spLocks noChangeArrowheads="1"/>
          </p:cNvSpPr>
          <p:nvPr/>
        </p:nvSpPr>
        <p:spPr bwMode="auto">
          <a:xfrm>
            <a:off x="5372100" y="2654300"/>
            <a:ext cx="36260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4</a:t>
            </a:r>
            <a:r>
              <a:rPr lang="en-US" sz="1500" baseline="-25000">
                <a:latin typeface="+mj-lt"/>
              </a:rPr>
              <a:t>H</a:t>
            </a:r>
          </a:p>
        </p:txBody>
      </p:sp>
      <p:sp>
        <p:nvSpPr>
          <p:cNvPr id="43038" name="Text Box 30"/>
          <p:cNvSpPr txBox="1">
            <a:spLocks noChangeArrowheads="1"/>
          </p:cNvSpPr>
          <p:nvPr/>
        </p:nvSpPr>
        <p:spPr bwMode="auto">
          <a:xfrm>
            <a:off x="8140700" y="1079500"/>
            <a:ext cx="36260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5</a:t>
            </a:r>
            <a:r>
              <a:rPr lang="en-US" sz="1500" baseline="-25000">
                <a:latin typeface="+mj-lt"/>
              </a:rPr>
              <a:t>H</a:t>
            </a:r>
          </a:p>
        </p:txBody>
      </p:sp>
      <p:sp>
        <p:nvSpPr>
          <p:cNvPr id="43039" name="Text Box 31"/>
          <p:cNvSpPr txBox="1">
            <a:spLocks noChangeArrowheads="1"/>
          </p:cNvSpPr>
          <p:nvPr/>
        </p:nvSpPr>
        <p:spPr bwMode="auto">
          <a:xfrm>
            <a:off x="5969000" y="2260600"/>
            <a:ext cx="364202"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X</a:t>
            </a:r>
            <a:r>
              <a:rPr lang="en-US" sz="1500" baseline="-25000">
                <a:latin typeface="+mj-lt"/>
              </a:rPr>
              <a:t>H</a:t>
            </a:r>
          </a:p>
        </p:txBody>
      </p:sp>
      <p:sp>
        <p:nvSpPr>
          <p:cNvPr id="43040" name="Text Box 32"/>
          <p:cNvSpPr txBox="1">
            <a:spLocks noChangeArrowheads="1"/>
          </p:cNvSpPr>
          <p:nvPr/>
        </p:nvSpPr>
        <p:spPr bwMode="auto">
          <a:xfrm>
            <a:off x="6540500" y="1905000"/>
            <a:ext cx="35779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Y</a:t>
            </a:r>
            <a:r>
              <a:rPr lang="en-US" sz="1500" baseline="-25000">
                <a:latin typeface="+mj-lt"/>
              </a:rPr>
              <a:t>H</a:t>
            </a:r>
          </a:p>
        </p:txBody>
      </p:sp>
      <p:sp>
        <p:nvSpPr>
          <p:cNvPr id="43041" name="Text Box 33"/>
          <p:cNvSpPr txBox="1">
            <a:spLocks noChangeArrowheads="1"/>
          </p:cNvSpPr>
          <p:nvPr/>
        </p:nvSpPr>
        <p:spPr bwMode="auto">
          <a:xfrm>
            <a:off x="7251700" y="1422400"/>
            <a:ext cx="354584"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Z</a:t>
            </a:r>
            <a:r>
              <a:rPr lang="en-US" sz="1500" baseline="-25000">
                <a:latin typeface="+mj-lt"/>
              </a:rPr>
              <a:t>H</a:t>
            </a:r>
          </a:p>
        </p:txBody>
      </p:sp>
      <p:sp>
        <p:nvSpPr>
          <p:cNvPr id="43042" name="Text Box 34"/>
          <p:cNvSpPr txBox="1">
            <a:spLocks noChangeArrowheads="1"/>
          </p:cNvSpPr>
          <p:nvPr/>
        </p:nvSpPr>
        <p:spPr bwMode="auto">
          <a:xfrm>
            <a:off x="5118100" y="5232400"/>
            <a:ext cx="34176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1</a:t>
            </a:r>
            <a:r>
              <a:rPr lang="en-US" sz="1500" baseline="-25000">
                <a:latin typeface="+mj-lt"/>
              </a:rPr>
              <a:t>F</a:t>
            </a:r>
          </a:p>
        </p:txBody>
      </p:sp>
      <p:sp>
        <p:nvSpPr>
          <p:cNvPr id="43043" name="Text Box 35"/>
          <p:cNvSpPr txBox="1">
            <a:spLocks noChangeArrowheads="1"/>
          </p:cNvSpPr>
          <p:nvPr/>
        </p:nvSpPr>
        <p:spPr bwMode="auto">
          <a:xfrm>
            <a:off x="6654800" y="5295900"/>
            <a:ext cx="34176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2</a:t>
            </a:r>
            <a:r>
              <a:rPr lang="en-US" sz="1500" baseline="-25000">
                <a:latin typeface="+mj-lt"/>
              </a:rPr>
              <a:t>F</a:t>
            </a:r>
          </a:p>
        </p:txBody>
      </p:sp>
      <p:sp>
        <p:nvSpPr>
          <p:cNvPr id="43044" name="Text Box 36"/>
          <p:cNvSpPr txBox="1">
            <a:spLocks noChangeArrowheads="1"/>
          </p:cNvSpPr>
          <p:nvPr/>
        </p:nvSpPr>
        <p:spPr bwMode="auto">
          <a:xfrm>
            <a:off x="8280400" y="5270500"/>
            <a:ext cx="34176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3</a:t>
            </a:r>
            <a:r>
              <a:rPr lang="en-US" sz="1500" baseline="-25000">
                <a:latin typeface="+mj-lt"/>
              </a:rPr>
              <a:t>F</a:t>
            </a:r>
          </a:p>
        </p:txBody>
      </p:sp>
      <p:sp>
        <p:nvSpPr>
          <p:cNvPr id="43045" name="Line 37"/>
          <p:cNvSpPr>
            <a:spLocks noChangeShapeType="1"/>
          </p:cNvSpPr>
          <p:nvPr/>
        </p:nvSpPr>
        <p:spPr bwMode="auto">
          <a:xfrm>
            <a:off x="5410200" y="2438400"/>
            <a:ext cx="0" cy="2895600"/>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43046" name="Freeform 38"/>
          <p:cNvSpPr>
            <a:spLocks/>
          </p:cNvSpPr>
          <p:nvPr/>
        </p:nvSpPr>
        <p:spPr bwMode="auto">
          <a:xfrm>
            <a:off x="8359775" y="3003550"/>
            <a:ext cx="6350" cy="2346325"/>
          </a:xfrm>
          <a:custGeom>
            <a:avLst/>
            <a:gdLst/>
            <a:ahLst/>
            <a:cxnLst>
              <a:cxn ang="0">
                <a:pos x="4" y="0"/>
              </a:cxn>
              <a:cxn ang="0">
                <a:pos x="0" y="1478"/>
              </a:cxn>
            </a:cxnLst>
            <a:rect l="0" t="0" r="r" b="b"/>
            <a:pathLst>
              <a:path w="4" h="1478">
                <a:moveTo>
                  <a:pt x="4" y="0"/>
                </a:moveTo>
                <a:lnTo>
                  <a:pt x="0" y="1478"/>
                </a:lnTo>
              </a:path>
            </a:pathLst>
          </a:custGeom>
          <a:noFill/>
          <a:ln w="9525">
            <a:solidFill>
              <a:schemeClr val="tx1"/>
            </a:solidFill>
            <a:round/>
            <a:headEnd type="none" w="med" len="med"/>
            <a:tailEnd type="none" w="med" len="med"/>
          </a:ln>
          <a:effectLst/>
        </p:spPr>
        <p:txBody>
          <a:bodyPr/>
          <a:lstStyle/>
          <a:p>
            <a:pPr>
              <a:defRPr/>
            </a:pPr>
            <a:endParaRPr lang="en-IN">
              <a:latin typeface="+mj-lt"/>
            </a:endParaRPr>
          </a:p>
        </p:txBody>
      </p:sp>
      <p:sp>
        <p:nvSpPr>
          <p:cNvPr id="43047" name="Line 39"/>
          <p:cNvSpPr>
            <a:spLocks noChangeShapeType="1"/>
          </p:cNvSpPr>
          <p:nvPr/>
        </p:nvSpPr>
        <p:spPr bwMode="auto">
          <a:xfrm>
            <a:off x="6438900" y="2133600"/>
            <a:ext cx="0" cy="1371600"/>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43048" name="Text Box 40"/>
          <p:cNvSpPr txBox="1">
            <a:spLocks noChangeArrowheads="1"/>
          </p:cNvSpPr>
          <p:nvPr/>
        </p:nvSpPr>
        <p:spPr bwMode="auto">
          <a:xfrm>
            <a:off x="4638675" y="2944813"/>
            <a:ext cx="306494" cy="323165"/>
          </a:xfrm>
          <a:prstGeom prst="rect">
            <a:avLst/>
          </a:prstGeom>
          <a:noFill/>
          <a:ln w="9525">
            <a:noFill/>
            <a:miter lim="800000"/>
            <a:headEnd/>
            <a:tailEnd/>
          </a:ln>
          <a:effectLst/>
        </p:spPr>
        <p:txBody>
          <a:bodyPr wrap="none">
            <a:spAutoFit/>
          </a:bodyPr>
          <a:lstStyle/>
          <a:p>
            <a:pPr eaLnBrk="0" hangingPunct="0">
              <a:defRPr/>
            </a:pPr>
            <a:r>
              <a:rPr lang="en-US" sz="1500" b="1">
                <a:latin typeface="+mj-lt"/>
              </a:rPr>
              <a:t>H</a:t>
            </a:r>
          </a:p>
        </p:txBody>
      </p:sp>
      <p:sp>
        <p:nvSpPr>
          <p:cNvPr id="43049" name="Text Box 41"/>
          <p:cNvSpPr txBox="1">
            <a:spLocks noChangeArrowheads="1"/>
          </p:cNvSpPr>
          <p:nvPr/>
        </p:nvSpPr>
        <p:spPr bwMode="auto">
          <a:xfrm>
            <a:off x="4622800" y="3243263"/>
            <a:ext cx="272832" cy="323165"/>
          </a:xfrm>
          <a:prstGeom prst="rect">
            <a:avLst/>
          </a:prstGeom>
          <a:noFill/>
          <a:ln w="9525">
            <a:noFill/>
            <a:miter lim="800000"/>
            <a:headEnd/>
            <a:tailEnd/>
          </a:ln>
          <a:effectLst/>
        </p:spPr>
        <p:txBody>
          <a:bodyPr wrap="none">
            <a:spAutoFit/>
          </a:bodyPr>
          <a:lstStyle/>
          <a:p>
            <a:pPr eaLnBrk="0" hangingPunct="0">
              <a:defRPr/>
            </a:pPr>
            <a:r>
              <a:rPr lang="en-US" sz="1500" b="1">
                <a:latin typeface="+mj-lt"/>
              </a:rPr>
              <a:t>F</a:t>
            </a:r>
          </a:p>
        </p:txBody>
      </p:sp>
      <p:sp>
        <p:nvSpPr>
          <p:cNvPr id="43050" name="Text Box 42"/>
          <p:cNvSpPr txBox="1">
            <a:spLocks noChangeArrowheads="1"/>
          </p:cNvSpPr>
          <p:nvPr/>
        </p:nvSpPr>
        <p:spPr bwMode="auto">
          <a:xfrm>
            <a:off x="6083300" y="1828800"/>
            <a:ext cx="391454"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O</a:t>
            </a:r>
            <a:r>
              <a:rPr lang="en-US" sz="1500" baseline="-25000">
                <a:latin typeface="+mj-lt"/>
              </a:rPr>
              <a:t>H</a:t>
            </a:r>
          </a:p>
        </p:txBody>
      </p:sp>
      <p:sp>
        <p:nvSpPr>
          <p:cNvPr id="43051" name="Text Box 43"/>
          <p:cNvSpPr txBox="1">
            <a:spLocks noChangeArrowheads="1"/>
          </p:cNvSpPr>
          <p:nvPr/>
        </p:nvSpPr>
        <p:spPr bwMode="auto">
          <a:xfrm>
            <a:off x="6070600" y="5283200"/>
            <a:ext cx="343364"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X</a:t>
            </a:r>
            <a:r>
              <a:rPr lang="en-US" sz="1500" baseline="-25000">
                <a:latin typeface="+mj-lt"/>
              </a:rPr>
              <a:t>F</a:t>
            </a:r>
          </a:p>
        </p:txBody>
      </p:sp>
      <p:sp>
        <p:nvSpPr>
          <p:cNvPr id="43052" name="Line 44"/>
          <p:cNvSpPr>
            <a:spLocks noChangeShapeType="1"/>
          </p:cNvSpPr>
          <p:nvPr/>
        </p:nvSpPr>
        <p:spPr bwMode="auto">
          <a:xfrm>
            <a:off x="6248400" y="2590800"/>
            <a:ext cx="0" cy="2743200"/>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43053" name="Text Box 45"/>
          <p:cNvSpPr txBox="1">
            <a:spLocks noChangeArrowheads="1"/>
          </p:cNvSpPr>
          <p:nvPr/>
        </p:nvSpPr>
        <p:spPr bwMode="auto">
          <a:xfrm>
            <a:off x="7264400" y="5283200"/>
            <a:ext cx="333746"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Z</a:t>
            </a:r>
            <a:r>
              <a:rPr lang="en-US" sz="1500" baseline="-25000">
                <a:latin typeface="+mj-lt"/>
              </a:rPr>
              <a:t>F</a:t>
            </a:r>
          </a:p>
        </p:txBody>
      </p:sp>
      <p:sp>
        <p:nvSpPr>
          <p:cNvPr id="43054" name="Line 46"/>
          <p:cNvSpPr>
            <a:spLocks noChangeShapeType="1"/>
          </p:cNvSpPr>
          <p:nvPr/>
        </p:nvSpPr>
        <p:spPr bwMode="auto">
          <a:xfrm>
            <a:off x="7416800" y="1841500"/>
            <a:ext cx="0" cy="3505200"/>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43055" name="Text Box 47"/>
          <p:cNvSpPr txBox="1">
            <a:spLocks noChangeArrowheads="1"/>
          </p:cNvSpPr>
          <p:nvPr/>
        </p:nvSpPr>
        <p:spPr bwMode="auto">
          <a:xfrm>
            <a:off x="5588000" y="4953000"/>
            <a:ext cx="34176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4</a:t>
            </a:r>
            <a:r>
              <a:rPr lang="en-US" sz="1500" baseline="-25000">
                <a:latin typeface="+mj-lt"/>
              </a:rPr>
              <a:t>F</a:t>
            </a:r>
          </a:p>
        </p:txBody>
      </p:sp>
      <p:sp>
        <p:nvSpPr>
          <p:cNvPr id="43056" name="Line 48"/>
          <p:cNvSpPr>
            <a:spLocks noChangeShapeType="1"/>
          </p:cNvSpPr>
          <p:nvPr/>
        </p:nvSpPr>
        <p:spPr bwMode="auto">
          <a:xfrm>
            <a:off x="8153400" y="1371600"/>
            <a:ext cx="0" cy="2667000"/>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43057" name="Line 49"/>
          <p:cNvSpPr>
            <a:spLocks noChangeShapeType="1"/>
          </p:cNvSpPr>
          <p:nvPr/>
        </p:nvSpPr>
        <p:spPr bwMode="auto">
          <a:xfrm>
            <a:off x="5715000" y="2946400"/>
            <a:ext cx="0" cy="2057400"/>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43058" name="Text Box 50"/>
          <p:cNvSpPr txBox="1">
            <a:spLocks noChangeArrowheads="1"/>
          </p:cNvSpPr>
          <p:nvPr/>
        </p:nvSpPr>
        <p:spPr bwMode="auto">
          <a:xfrm>
            <a:off x="7823200" y="3733800"/>
            <a:ext cx="34176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5</a:t>
            </a:r>
            <a:r>
              <a:rPr lang="en-US" sz="1500" baseline="-25000">
                <a:latin typeface="+mj-lt"/>
              </a:rPr>
              <a:t>F</a:t>
            </a:r>
          </a:p>
        </p:txBody>
      </p:sp>
      <p:sp>
        <p:nvSpPr>
          <p:cNvPr id="43059" name="Text Box 51"/>
          <p:cNvSpPr txBox="1">
            <a:spLocks noChangeArrowheads="1"/>
          </p:cNvSpPr>
          <p:nvPr/>
        </p:nvSpPr>
        <p:spPr bwMode="auto">
          <a:xfrm>
            <a:off x="6413500" y="3213100"/>
            <a:ext cx="370614"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O</a:t>
            </a:r>
            <a:r>
              <a:rPr lang="en-US" sz="1500" baseline="-25000">
                <a:latin typeface="+mj-lt"/>
              </a:rPr>
              <a:t>F</a:t>
            </a:r>
          </a:p>
        </p:txBody>
      </p:sp>
      <p:sp>
        <p:nvSpPr>
          <p:cNvPr id="43060" name="Text Box 52"/>
          <p:cNvSpPr txBox="1">
            <a:spLocks noChangeArrowheads="1"/>
          </p:cNvSpPr>
          <p:nvPr/>
        </p:nvSpPr>
        <p:spPr bwMode="auto">
          <a:xfrm>
            <a:off x="6705600" y="3479800"/>
            <a:ext cx="336952"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Y</a:t>
            </a:r>
            <a:r>
              <a:rPr lang="en-US" sz="1500" baseline="-25000">
                <a:latin typeface="+mj-lt"/>
              </a:rPr>
              <a:t>F</a:t>
            </a:r>
          </a:p>
        </p:txBody>
      </p:sp>
      <p:sp>
        <p:nvSpPr>
          <p:cNvPr id="43061" name="Line 53"/>
          <p:cNvSpPr>
            <a:spLocks noChangeShapeType="1"/>
          </p:cNvSpPr>
          <p:nvPr/>
        </p:nvSpPr>
        <p:spPr bwMode="auto">
          <a:xfrm>
            <a:off x="6738938" y="2300288"/>
            <a:ext cx="0" cy="1524000"/>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43062" name="Freeform 54"/>
          <p:cNvSpPr>
            <a:spLocks/>
          </p:cNvSpPr>
          <p:nvPr/>
        </p:nvSpPr>
        <p:spPr bwMode="auto">
          <a:xfrm>
            <a:off x="6408738" y="2476500"/>
            <a:ext cx="4762" cy="2257425"/>
          </a:xfrm>
          <a:custGeom>
            <a:avLst/>
            <a:gdLst/>
            <a:ahLst/>
            <a:cxnLst>
              <a:cxn ang="0">
                <a:pos x="3" y="1422"/>
              </a:cxn>
              <a:cxn ang="0">
                <a:pos x="0" y="0"/>
              </a:cxn>
            </a:cxnLst>
            <a:rect l="0" t="0" r="r" b="b"/>
            <a:pathLst>
              <a:path w="3" h="1422">
                <a:moveTo>
                  <a:pt x="3" y="1422"/>
                </a:moveTo>
                <a:lnTo>
                  <a:pt x="0" y="0"/>
                </a:lnTo>
              </a:path>
            </a:pathLst>
          </a:custGeom>
          <a:noFill/>
          <a:ln w="19050" cmpd="sng">
            <a:solidFill>
              <a:srgbClr val="FF3399"/>
            </a:solidFill>
            <a:round/>
            <a:headEnd type="none" w="med" len="med"/>
            <a:tailEnd type="none" w="med" len="med"/>
          </a:ln>
          <a:effectLst/>
        </p:spPr>
        <p:txBody>
          <a:bodyPr/>
          <a:lstStyle/>
          <a:p>
            <a:endParaRPr lang="en-IN">
              <a:solidFill>
                <a:schemeClr val="bg1"/>
              </a:solidFill>
              <a:latin typeface="+mj-lt"/>
            </a:endParaRPr>
          </a:p>
        </p:txBody>
      </p:sp>
      <p:sp>
        <p:nvSpPr>
          <p:cNvPr id="43063" name="Freeform 55"/>
          <p:cNvSpPr>
            <a:spLocks/>
          </p:cNvSpPr>
          <p:nvPr/>
        </p:nvSpPr>
        <p:spPr bwMode="auto">
          <a:xfrm>
            <a:off x="7018338" y="2103438"/>
            <a:ext cx="20637" cy="2351087"/>
          </a:xfrm>
          <a:custGeom>
            <a:avLst/>
            <a:gdLst/>
            <a:ahLst/>
            <a:cxnLst>
              <a:cxn ang="0">
                <a:pos x="13" y="1481"/>
              </a:cxn>
              <a:cxn ang="0">
                <a:pos x="0" y="0"/>
              </a:cxn>
            </a:cxnLst>
            <a:rect l="0" t="0" r="r" b="b"/>
            <a:pathLst>
              <a:path w="13" h="1481">
                <a:moveTo>
                  <a:pt x="13" y="1481"/>
                </a:moveTo>
                <a:lnTo>
                  <a:pt x="0" y="0"/>
                </a:lnTo>
              </a:path>
            </a:pathLst>
          </a:custGeom>
          <a:noFill/>
          <a:ln w="19050" cmpd="sng">
            <a:solidFill>
              <a:srgbClr val="FF3399"/>
            </a:solidFill>
            <a:round/>
            <a:headEnd type="none" w="med" len="med"/>
            <a:tailEnd type="none" w="med" len="med"/>
          </a:ln>
          <a:effectLst/>
        </p:spPr>
        <p:txBody>
          <a:bodyPr/>
          <a:lstStyle/>
          <a:p>
            <a:endParaRPr lang="en-IN">
              <a:solidFill>
                <a:schemeClr val="bg1"/>
              </a:solidFill>
              <a:latin typeface="+mj-lt"/>
            </a:endParaRPr>
          </a:p>
        </p:txBody>
      </p:sp>
      <p:sp>
        <p:nvSpPr>
          <p:cNvPr id="43064" name="Rectangle 56"/>
          <p:cNvSpPr>
            <a:spLocks noChangeArrowheads="1"/>
          </p:cNvSpPr>
          <p:nvPr/>
        </p:nvSpPr>
        <p:spPr bwMode="auto">
          <a:xfrm>
            <a:off x="544512" y="1146176"/>
            <a:ext cx="8001000" cy="368299"/>
          </a:xfrm>
          <a:prstGeom prst="rect">
            <a:avLst/>
          </a:prstGeom>
          <a:noFill/>
          <a:ln w="9525">
            <a:noFill/>
            <a:miter lim="800000"/>
            <a:headEnd/>
            <a:tailEnd/>
          </a:ln>
          <a:effectLst/>
        </p:spPr>
        <p:txBody>
          <a:bodyPr anchor="b"/>
          <a:lstStyle/>
          <a:p>
            <a:pPr>
              <a:defRPr/>
            </a:pPr>
            <a:r>
              <a:rPr lang="en-US" sz="3200" b="1" dirty="0">
                <a:latin typeface="+mj-lt"/>
              </a:rPr>
              <a:t>    </a:t>
            </a:r>
            <a:endParaRPr lang="en-US" sz="3200" dirty="0"/>
          </a:p>
        </p:txBody>
      </p:sp>
      <p:sp>
        <p:nvSpPr>
          <p:cNvPr id="43065" name="Line 57"/>
          <p:cNvSpPr>
            <a:spLocks noChangeShapeType="1"/>
          </p:cNvSpPr>
          <p:nvPr/>
        </p:nvSpPr>
        <p:spPr bwMode="auto">
          <a:xfrm flipH="1">
            <a:off x="7010400" y="4343400"/>
            <a:ext cx="381000" cy="15240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pPr>
              <a:defRPr/>
            </a:pPr>
            <a:endParaRPr lang="en-IN" dirty="0">
              <a:latin typeface="+mj-lt"/>
            </a:endParaRPr>
          </a:p>
        </p:txBody>
      </p:sp>
      <p:sp>
        <p:nvSpPr>
          <p:cNvPr id="43067" name="Oval 59"/>
          <p:cNvSpPr>
            <a:spLocks noChangeArrowheads="1"/>
          </p:cNvSpPr>
          <p:nvPr/>
        </p:nvSpPr>
        <p:spPr bwMode="auto">
          <a:xfrm>
            <a:off x="6372225" y="2438400"/>
            <a:ext cx="76200" cy="76200"/>
          </a:xfrm>
          <a:prstGeom prst="ellipse">
            <a:avLst/>
          </a:prstGeom>
          <a:solidFill>
            <a:schemeClr val="accent1"/>
          </a:solidFill>
          <a:ln w="9525">
            <a:solidFill>
              <a:schemeClr val="tx1"/>
            </a:solidFill>
            <a:round/>
            <a:headEnd/>
            <a:tailEnd/>
          </a:ln>
          <a:effectLst/>
        </p:spPr>
        <p:txBody>
          <a:bodyPr wrap="none" anchor="ctr"/>
          <a:lstStyle/>
          <a:p>
            <a:pPr>
              <a:defRPr/>
            </a:pPr>
            <a:endParaRPr lang="en-IN">
              <a:latin typeface="+mj-lt"/>
            </a:endParaRPr>
          </a:p>
        </p:txBody>
      </p:sp>
      <p:sp>
        <p:nvSpPr>
          <p:cNvPr id="43068" name="Oval 60"/>
          <p:cNvSpPr>
            <a:spLocks noChangeArrowheads="1"/>
          </p:cNvSpPr>
          <p:nvPr/>
        </p:nvSpPr>
        <p:spPr bwMode="auto">
          <a:xfrm>
            <a:off x="6400800" y="4695825"/>
            <a:ext cx="76200" cy="76200"/>
          </a:xfrm>
          <a:prstGeom prst="ellipse">
            <a:avLst/>
          </a:prstGeom>
          <a:solidFill>
            <a:schemeClr val="accent1"/>
          </a:solidFill>
          <a:ln w="9525">
            <a:solidFill>
              <a:schemeClr val="tx1"/>
            </a:solidFill>
            <a:round/>
            <a:headEnd/>
            <a:tailEnd/>
          </a:ln>
          <a:effectLst/>
        </p:spPr>
        <p:txBody>
          <a:bodyPr wrap="none" anchor="ctr"/>
          <a:lstStyle/>
          <a:p>
            <a:pPr>
              <a:defRPr/>
            </a:pPr>
            <a:endParaRPr lang="en-IN">
              <a:latin typeface="+mj-lt"/>
            </a:endParaRPr>
          </a:p>
        </p:txBody>
      </p:sp>
      <p:sp>
        <p:nvSpPr>
          <p:cNvPr id="43069" name="Oval 61"/>
          <p:cNvSpPr>
            <a:spLocks noChangeArrowheads="1"/>
          </p:cNvSpPr>
          <p:nvPr/>
        </p:nvSpPr>
        <p:spPr bwMode="auto">
          <a:xfrm>
            <a:off x="7010400" y="4429125"/>
            <a:ext cx="76200" cy="76200"/>
          </a:xfrm>
          <a:prstGeom prst="ellipse">
            <a:avLst/>
          </a:prstGeom>
          <a:solidFill>
            <a:schemeClr val="accent1"/>
          </a:solidFill>
          <a:ln w="9525">
            <a:solidFill>
              <a:schemeClr val="tx1"/>
            </a:solidFill>
            <a:round/>
            <a:headEnd/>
            <a:tailEnd/>
          </a:ln>
          <a:effectLst/>
        </p:spPr>
        <p:txBody>
          <a:bodyPr wrap="none" anchor="ctr"/>
          <a:lstStyle/>
          <a:p>
            <a:pPr>
              <a:defRPr/>
            </a:pPr>
            <a:endParaRPr lang="en-IN">
              <a:latin typeface="+mj-lt"/>
            </a:endParaRPr>
          </a:p>
        </p:txBody>
      </p:sp>
      <p:sp>
        <p:nvSpPr>
          <p:cNvPr id="43070" name="Oval 62"/>
          <p:cNvSpPr>
            <a:spLocks noChangeArrowheads="1"/>
          </p:cNvSpPr>
          <p:nvPr/>
        </p:nvSpPr>
        <p:spPr bwMode="auto">
          <a:xfrm>
            <a:off x="6972300" y="2076450"/>
            <a:ext cx="76200" cy="76200"/>
          </a:xfrm>
          <a:prstGeom prst="ellipse">
            <a:avLst/>
          </a:prstGeom>
          <a:solidFill>
            <a:schemeClr val="accent1"/>
          </a:solidFill>
          <a:ln w="9525">
            <a:solidFill>
              <a:schemeClr val="tx1"/>
            </a:solidFill>
            <a:round/>
            <a:headEnd/>
            <a:tailEnd/>
          </a:ln>
          <a:effectLst/>
        </p:spPr>
        <p:txBody>
          <a:bodyPr wrap="none" anchor="ctr"/>
          <a:lstStyle/>
          <a:p>
            <a:pPr>
              <a:defRPr/>
            </a:pPr>
            <a:endParaRPr lang="en-IN">
              <a:latin typeface="+mj-lt"/>
            </a:endParaRPr>
          </a:p>
        </p:txBody>
      </p:sp>
      <p:cxnSp>
        <p:nvCxnSpPr>
          <p:cNvPr id="62" name="Straight Connector 61"/>
          <p:cNvCxnSpPr/>
          <p:nvPr/>
        </p:nvCxnSpPr>
        <p:spPr bwMode="auto">
          <a:xfrm rot="5400000" flipH="1" flipV="1">
            <a:off x="6457950" y="1640915"/>
            <a:ext cx="749300" cy="1168400"/>
          </a:xfrm>
          <a:prstGeom prst="line">
            <a:avLst/>
          </a:prstGeom>
          <a:solidFill>
            <a:schemeClr val="accent1"/>
          </a:solidFill>
          <a:ln w="57150" cap="flat" cmpd="sng" algn="ctr">
            <a:solidFill>
              <a:srgbClr val="00FFFF"/>
            </a:solidFill>
            <a:prstDash val="solid"/>
            <a:round/>
            <a:headEnd type="none" w="med" len="med"/>
            <a:tailEnd type="none" w="med" len="med"/>
          </a:ln>
          <a:effectLst/>
        </p:spPr>
      </p:cxnSp>
      <p:sp>
        <p:nvSpPr>
          <p:cNvPr id="7" name="Content Placeholder 6">
            <a:extLst>
              <a:ext uri="{FF2B5EF4-FFF2-40B4-BE49-F238E27FC236}">
                <a16:creationId xmlns:a16="http://schemas.microsoft.com/office/drawing/2014/main" id="{2AE9D306-7D1D-403A-B9C0-6E2CE03DE133}"/>
              </a:ext>
            </a:extLst>
          </p:cNvPr>
          <p:cNvSpPr>
            <a:spLocks noGrp="1"/>
          </p:cNvSpPr>
          <p:nvPr>
            <p:ph idx="1"/>
          </p:nvPr>
        </p:nvSpPr>
        <p:spPr>
          <a:xfrm>
            <a:off x="457200" y="1524001"/>
            <a:ext cx="4470399" cy="2470157"/>
          </a:xfrm>
        </p:spPr>
        <p:txBody>
          <a:bodyPr>
            <a:noAutofit/>
          </a:bodyPr>
          <a:lstStyle/>
          <a:p>
            <a:r>
              <a:rPr lang="en-US" sz="2400" dirty="0">
                <a:solidFill>
                  <a:srgbClr val="002060"/>
                </a:solidFill>
              </a:rPr>
              <a:t>Given: Projections of a pyramid and a line. Determine the points of between the two.</a:t>
            </a:r>
          </a:p>
          <a:p>
            <a:endParaRPr lang="en-US" sz="2400" dirty="0">
              <a:solidFill>
                <a:srgbClr val="002060"/>
              </a:solidFill>
            </a:endParaRPr>
          </a:p>
          <a:p>
            <a:r>
              <a:rPr lang="en-US" sz="2400" dirty="0">
                <a:solidFill>
                  <a:srgbClr val="002060"/>
                </a:solidFill>
              </a:rPr>
              <a:t>Cutting Plane Method</a:t>
            </a:r>
          </a:p>
          <a:p>
            <a:pPr lvl="1"/>
            <a:r>
              <a:rPr lang="en-US" sz="1800" dirty="0">
                <a:solidFill>
                  <a:srgbClr val="002060"/>
                </a:solidFill>
              </a:rPr>
              <a:t>More direct solution than EV method</a:t>
            </a:r>
            <a:endParaRPr lang="en-IN" sz="2400" dirty="0">
              <a:solidFill>
                <a:srgbClr val="002060"/>
              </a:solidFill>
            </a:endParaRPr>
          </a:p>
        </p:txBody>
      </p:sp>
      <p:sp>
        <p:nvSpPr>
          <p:cNvPr id="11" name="Slide Number Placeholder 10">
            <a:extLst>
              <a:ext uri="{FF2B5EF4-FFF2-40B4-BE49-F238E27FC236}">
                <a16:creationId xmlns:a16="http://schemas.microsoft.com/office/drawing/2014/main" id="{7D45E713-0D74-4083-A354-DBD049660760}"/>
              </a:ext>
            </a:extLst>
          </p:cNvPr>
          <p:cNvSpPr>
            <a:spLocks noGrp="1"/>
          </p:cNvSpPr>
          <p:nvPr>
            <p:ph type="sldNum" sz="quarter" idx="12"/>
          </p:nvPr>
        </p:nvSpPr>
        <p:spPr/>
        <p:txBody>
          <a:bodyPr/>
          <a:lstStyle/>
          <a:p>
            <a:fld id="{3C6A28E6-F40D-4DD8-8F34-F62FEDA74B16}" type="slidenum">
              <a:rPr lang="en-US" smtClean="0"/>
              <a:pPr/>
              <a:t>7</a:t>
            </a:fld>
            <a:endParaRPr lang="en-US"/>
          </a:p>
        </p:txBody>
      </p:sp>
      <p:pic>
        <p:nvPicPr>
          <p:cNvPr id="8" name="Picture 7">
            <a:extLst>
              <a:ext uri="{FF2B5EF4-FFF2-40B4-BE49-F238E27FC236}">
                <a16:creationId xmlns:a16="http://schemas.microsoft.com/office/drawing/2014/main" id="{A91D332B-BD63-4423-96DC-05CDFF117366}"/>
              </a:ext>
            </a:extLst>
          </p:cNvPr>
          <p:cNvPicPr>
            <a:picLocks noChangeAspect="1"/>
          </p:cNvPicPr>
          <p:nvPr/>
        </p:nvPicPr>
        <p:blipFill>
          <a:blip r:embed="rId2"/>
          <a:stretch>
            <a:fillRect/>
          </a:stretch>
        </p:blipFill>
        <p:spPr>
          <a:xfrm>
            <a:off x="845834" y="4174262"/>
            <a:ext cx="3263126" cy="2470157"/>
          </a:xfrm>
          <a:prstGeom prst="rect">
            <a:avLst/>
          </a:prstGeom>
        </p:spPr>
      </p:pic>
      <p:grpSp>
        <p:nvGrpSpPr>
          <p:cNvPr id="18" name="Group 17">
            <a:extLst>
              <a:ext uri="{FF2B5EF4-FFF2-40B4-BE49-F238E27FC236}">
                <a16:creationId xmlns:a16="http://schemas.microsoft.com/office/drawing/2014/main" id="{D9CDF5AF-C597-42C2-BFA3-59023AF03F1E}"/>
              </a:ext>
            </a:extLst>
          </p:cNvPr>
          <p:cNvGrpSpPr/>
          <p:nvPr/>
        </p:nvGrpSpPr>
        <p:grpSpPr>
          <a:xfrm>
            <a:off x="6248400" y="2120900"/>
            <a:ext cx="838200" cy="2613025"/>
            <a:chOff x="6248400" y="2120900"/>
            <a:chExt cx="838200" cy="2613025"/>
          </a:xfrm>
        </p:grpSpPr>
        <p:cxnSp>
          <p:nvCxnSpPr>
            <p:cNvPr id="12" name="Straight Connector 11">
              <a:extLst>
                <a:ext uri="{FF2B5EF4-FFF2-40B4-BE49-F238E27FC236}">
                  <a16:creationId xmlns:a16="http://schemas.microsoft.com/office/drawing/2014/main" id="{C34E17D5-AF09-4411-86A5-EB12DA2E6F3C}"/>
                </a:ext>
              </a:extLst>
            </p:cNvPr>
            <p:cNvCxnSpPr>
              <a:cxnSpLocks/>
              <a:stCxn id="43052" idx="0"/>
              <a:endCxn id="43025" idx="0"/>
            </p:cNvCxnSpPr>
            <p:nvPr/>
          </p:nvCxnSpPr>
          <p:spPr>
            <a:xfrm flipV="1">
              <a:off x="6248400" y="2120900"/>
              <a:ext cx="762000" cy="46990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95F9B2F-CD63-41A5-ABB8-1707BE97346B}"/>
                </a:ext>
              </a:extLst>
            </p:cNvPr>
            <p:cNvCxnSpPr>
              <a:cxnSpLocks/>
              <a:stCxn id="43068" idx="6"/>
              <a:endCxn id="43069" idx="6"/>
            </p:cNvCxnSpPr>
            <p:nvPr/>
          </p:nvCxnSpPr>
          <p:spPr>
            <a:xfrm flipV="1">
              <a:off x="6477000" y="4467225"/>
              <a:ext cx="609600" cy="26670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71" name="Title 1">
            <a:extLst>
              <a:ext uri="{FF2B5EF4-FFF2-40B4-BE49-F238E27FC236}">
                <a16:creationId xmlns:a16="http://schemas.microsoft.com/office/drawing/2014/main" id="{F6D74924-A7BD-63AF-8C89-AA88012D49A4}"/>
              </a:ext>
            </a:extLst>
          </p:cNvPr>
          <p:cNvSpPr>
            <a:spLocks noGrp="1"/>
          </p:cNvSpPr>
          <p:nvPr>
            <p:ph type="title"/>
          </p:nvPr>
        </p:nvSpPr>
        <p:spPr>
          <a:xfrm>
            <a:off x="609600" y="274638"/>
            <a:ext cx="7893700" cy="1143000"/>
          </a:xfrm>
        </p:spPr>
        <p:txBody>
          <a:bodyPr>
            <a:noAutofit/>
          </a:bodyPr>
          <a:lstStyle/>
          <a:p>
            <a:pPr algn="l"/>
            <a:r>
              <a:rPr lang="en-US" sz="4000" b="1" dirty="0">
                <a:solidFill>
                  <a:srgbClr val="C00000"/>
                </a:solidFill>
              </a:rPr>
              <a:t>Intersection of a Pyramid and a Line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3022"/>
                                        </p:tgtEl>
                                        <p:attrNameLst>
                                          <p:attrName>style.visibility</p:attrName>
                                        </p:attrNameLst>
                                      </p:cBhvr>
                                      <p:to>
                                        <p:strVal val="visible"/>
                                      </p:to>
                                    </p:set>
                                    <p:animEffect transition="in" filter="strips(downRight)">
                                      <p:cBhvr>
                                        <p:cTn id="7" dur="500"/>
                                        <p:tgtEl>
                                          <p:spTgt spid="430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3048"/>
                                        </p:tgtEl>
                                        <p:attrNameLst>
                                          <p:attrName>style.visibility</p:attrName>
                                        </p:attrNameLst>
                                      </p:cBhvr>
                                      <p:to>
                                        <p:strVal val="visible"/>
                                      </p:to>
                                    </p:set>
                                    <p:animEffect transition="in" filter="dissolve">
                                      <p:cBhvr>
                                        <p:cTn id="12" dur="500"/>
                                        <p:tgtEl>
                                          <p:spTgt spid="4304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3049"/>
                                        </p:tgtEl>
                                        <p:attrNameLst>
                                          <p:attrName>style.visibility</p:attrName>
                                        </p:attrNameLst>
                                      </p:cBhvr>
                                      <p:to>
                                        <p:strVal val="visible"/>
                                      </p:to>
                                    </p:set>
                                    <p:animEffect transition="in" filter="dissolve">
                                      <p:cBhvr>
                                        <p:cTn id="15" dur="500"/>
                                        <p:tgtEl>
                                          <p:spTgt spid="4304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3042"/>
                                        </p:tgtEl>
                                        <p:attrNameLst>
                                          <p:attrName>style.visibility</p:attrName>
                                        </p:attrNameLst>
                                      </p:cBhvr>
                                      <p:to>
                                        <p:strVal val="visible"/>
                                      </p:to>
                                    </p:set>
                                    <p:animEffect transition="in" filter="dissolve">
                                      <p:cBhvr>
                                        <p:cTn id="25" dur="500"/>
                                        <p:tgtEl>
                                          <p:spTgt spid="4304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3043"/>
                                        </p:tgtEl>
                                        <p:attrNameLst>
                                          <p:attrName>style.visibility</p:attrName>
                                        </p:attrNameLst>
                                      </p:cBhvr>
                                      <p:to>
                                        <p:strVal val="visible"/>
                                      </p:to>
                                    </p:set>
                                    <p:animEffect transition="in" filter="dissolve">
                                      <p:cBhvr>
                                        <p:cTn id="28" dur="500"/>
                                        <p:tgtEl>
                                          <p:spTgt spid="43043"/>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3044"/>
                                        </p:tgtEl>
                                        <p:attrNameLst>
                                          <p:attrName>style.visibility</p:attrName>
                                        </p:attrNameLst>
                                      </p:cBhvr>
                                      <p:to>
                                        <p:strVal val="visible"/>
                                      </p:to>
                                    </p:set>
                                    <p:animEffect transition="in" filter="dissolve">
                                      <p:cBhvr>
                                        <p:cTn id="31" dur="500"/>
                                        <p:tgtEl>
                                          <p:spTgt spid="43044"/>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3059"/>
                                        </p:tgtEl>
                                        <p:attrNameLst>
                                          <p:attrName>style.visibility</p:attrName>
                                        </p:attrNameLst>
                                      </p:cBhvr>
                                      <p:to>
                                        <p:strVal val="visible"/>
                                      </p:to>
                                    </p:set>
                                    <p:animEffect transition="in" filter="dissolve">
                                      <p:cBhvr>
                                        <p:cTn id="34" dur="500"/>
                                        <p:tgtEl>
                                          <p:spTgt spid="43059"/>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3" fill="hold" nodeType="clickEffect">
                                  <p:stCondLst>
                                    <p:cond delay="0"/>
                                  </p:stCondLst>
                                  <p:childTnLst>
                                    <p:set>
                                      <p:cBhvr>
                                        <p:cTn id="38" dur="1" fill="hold">
                                          <p:stCondLst>
                                            <p:cond delay="0"/>
                                          </p:stCondLst>
                                        </p:cTn>
                                        <p:tgtEl>
                                          <p:spTgt spid="43045"/>
                                        </p:tgtEl>
                                        <p:attrNameLst>
                                          <p:attrName>style.visibility</p:attrName>
                                        </p:attrNameLst>
                                      </p:cBhvr>
                                      <p:to>
                                        <p:strVal val="visible"/>
                                      </p:to>
                                    </p:set>
                                    <p:animEffect transition="in" filter="strips(upRight)">
                                      <p:cBhvr>
                                        <p:cTn id="39" dur="500"/>
                                        <p:tgtEl>
                                          <p:spTgt spid="43045"/>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3" fill="hold" nodeType="clickEffect">
                                  <p:stCondLst>
                                    <p:cond delay="0"/>
                                  </p:stCondLst>
                                  <p:childTnLst>
                                    <p:set>
                                      <p:cBhvr>
                                        <p:cTn id="43" dur="1" fill="hold">
                                          <p:stCondLst>
                                            <p:cond delay="0"/>
                                          </p:stCondLst>
                                        </p:cTn>
                                        <p:tgtEl>
                                          <p:spTgt spid="43047"/>
                                        </p:tgtEl>
                                        <p:attrNameLst>
                                          <p:attrName>style.visibility</p:attrName>
                                        </p:attrNameLst>
                                      </p:cBhvr>
                                      <p:to>
                                        <p:strVal val="visible"/>
                                      </p:to>
                                    </p:set>
                                    <p:animEffect transition="in" filter="strips(upRight)">
                                      <p:cBhvr>
                                        <p:cTn id="44" dur="500"/>
                                        <p:tgtEl>
                                          <p:spTgt spid="43047"/>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3" fill="hold" nodeType="clickEffect">
                                  <p:stCondLst>
                                    <p:cond delay="0"/>
                                  </p:stCondLst>
                                  <p:childTnLst>
                                    <p:set>
                                      <p:cBhvr>
                                        <p:cTn id="48" dur="1" fill="hold">
                                          <p:stCondLst>
                                            <p:cond delay="0"/>
                                          </p:stCondLst>
                                        </p:cTn>
                                        <p:tgtEl>
                                          <p:spTgt spid="43046"/>
                                        </p:tgtEl>
                                        <p:attrNameLst>
                                          <p:attrName>style.visibility</p:attrName>
                                        </p:attrNameLst>
                                      </p:cBhvr>
                                      <p:to>
                                        <p:strVal val="visible"/>
                                      </p:to>
                                    </p:set>
                                    <p:animEffect transition="in" filter="strips(upRight)">
                                      <p:cBhvr>
                                        <p:cTn id="49" dur="500"/>
                                        <p:tgtEl>
                                          <p:spTgt spid="43046"/>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dissolve">
                                      <p:cBhvr>
                                        <p:cTn id="54" dur="500"/>
                                        <p:tgtEl>
                                          <p:spTgt spid="4"/>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43034"/>
                                        </p:tgtEl>
                                        <p:attrNameLst>
                                          <p:attrName>style.visibility</p:attrName>
                                        </p:attrNameLst>
                                      </p:cBhvr>
                                      <p:to>
                                        <p:strVal val="visible"/>
                                      </p:to>
                                    </p:set>
                                    <p:animEffect transition="in" filter="dissolve">
                                      <p:cBhvr>
                                        <p:cTn id="59" dur="500"/>
                                        <p:tgtEl>
                                          <p:spTgt spid="43034"/>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3035"/>
                                        </p:tgtEl>
                                        <p:attrNameLst>
                                          <p:attrName>style.visibility</p:attrName>
                                        </p:attrNameLst>
                                      </p:cBhvr>
                                      <p:to>
                                        <p:strVal val="visible"/>
                                      </p:to>
                                    </p:set>
                                    <p:animEffect transition="in" filter="dissolve">
                                      <p:cBhvr>
                                        <p:cTn id="62" dur="500"/>
                                        <p:tgtEl>
                                          <p:spTgt spid="43035"/>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43050"/>
                                        </p:tgtEl>
                                        <p:attrNameLst>
                                          <p:attrName>style.visibility</p:attrName>
                                        </p:attrNameLst>
                                      </p:cBhvr>
                                      <p:to>
                                        <p:strVal val="visible"/>
                                      </p:to>
                                    </p:set>
                                    <p:animEffect transition="in" filter="dissolve">
                                      <p:cBhvr>
                                        <p:cTn id="65" dur="500"/>
                                        <p:tgtEl>
                                          <p:spTgt spid="43050"/>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43036"/>
                                        </p:tgtEl>
                                        <p:attrNameLst>
                                          <p:attrName>style.visibility</p:attrName>
                                        </p:attrNameLst>
                                      </p:cBhvr>
                                      <p:to>
                                        <p:strVal val="visible"/>
                                      </p:to>
                                    </p:set>
                                    <p:animEffect transition="in" filter="dissolve">
                                      <p:cBhvr>
                                        <p:cTn id="68" dur="500"/>
                                        <p:tgtEl>
                                          <p:spTgt spid="43036"/>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43037"/>
                                        </p:tgtEl>
                                        <p:attrNameLst>
                                          <p:attrName>style.visibility</p:attrName>
                                        </p:attrNameLst>
                                      </p:cBhvr>
                                      <p:to>
                                        <p:strVal val="visible"/>
                                      </p:to>
                                    </p:set>
                                    <p:animEffect transition="in" filter="dissolve">
                                      <p:cBhvr>
                                        <p:cTn id="73" dur="500"/>
                                        <p:tgtEl>
                                          <p:spTgt spid="43037"/>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43038"/>
                                        </p:tgtEl>
                                        <p:attrNameLst>
                                          <p:attrName>style.visibility</p:attrName>
                                        </p:attrNameLst>
                                      </p:cBhvr>
                                      <p:to>
                                        <p:strVal val="visible"/>
                                      </p:to>
                                    </p:set>
                                    <p:animEffect transition="in" filter="dissolve">
                                      <p:cBhvr>
                                        <p:cTn id="76" dur="500"/>
                                        <p:tgtEl>
                                          <p:spTgt spid="43038"/>
                                        </p:tgtEl>
                                      </p:cBhvr>
                                    </p:animEffect>
                                  </p:childTnLst>
                                </p:cTn>
                              </p:par>
                            </p:childTnLst>
                          </p:cTn>
                        </p:par>
                      </p:childTnLst>
                    </p:cTn>
                  </p:par>
                  <p:par>
                    <p:cTn id="77" fill="hold">
                      <p:stCondLst>
                        <p:cond delay="indefinite"/>
                      </p:stCondLst>
                      <p:childTnLst>
                        <p:par>
                          <p:cTn id="78" fill="hold">
                            <p:stCondLst>
                              <p:cond delay="0"/>
                            </p:stCondLst>
                            <p:childTnLst>
                              <p:par>
                                <p:cTn id="79" presetID="18" presetClass="entr" presetSubtype="3" fill="hold" nodeType="clickEffect">
                                  <p:stCondLst>
                                    <p:cond delay="0"/>
                                  </p:stCondLst>
                                  <p:childTnLst>
                                    <p:set>
                                      <p:cBhvr>
                                        <p:cTn id="80" dur="1" fill="hold">
                                          <p:stCondLst>
                                            <p:cond delay="0"/>
                                          </p:stCondLst>
                                        </p:cTn>
                                        <p:tgtEl>
                                          <p:spTgt spid="43023"/>
                                        </p:tgtEl>
                                        <p:attrNameLst>
                                          <p:attrName>style.visibility</p:attrName>
                                        </p:attrNameLst>
                                      </p:cBhvr>
                                      <p:to>
                                        <p:strVal val="visible"/>
                                      </p:to>
                                    </p:set>
                                    <p:animEffect transition="in" filter="strips(upRight)">
                                      <p:cBhvr>
                                        <p:cTn id="81" dur="500"/>
                                        <p:tgtEl>
                                          <p:spTgt spid="43023"/>
                                        </p:tgtEl>
                                      </p:cBhvr>
                                    </p:animEffect>
                                  </p:childTnLst>
                                </p:cTn>
                              </p:par>
                            </p:childTnLst>
                          </p:cTn>
                        </p:par>
                        <p:par>
                          <p:cTn id="82" fill="hold">
                            <p:stCondLst>
                              <p:cond delay="500"/>
                            </p:stCondLst>
                            <p:childTnLst>
                              <p:par>
                                <p:cTn id="83" presetID="18" presetClass="entr" presetSubtype="3" fill="hold" nodeType="afterEffect">
                                  <p:stCondLst>
                                    <p:cond delay="0"/>
                                  </p:stCondLst>
                                  <p:childTnLst>
                                    <p:set>
                                      <p:cBhvr>
                                        <p:cTn id="84" dur="1" fill="hold">
                                          <p:stCondLst>
                                            <p:cond delay="0"/>
                                          </p:stCondLst>
                                        </p:cTn>
                                        <p:tgtEl>
                                          <p:spTgt spid="43024"/>
                                        </p:tgtEl>
                                        <p:attrNameLst>
                                          <p:attrName>style.visibility</p:attrName>
                                        </p:attrNameLst>
                                      </p:cBhvr>
                                      <p:to>
                                        <p:strVal val="visible"/>
                                      </p:to>
                                    </p:set>
                                    <p:animEffect transition="in" filter="strips(upRight)">
                                      <p:cBhvr>
                                        <p:cTn id="85" dur="500"/>
                                        <p:tgtEl>
                                          <p:spTgt spid="43024"/>
                                        </p:tgtEl>
                                      </p:cBhvr>
                                    </p:animEffect>
                                  </p:childTnLst>
                                </p:cTn>
                              </p:par>
                            </p:childTnLst>
                          </p:cTn>
                        </p:par>
                        <p:par>
                          <p:cTn id="86" fill="hold">
                            <p:stCondLst>
                              <p:cond delay="1000"/>
                            </p:stCondLst>
                            <p:childTnLst>
                              <p:par>
                                <p:cTn id="87" presetID="18" presetClass="entr" presetSubtype="3" fill="hold" nodeType="afterEffect">
                                  <p:stCondLst>
                                    <p:cond delay="0"/>
                                  </p:stCondLst>
                                  <p:childTnLst>
                                    <p:set>
                                      <p:cBhvr>
                                        <p:cTn id="88" dur="1" fill="hold">
                                          <p:stCondLst>
                                            <p:cond delay="0"/>
                                          </p:stCondLst>
                                        </p:cTn>
                                        <p:tgtEl>
                                          <p:spTgt spid="43025"/>
                                        </p:tgtEl>
                                        <p:attrNameLst>
                                          <p:attrName>style.visibility</p:attrName>
                                        </p:attrNameLst>
                                      </p:cBhvr>
                                      <p:to>
                                        <p:strVal val="visible"/>
                                      </p:to>
                                    </p:set>
                                    <p:animEffect transition="in" filter="strips(upRight)">
                                      <p:cBhvr>
                                        <p:cTn id="89" dur="500"/>
                                        <p:tgtEl>
                                          <p:spTgt spid="43025"/>
                                        </p:tgtEl>
                                      </p:cBhvr>
                                    </p:animEffect>
                                  </p:childTnLst>
                                </p:cTn>
                              </p:par>
                            </p:childTnLst>
                          </p:cTn>
                        </p:par>
                      </p:childTnLst>
                    </p:cTn>
                  </p:par>
                  <p:par>
                    <p:cTn id="90" fill="hold">
                      <p:stCondLst>
                        <p:cond delay="indefinite"/>
                      </p:stCondLst>
                      <p:childTnLst>
                        <p:par>
                          <p:cTn id="91" fill="hold">
                            <p:stCondLst>
                              <p:cond delay="0"/>
                            </p:stCondLst>
                            <p:childTnLst>
                              <p:par>
                                <p:cTn id="92" presetID="18" presetClass="entr" presetSubtype="12" fill="hold" nodeType="clickEffect">
                                  <p:stCondLst>
                                    <p:cond delay="0"/>
                                  </p:stCondLst>
                                  <p:childTnLst>
                                    <p:set>
                                      <p:cBhvr>
                                        <p:cTn id="93" dur="1" fill="hold">
                                          <p:stCondLst>
                                            <p:cond delay="0"/>
                                          </p:stCondLst>
                                        </p:cTn>
                                        <p:tgtEl>
                                          <p:spTgt spid="43057"/>
                                        </p:tgtEl>
                                        <p:attrNameLst>
                                          <p:attrName>style.visibility</p:attrName>
                                        </p:attrNameLst>
                                      </p:cBhvr>
                                      <p:to>
                                        <p:strVal val="visible"/>
                                      </p:to>
                                    </p:set>
                                    <p:animEffect transition="in" filter="strips(downLeft)">
                                      <p:cBhvr>
                                        <p:cTn id="94" dur="500"/>
                                        <p:tgtEl>
                                          <p:spTgt spid="43057"/>
                                        </p:tgtEl>
                                      </p:cBhvr>
                                    </p:animEffect>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43055"/>
                                        </p:tgtEl>
                                        <p:attrNameLst>
                                          <p:attrName>style.visibility</p:attrName>
                                        </p:attrNameLst>
                                      </p:cBhvr>
                                      <p:to>
                                        <p:strVal val="visible"/>
                                      </p:to>
                                    </p:set>
                                    <p:animEffect transition="in" filter="dissolve">
                                      <p:cBhvr>
                                        <p:cTn id="99" dur="500"/>
                                        <p:tgtEl>
                                          <p:spTgt spid="43055"/>
                                        </p:tgtEl>
                                      </p:cBhvr>
                                    </p:animEffect>
                                  </p:childTnLst>
                                </p:cTn>
                              </p:par>
                            </p:childTnLst>
                          </p:cTn>
                        </p:par>
                      </p:childTnLst>
                    </p:cTn>
                  </p:par>
                  <p:par>
                    <p:cTn id="100" fill="hold">
                      <p:stCondLst>
                        <p:cond delay="indefinite"/>
                      </p:stCondLst>
                      <p:childTnLst>
                        <p:par>
                          <p:cTn id="101" fill="hold">
                            <p:stCondLst>
                              <p:cond delay="0"/>
                            </p:stCondLst>
                            <p:childTnLst>
                              <p:par>
                                <p:cTn id="102" presetID="18" presetClass="entr" presetSubtype="12" fill="hold" nodeType="clickEffect">
                                  <p:stCondLst>
                                    <p:cond delay="0"/>
                                  </p:stCondLst>
                                  <p:childTnLst>
                                    <p:set>
                                      <p:cBhvr>
                                        <p:cTn id="103" dur="1" fill="hold">
                                          <p:stCondLst>
                                            <p:cond delay="0"/>
                                          </p:stCondLst>
                                        </p:cTn>
                                        <p:tgtEl>
                                          <p:spTgt spid="43056"/>
                                        </p:tgtEl>
                                        <p:attrNameLst>
                                          <p:attrName>style.visibility</p:attrName>
                                        </p:attrNameLst>
                                      </p:cBhvr>
                                      <p:to>
                                        <p:strVal val="visible"/>
                                      </p:to>
                                    </p:set>
                                    <p:animEffect transition="in" filter="strips(downLeft)">
                                      <p:cBhvr>
                                        <p:cTn id="104" dur="500"/>
                                        <p:tgtEl>
                                          <p:spTgt spid="43056"/>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grpId="0" nodeType="clickEffect">
                                  <p:stCondLst>
                                    <p:cond delay="0"/>
                                  </p:stCondLst>
                                  <p:childTnLst>
                                    <p:set>
                                      <p:cBhvr>
                                        <p:cTn id="108" dur="1" fill="hold">
                                          <p:stCondLst>
                                            <p:cond delay="0"/>
                                          </p:stCondLst>
                                        </p:cTn>
                                        <p:tgtEl>
                                          <p:spTgt spid="43058"/>
                                        </p:tgtEl>
                                        <p:attrNameLst>
                                          <p:attrName>style.visibility</p:attrName>
                                        </p:attrNameLst>
                                      </p:cBhvr>
                                      <p:to>
                                        <p:strVal val="visible"/>
                                      </p:to>
                                    </p:set>
                                    <p:animEffect transition="in" filter="dissolve">
                                      <p:cBhvr>
                                        <p:cTn id="109" dur="500"/>
                                        <p:tgtEl>
                                          <p:spTgt spid="43058"/>
                                        </p:tgtEl>
                                      </p:cBhvr>
                                    </p:animEffect>
                                  </p:childTnLst>
                                </p:cTn>
                              </p:par>
                            </p:childTnLst>
                          </p:cTn>
                        </p:par>
                      </p:childTnLst>
                    </p:cTn>
                  </p:par>
                  <p:par>
                    <p:cTn id="110" fill="hold">
                      <p:stCondLst>
                        <p:cond delay="indefinite"/>
                      </p:stCondLst>
                      <p:childTnLst>
                        <p:par>
                          <p:cTn id="111" fill="hold">
                            <p:stCondLst>
                              <p:cond delay="0"/>
                            </p:stCondLst>
                            <p:childTnLst>
                              <p:par>
                                <p:cTn id="112" presetID="18" presetClass="entr" presetSubtype="3" fill="hold" nodeType="clickEffect">
                                  <p:stCondLst>
                                    <p:cond delay="0"/>
                                  </p:stCondLst>
                                  <p:childTnLst>
                                    <p:set>
                                      <p:cBhvr>
                                        <p:cTn id="113" dur="1" fill="hold">
                                          <p:stCondLst>
                                            <p:cond delay="0"/>
                                          </p:stCondLst>
                                        </p:cTn>
                                        <p:tgtEl>
                                          <p:spTgt spid="43019"/>
                                        </p:tgtEl>
                                        <p:attrNameLst>
                                          <p:attrName>style.visibility</p:attrName>
                                        </p:attrNameLst>
                                      </p:cBhvr>
                                      <p:to>
                                        <p:strVal val="visible"/>
                                      </p:to>
                                    </p:set>
                                    <p:animEffect transition="in" filter="strips(upRight)">
                                      <p:cBhvr>
                                        <p:cTn id="114" dur="500"/>
                                        <p:tgtEl>
                                          <p:spTgt spid="43019"/>
                                        </p:tgtEl>
                                      </p:cBhvr>
                                    </p:animEffect>
                                  </p:childTnLst>
                                </p:cTn>
                              </p:par>
                            </p:childTnLst>
                          </p:cTn>
                        </p:par>
                      </p:childTnLst>
                    </p:cTn>
                  </p:par>
                  <p:par>
                    <p:cTn id="115" fill="hold">
                      <p:stCondLst>
                        <p:cond delay="indefinite"/>
                      </p:stCondLst>
                      <p:childTnLst>
                        <p:par>
                          <p:cTn id="116" fill="hold">
                            <p:stCondLst>
                              <p:cond delay="0"/>
                            </p:stCondLst>
                            <p:childTnLst>
                              <p:par>
                                <p:cTn id="117" presetID="18" presetClass="entr" presetSubtype="3" fill="hold" nodeType="clickEffect">
                                  <p:stCondLst>
                                    <p:cond delay="0"/>
                                  </p:stCondLst>
                                  <p:childTnLst>
                                    <p:set>
                                      <p:cBhvr>
                                        <p:cTn id="118" dur="1" fill="hold">
                                          <p:stCondLst>
                                            <p:cond delay="0"/>
                                          </p:stCondLst>
                                        </p:cTn>
                                        <p:tgtEl>
                                          <p:spTgt spid="43020"/>
                                        </p:tgtEl>
                                        <p:attrNameLst>
                                          <p:attrName>style.visibility</p:attrName>
                                        </p:attrNameLst>
                                      </p:cBhvr>
                                      <p:to>
                                        <p:strVal val="visible"/>
                                      </p:to>
                                    </p:set>
                                    <p:animEffect transition="in" filter="strips(upRight)">
                                      <p:cBhvr>
                                        <p:cTn id="119" dur="500"/>
                                        <p:tgtEl>
                                          <p:spTgt spid="43020"/>
                                        </p:tgtEl>
                                      </p:cBhvr>
                                    </p:animEffect>
                                  </p:childTnLst>
                                </p:cTn>
                              </p:par>
                            </p:childTnLst>
                          </p:cTn>
                        </p:par>
                      </p:childTnLst>
                    </p:cTn>
                  </p:par>
                  <p:par>
                    <p:cTn id="120" fill="hold">
                      <p:stCondLst>
                        <p:cond delay="indefinite"/>
                      </p:stCondLst>
                      <p:childTnLst>
                        <p:par>
                          <p:cTn id="121" fill="hold">
                            <p:stCondLst>
                              <p:cond delay="0"/>
                            </p:stCondLst>
                            <p:childTnLst>
                              <p:par>
                                <p:cTn id="122" presetID="18" presetClass="entr" presetSubtype="3" fill="hold" nodeType="clickEffect">
                                  <p:stCondLst>
                                    <p:cond delay="0"/>
                                  </p:stCondLst>
                                  <p:childTnLst>
                                    <p:set>
                                      <p:cBhvr>
                                        <p:cTn id="123" dur="1" fill="hold">
                                          <p:stCondLst>
                                            <p:cond delay="0"/>
                                          </p:stCondLst>
                                        </p:cTn>
                                        <p:tgtEl>
                                          <p:spTgt spid="43021"/>
                                        </p:tgtEl>
                                        <p:attrNameLst>
                                          <p:attrName>style.visibility</p:attrName>
                                        </p:attrNameLst>
                                      </p:cBhvr>
                                      <p:to>
                                        <p:strVal val="visible"/>
                                      </p:to>
                                    </p:set>
                                    <p:animEffect transition="in" filter="strips(upRight)">
                                      <p:cBhvr>
                                        <p:cTn id="124" dur="500"/>
                                        <p:tgtEl>
                                          <p:spTgt spid="43021"/>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8"/>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3" presetClass="entr" presetSubtype="10" fill="hold" nodeType="clickEffect">
                                  <p:stCondLst>
                                    <p:cond delay="0"/>
                                  </p:stCondLst>
                                  <p:childTnLst>
                                    <p:set>
                                      <p:cBhvr>
                                        <p:cTn id="140" dur="1" fill="hold">
                                          <p:stCondLst>
                                            <p:cond delay="0"/>
                                          </p:stCondLst>
                                        </p:cTn>
                                        <p:tgtEl>
                                          <p:spTgt spid="62"/>
                                        </p:tgtEl>
                                        <p:attrNameLst>
                                          <p:attrName>style.visibility</p:attrName>
                                        </p:attrNameLst>
                                      </p:cBhvr>
                                      <p:to>
                                        <p:strVal val="visible"/>
                                      </p:to>
                                    </p:set>
                                    <p:animEffect transition="in" filter="blinds(horizontal)">
                                      <p:cBhvr>
                                        <p:cTn id="141" dur="500"/>
                                        <p:tgtEl>
                                          <p:spTgt spid="62"/>
                                        </p:tgtEl>
                                      </p:cBhvr>
                                    </p:animEffect>
                                  </p:childTnLst>
                                </p:cTn>
                              </p:par>
                            </p:childTnLst>
                          </p:cTn>
                        </p:par>
                      </p:childTnLst>
                    </p:cTn>
                  </p:par>
                  <p:par>
                    <p:cTn id="142" fill="hold">
                      <p:stCondLst>
                        <p:cond delay="indefinite"/>
                      </p:stCondLst>
                      <p:childTnLst>
                        <p:par>
                          <p:cTn id="143" fill="hold">
                            <p:stCondLst>
                              <p:cond delay="0"/>
                            </p:stCondLst>
                            <p:childTnLst>
                              <p:par>
                                <p:cTn id="144" presetID="9" presetClass="entr" presetSubtype="0" fill="hold" grpId="0" nodeType="clickEffect">
                                  <p:stCondLst>
                                    <p:cond delay="0"/>
                                  </p:stCondLst>
                                  <p:childTnLst>
                                    <p:set>
                                      <p:cBhvr>
                                        <p:cTn id="145" dur="1" fill="hold">
                                          <p:stCondLst>
                                            <p:cond delay="0"/>
                                          </p:stCondLst>
                                        </p:cTn>
                                        <p:tgtEl>
                                          <p:spTgt spid="43039"/>
                                        </p:tgtEl>
                                        <p:attrNameLst>
                                          <p:attrName>style.visibility</p:attrName>
                                        </p:attrNameLst>
                                      </p:cBhvr>
                                      <p:to>
                                        <p:strVal val="visible"/>
                                      </p:to>
                                    </p:set>
                                    <p:animEffect transition="in" filter="dissolve">
                                      <p:cBhvr>
                                        <p:cTn id="146" dur="500"/>
                                        <p:tgtEl>
                                          <p:spTgt spid="43039"/>
                                        </p:tgtEl>
                                      </p:cBhvr>
                                    </p:animEffect>
                                  </p:childTnLst>
                                </p:cTn>
                              </p:par>
                            </p:childTnLst>
                          </p:cTn>
                        </p:par>
                      </p:childTnLst>
                    </p:cTn>
                  </p:par>
                  <p:par>
                    <p:cTn id="147" fill="hold">
                      <p:stCondLst>
                        <p:cond delay="indefinite"/>
                      </p:stCondLst>
                      <p:childTnLst>
                        <p:par>
                          <p:cTn id="148" fill="hold">
                            <p:stCondLst>
                              <p:cond delay="0"/>
                            </p:stCondLst>
                            <p:childTnLst>
                              <p:par>
                                <p:cTn id="149" presetID="9" presetClass="entr" presetSubtype="0" fill="hold" grpId="0" nodeType="clickEffect">
                                  <p:stCondLst>
                                    <p:cond delay="0"/>
                                  </p:stCondLst>
                                  <p:childTnLst>
                                    <p:set>
                                      <p:cBhvr>
                                        <p:cTn id="150" dur="1" fill="hold">
                                          <p:stCondLst>
                                            <p:cond delay="0"/>
                                          </p:stCondLst>
                                        </p:cTn>
                                        <p:tgtEl>
                                          <p:spTgt spid="43040"/>
                                        </p:tgtEl>
                                        <p:attrNameLst>
                                          <p:attrName>style.visibility</p:attrName>
                                        </p:attrNameLst>
                                      </p:cBhvr>
                                      <p:to>
                                        <p:strVal val="visible"/>
                                      </p:to>
                                    </p:set>
                                    <p:animEffect transition="in" filter="dissolve">
                                      <p:cBhvr>
                                        <p:cTn id="151" dur="500"/>
                                        <p:tgtEl>
                                          <p:spTgt spid="43040"/>
                                        </p:tgtEl>
                                      </p:cBhvr>
                                    </p:animEffect>
                                  </p:childTnLst>
                                </p:cTn>
                              </p:par>
                            </p:childTnLst>
                          </p:cTn>
                        </p:par>
                      </p:childTnLst>
                    </p:cTn>
                  </p:par>
                  <p:par>
                    <p:cTn id="152" fill="hold">
                      <p:stCondLst>
                        <p:cond delay="indefinite"/>
                      </p:stCondLst>
                      <p:childTnLst>
                        <p:par>
                          <p:cTn id="153" fill="hold">
                            <p:stCondLst>
                              <p:cond delay="0"/>
                            </p:stCondLst>
                            <p:childTnLst>
                              <p:par>
                                <p:cTn id="154" presetID="18" presetClass="entr" presetSubtype="12" fill="hold" nodeType="clickEffect">
                                  <p:stCondLst>
                                    <p:cond delay="0"/>
                                  </p:stCondLst>
                                  <p:childTnLst>
                                    <p:set>
                                      <p:cBhvr>
                                        <p:cTn id="155" dur="1" fill="hold">
                                          <p:stCondLst>
                                            <p:cond delay="0"/>
                                          </p:stCondLst>
                                        </p:cTn>
                                        <p:tgtEl>
                                          <p:spTgt spid="43052"/>
                                        </p:tgtEl>
                                        <p:attrNameLst>
                                          <p:attrName>style.visibility</p:attrName>
                                        </p:attrNameLst>
                                      </p:cBhvr>
                                      <p:to>
                                        <p:strVal val="visible"/>
                                      </p:to>
                                    </p:set>
                                    <p:animEffect transition="in" filter="strips(downLeft)">
                                      <p:cBhvr>
                                        <p:cTn id="156" dur="500"/>
                                        <p:tgtEl>
                                          <p:spTgt spid="43052"/>
                                        </p:tgtEl>
                                      </p:cBhvr>
                                    </p:animEffect>
                                  </p:childTnLst>
                                </p:cTn>
                              </p:par>
                            </p:childTnLst>
                          </p:cTn>
                        </p:par>
                      </p:childTnLst>
                    </p:cTn>
                  </p:par>
                  <p:par>
                    <p:cTn id="157" fill="hold">
                      <p:stCondLst>
                        <p:cond delay="indefinite"/>
                      </p:stCondLst>
                      <p:childTnLst>
                        <p:par>
                          <p:cTn id="158" fill="hold">
                            <p:stCondLst>
                              <p:cond delay="0"/>
                            </p:stCondLst>
                            <p:childTnLst>
                              <p:par>
                                <p:cTn id="159" presetID="9" presetClass="entr" presetSubtype="0" fill="hold" grpId="0" nodeType="clickEffect">
                                  <p:stCondLst>
                                    <p:cond delay="0"/>
                                  </p:stCondLst>
                                  <p:childTnLst>
                                    <p:set>
                                      <p:cBhvr>
                                        <p:cTn id="160" dur="1" fill="hold">
                                          <p:stCondLst>
                                            <p:cond delay="0"/>
                                          </p:stCondLst>
                                        </p:cTn>
                                        <p:tgtEl>
                                          <p:spTgt spid="43051"/>
                                        </p:tgtEl>
                                        <p:attrNameLst>
                                          <p:attrName>style.visibility</p:attrName>
                                        </p:attrNameLst>
                                      </p:cBhvr>
                                      <p:to>
                                        <p:strVal val="visible"/>
                                      </p:to>
                                    </p:set>
                                    <p:animEffect transition="in" filter="dissolve">
                                      <p:cBhvr>
                                        <p:cTn id="161" dur="500"/>
                                        <p:tgtEl>
                                          <p:spTgt spid="43051"/>
                                        </p:tgtEl>
                                      </p:cBhvr>
                                    </p:animEffect>
                                  </p:childTnLst>
                                </p:cTn>
                              </p:par>
                            </p:childTnLst>
                          </p:cTn>
                        </p:par>
                      </p:childTnLst>
                    </p:cTn>
                  </p:par>
                  <p:par>
                    <p:cTn id="162" fill="hold">
                      <p:stCondLst>
                        <p:cond delay="indefinite"/>
                      </p:stCondLst>
                      <p:childTnLst>
                        <p:par>
                          <p:cTn id="163" fill="hold">
                            <p:stCondLst>
                              <p:cond delay="0"/>
                            </p:stCondLst>
                            <p:childTnLst>
                              <p:par>
                                <p:cTn id="164" presetID="18" presetClass="entr" presetSubtype="12" fill="hold" nodeType="clickEffect">
                                  <p:stCondLst>
                                    <p:cond delay="0"/>
                                  </p:stCondLst>
                                  <p:childTnLst>
                                    <p:set>
                                      <p:cBhvr>
                                        <p:cTn id="165" dur="1" fill="hold">
                                          <p:stCondLst>
                                            <p:cond delay="0"/>
                                          </p:stCondLst>
                                        </p:cTn>
                                        <p:tgtEl>
                                          <p:spTgt spid="43061"/>
                                        </p:tgtEl>
                                        <p:attrNameLst>
                                          <p:attrName>style.visibility</p:attrName>
                                        </p:attrNameLst>
                                      </p:cBhvr>
                                      <p:to>
                                        <p:strVal val="visible"/>
                                      </p:to>
                                    </p:set>
                                    <p:animEffect transition="in" filter="strips(downLeft)">
                                      <p:cBhvr>
                                        <p:cTn id="166" dur="500"/>
                                        <p:tgtEl>
                                          <p:spTgt spid="43061"/>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grpId="0" nodeType="clickEffect">
                                  <p:stCondLst>
                                    <p:cond delay="0"/>
                                  </p:stCondLst>
                                  <p:childTnLst>
                                    <p:set>
                                      <p:cBhvr>
                                        <p:cTn id="170" dur="1" fill="hold">
                                          <p:stCondLst>
                                            <p:cond delay="0"/>
                                          </p:stCondLst>
                                        </p:cTn>
                                        <p:tgtEl>
                                          <p:spTgt spid="43060"/>
                                        </p:tgtEl>
                                        <p:attrNameLst>
                                          <p:attrName>style.visibility</p:attrName>
                                        </p:attrNameLst>
                                      </p:cBhvr>
                                      <p:to>
                                        <p:strVal val="visible"/>
                                      </p:to>
                                    </p:set>
                                    <p:animEffect transition="in" filter="dissolve">
                                      <p:cBhvr>
                                        <p:cTn id="171" dur="500"/>
                                        <p:tgtEl>
                                          <p:spTgt spid="43060"/>
                                        </p:tgtEl>
                                      </p:cBhvr>
                                    </p:animEffect>
                                  </p:childTnLst>
                                </p:cTn>
                              </p:par>
                            </p:childTnLst>
                          </p:cTn>
                        </p:par>
                      </p:childTnLst>
                    </p:cTn>
                  </p:par>
                  <p:par>
                    <p:cTn id="172" fill="hold">
                      <p:stCondLst>
                        <p:cond delay="indefinite"/>
                      </p:stCondLst>
                      <p:childTnLst>
                        <p:par>
                          <p:cTn id="173" fill="hold">
                            <p:stCondLst>
                              <p:cond delay="0"/>
                            </p:stCondLst>
                            <p:childTnLst>
                              <p:par>
                                <p:cTn id="174" presetID="9" presetClass="entr" presetSubtype="0" fill="hold" nodeType="clickEffect">
                                  <p:stCondLst>
                                    <p:cond delay="0"/>
                                  </p:stCondLst>
                                  <p:childTnLst>
                                    <p:set>
                                      <p:cBhvr>
                                        <p:cTn id="175" dur="1" fill="hold">
                                          <p:stCondLst>
                                            <p:cond delay="0"/>
                                          </p:stCondLst>
                                        </p:cTn>
                                        <p:tgtEl>
                                          <p:spTgt spid="43017"/>
                                        </p:tgtEl>
                                        <p:attrNameLst>
                                          <p:attrName>style.visibility</p:attrName>
                                        </p:attrNameLst>
                                      </p:cBhvr>
                                      <p:to>
                                        <p:strVal val="visible"/>
                                      </p:to>
                                    </p:set>
                                    <p:animEffect transition="in" filter="dissolve">
                                      <p:cBhvr>
                                        <p:cTn id="176" dur="500"/>
                                        <p:tgtEl>
                                          <p:spTgt spid="43017"/>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nodeType="clickEffect">
                                  <p:stCondLst>
                                    <p:cond delay="0"/>
                                  </p:stCondLst>
                                  <p:childTnLst>
                                    <p:set>
                                      <p:cBhvr>
                                        <p:cTn id="180" dur="1" fill="hold">
                                          <p:stCondLst>
                                            <p:cond delay="0"/>
                                          </p:stCondLst>
                                        </p:cTn>
                                        <p:tgtEl>
                                          <p:spTgt spid="43041"/>
                                        </p:tgtEl>
                                        <p:attrNameLst>
                                          <p:attrName>style.visibility</p:attrName>
                                        </p:attrNameLst>
                                      </p:cBhvr>
                                      <p:to>
                                        <p:strVal val="visible"/>
                                      </p:to>
                                    </p:set>
                                    <p:animEffect transition="in" filter="dissolve">
                                      <p:cBhvr>
                                        <p:cTn id="181" dur="500"/>
                                        <p:tgtEl>
                                          <p:spTgt spid="43041"/>
                                        </p:tgtEl>
                                      </p:cBhvr>
                                    </p:animEffect>
                                  </p:childTnLst>
                                </p:cTn>
                              </p:par>
                            </p:childTnLst>
                          </p:cTn>
                        </p:par>
                      </p:childTnLst>
                    </p:cTn>
                  </p:par>
                  <p:par>
                    <p:cTn id="182" fill="hold">
                      <p:stCondLst>
                        <p:cond delay="indefinite"/>
                      </p:stCondLst>
                      <p:childTnLst>
                        <p:par>
                          <p:cTn id="183" fill="hold">
                            <p:stCondLst>
                              <p:cond delay="0"/>
                            </p:stCondLst>
                            <p:childTnLst>
                              <p:par>
                                <p:cTn id="184" presetID="18" presetClass="entr" presetSubtype="12" fill="hold" nodeType="clickEffect">
                                  <p:stCondLst>
                                    <p:cond delay="0"/>
                                  </p:stCondLst>
                                  <p:childTnLst>
                                    <p:set>
                                      <p:cBhvr>
                                        <p:cTn id="185" dur="1" fill="hold">
                                          <p:stCondLst>
                                            <p:cond delay="0"/>
                                          </p:stCondLst>
                                        </p:cTn>
                                        <p:tgtEl>
                                          <p:spTgt spid="43054"/>
                                        </p:tgtEl>
                                        <p:attrNameLst>
                                          <p:attrName>style.visibility</p:attrName>
                                        </p:attrNameLst>
                                      </p:cBhvr>
                                      <p:to>
                                        <p:strVal val="visible"/>
                                      </p:to>
                                    </p:set>
                                    <p:animEffect transition="in" filter="strips(downLeft)">
                                      <p:cBhvr>
                                        <p:cTn id="186" dur="500"/>
                                        <p:tgtEl>
                                          <p:spTgt spid="43054"/>
                                        </p:tgtEl>
                                      </p:cBhvr>
                                    </p:animEffect>
                                  </p:childTnLst>
                                </p:cTn>
                              </p:par>
                            </p:childTnLst>
                          </p:cTn>
                        </p:par>
                      </p:childTnLst>
                    </p:cTn>
                  </p:par>
                  <p:par>
                    <p:cTn id="187" fill="hold">
                      <p:stCondLst>
                        <p:cond delay="indefinite"/>
                      </p:stCondLst>
                      <p:childTnLst>
                        <p:par>
                          <p:cTn id="188" fill="hold">
                            <p:stCondLst>
                              <p:cond delay="0"/>
                            </p:stCondLst>
                            <p:childTnLst>
                              <p:par>
                                <p:cTn id="189" presetID="9" presetClass="entr" presetSubtype="0" fill="hold" nodeType="clickEffect">
                                  <p:stCondLst>
                                    <p:cond delay="0"/>
                                  </p:stCondLst>
                                  <p:childTnLst>
                                    <p:set>
                                      <p:cBhvr>
                                        <p:cTn id="190" dur="1" fill="hold">
                                          <p:stCondLst>
                                            <p:cond delay="0"/>
                                          </p:stCondLst>
                                        </p:cTn>
                                        <p:tgtEl>
                                          <p:spTgt spid="43053"/>
                                        </p:tgtEl>
                                        <p:attrNameLst>
                                          <p:attrName>style.visibility</p:attrName>
                                        </p:attrNameLst>
                                      </p:cBhvr>
                                      <p:to>
                                        <p:strVal val="visible"/>
                                      </p:to>
                                    </p:set>
                                    <p:animEffect transition="in" filter="dissolve">
                                      <p:cBhvr>
                                        <p:cTn id="191" dur="500"/>
                                        <p:tgtEl>
                                          <p:spTgt spid="43053"/>
                                        </p:tgtEl>
                                      </p:cBhvr>
                                    </p:animEffect>
                                  </p:childTnLst>
                                </p:cTn>
                              </p:par>
                            </p:childTnLst>
                          </p:cTn>
                        </p:par>
                      </p:childTnLst>
                    </p:cTn>
                  </p:par>
                  <p:par>
                    <p:cTn id="192" fill="hold">
                      <p:stCondLst>
                        <p:cond delay="indefinite"/>
                      </p:stCondLst>
                      <p:childTnLst>
                        <p:par>
                          <p:cTn id="193" fill="hold">
                            <p:stCondLst>
                              <p:cond delay="0"/>
                            </p:stCondLst>
                            <p:childTnLst>
                              <p:par>
                                <p:cTn id="194" presetID="9" presetClass="entr" presetSubtype="0" fill="hold" nodeType="clickEffect">
                                  <p:stCondLst>
                                    <p:cond delay="0"/>
                                  </p:stCondLst>
                                  <p:childTnLst>
                                    <p:set>
                                      <p:cBhvr>
                                        <p:cTn id="195" dur="1" fill="hold">
                                          <p:stCondLst>
                                            <p:cond delay="0"/>
                                          </p:stCondLst>
                                        </p:cTn>
                                        <p:tgtEl>
                                          <p:spTgt spid="43018"/>
                                        </p:tgtEl>
                                        <p:attrNameLst>
                                          <p:attrName>style.visibility</p:attrName>
                                        </p:attrNameLst>
                                      </p:cBhvr>
                                      <p:to>
                                        <p:strVal val="visible"/>
                                      </p:to>
                                    </p:set>
                                    <p:animEffect transition="in" filter="dissolve">
                                      <p:cBhvr>
                                        <p:cTn id="196" dur="500"/>
                                        <p:tgtEl>
                                          <p:spTgt spid="43018"/>
                                        </p:tgtEl>
                                      </p:cBhvr>
                                    </p:animEffect>
                                  </p:childTnLst>
                                </p:cTn>
                              </p:par>
                            </p:childTnLst>
                          </p:cTn>
                        </p:par>
                      </p:childTnLst>
                    </p:cTn>
                  </p:par>
                  <p:par>
                    <p:cTn id="197" fill="hold">
                      <p:stCondLst>
                        <p:cond delay="indefinite"/>
                      </p:stCondLst>
                      <p:childTnLst>
                        <p:par>
                          <p:cTn id="198" fill="hold">
                            <p:stCondLst>
                              <p:cond delay="0"/>
                            </p:stCondLst>
                            <p:childTnLst>
                              <p:par>
                                <p:cTn id="199" presetID="3" presetClass="exit" presetSubtype="10" fill="hold" nodeType="clickEffect">
                                  <p:stCondLst>
                                    <p:cond delay="0"/>
                                  </p:stCondLst>
                                  <p:childTnLst>
                                    <p:animEffect transition="out" filter="blinds(horizontal)">
                                      <p:cBhvr>
                                        <p:cTn id="200" dur="500"/>
                                        <p:tgtEl>
                                          <p:spTgt spid="62"/>
                                        </p:tgtEl>
                                      </p:cBhvr>
                                    </p:animEffect>
                                    <p:set>
                                      <p:cBhvr>
                                        <p:cTn id="201" dur="1" fill="hold">
                                          <p:stCondLst>
                                            <p:cond delay="499"/>
                                          </p:stCondLst>
                                        </p:cTn>
                                        <p:tgtEl>
                                          <p:spTgt spid="62"/>
                                        </p:tgtEl>
                                        <p:attrNameLst>
                                          <p:attrName>style.visibility</p:attrName>
                                        </p:attrNameLst>
                                      </p:cBhvr>
                                      <p:to>
                                        <p:strVal val="hidden"/>
                                      </p:to>
                                    </p:set>
                                  </p:childTnLst>
                                </p:cTn>
                              </p:par>
                            </p:childTnLst>
                          </p:cTn>
                        </p:par>
                      </p:childTnLst>
                    </p:cTn>
                  </p:par>
                  <p:par>
                    <p:cTn id="202" fill="hold">
                      <p:stCondLst>
                        <p:cond delay="indefinite"/>
                      </p:stCondLst>
                      <p:childTnLst>
                        <p:par>
                          <p:cTn id="203" fill="hold">
                            <p:stCondLst>
                              <p:cond delay="0"/>
                            </p:stCondLst>
                            <p:childTnLst>
                              <p:par>
                                <p:cTn id="204" presetID="3" presetClass="entr" presetSubtype="10" fill="hold" grpId="0" nodeType="clickEffect">
                                  <p:stCondLst>
                                    <p:cond delay="0"/>
                                  </p:stCondLst>
                                  <p:childTnLst>
                                    <p:set>
                                      <p:cBhvr>
                                        <p:cTn id="205" dur="1" fill="hold">
                                          <p:stCondLst>
                                            <p:cond delay="0"/>
                                          </p:stCondLst>
                                        </p:cTn>
                                        <p:tgtEl>
                                          <p:spTgt spid="43068"/>
                                        </p:tgtEl>
                                        <p:attrNameLst>
                                          <p:attrName>style.visibility</p:attrName>
                                        </p:attrNameLst>
                                      </p:cBhvr>
                                      <p:to>
                                        <p:strVal val="visible"/>
                                      </p:to>
                                    </p:set>
                                    <p:animEffect transition="in" filter="blinds(horizontal)">
                                      <p:cBhvr>
                                        <p:cTn id="206" dur="500"/>
                                        <p:tgtEl>
                                          <p:spTgt spid="43068"/>
                                        </p:tgtEl>
                                      </p:cBhvr>
                                    </p:animEffect>
                                  </p:childTnLst>
                                </p:cTn>
                              </p:par>
                            </p:childTnLst>
                          </p:cTn>
                        </p:par>
                      </p:childTnLst>
                    </p:cTn>
                  </p:par>
                  <p:par>
                    <p:cTn id="207" fill="hold">
                      <p:stCondLst>
                        <p:cond delay="indefinite"/>
                      </p:stCondLst>
                      <p:childTnLst>
                        <p:par>
                          <p:cTn id="208" fill="hold">
                            <p:stCondLst>
                              <p:cond delay="0"/>
                            </p:stCondLst>
                            <p:childTnLst>
                              <p:par>
                                <p:cTn id="209" presetID="18" presetClass="entr" presetSubtype="3" fill="hold" nodeType="clickEffect">
                                  <p:stCondLst>
                                    <p:cond delay="0"/>
                                  </p:stCondLst>
                                  <p:childTnLst>
                                    <p:set>
                                      <p:cBhvr>
                                        <p:cTn id="210" dur="1" fill="hold">
                                          <p:stCondLst>
                                            <p:cond delay="0"/>
                                          </p:stCondLst>
                                        </p:cTn>
                                        <p:tgtEl>
                                          <p:spTgt spid="43062"/>
                                        </p:tgtEl>
                                        <p:attrNameLst>
                                          <p:attrName>style.visibility</p:attrName>
                                        </p:attrNameLst>
                                      </p:cBhvr>
                                      <p:to>
                                        <p:strVal val="visible"/>
                                      </p:to>
                                    </p:set>
                                    <p:animEffect transition="in" filter="strips(upRight)">
                                      <p:cBhvr>
                                        <p:cTn id="211" dur="500"/>
                                        <p:tgtEl>
                                          <p:spTgt spid="43062"/>
                                        </p:tgtEl>
                                      </p:cBhvr>
                                    </p:animEffect>
                                  </p:childTnLst>
                                </p:cTn>
                              </p:par>
                            </p:childTnLst>
                          </p:cTn>
                        </p:par>
                      </p:childTnLst>
                    </p:cTn>
                  </p:par>
                  <p:par>
                    <p:cTn id="212" fill="hold">
                      <p:stCondLst>
                        <p:cond delay="indefinite"/>
                      </p:stCondLst>
                      <p:childTnLst>
                        <p:par>
                          <p:cTn id="213" fill="hold">
                            <p:stCondLst>
                              <p:cond delay="0"/>
                            </p:stCondLst>
                            <p:childTnLst>
                              <p:par>
                                <p:cTn id="214" presetID="3" presetClass="entr" presetSubtype="10" fill="hold" grpId="0" nodeType="clickEffect">
                                  <p:stCondLst>
                                    <p:cond delay="0"/>
                                  </p:stCondLst>
                                  <p:childTnLst>
                                    <p:set>
                                      <p:cBhvr>
                                        <p:cTn id="215" dur="1" fill="hold">
                                          <p:stCondLst>
                                            <p:cond delay="0"/>
                                          </p:stCondLst>
                                        </p:cTn>
                                        <p:tgtEl>
                                          <p:spTgt spid="43067"/>
                                        </p:tgtEl>
                                        <p:attrNameLst>
                                          <p:attrName>style.visibility</p:attrName>
                                        </p:attrNameLst>
                                      </p:cBhvr>
                                      <p:to>
                                        <p:strVal val="visible"/>
                                      </p:to>
                                    </p:set>
                                    <p:animEffect transition="in" filter="blinds(horizontal)">
                                      <p:cBhvr>
                                        <p:cTn id="216" dur="500"/>
                                        <p:tgtEl>
                                          <p:spTgt spid="43067"/>
                                        </p:tgtEl>
                                      </p:cBhvr>
                                    </p:animEffect>
                                  </p:childTnLst>
                                </p:cTn>
                              </p:par>
                            </p:childTnLst>
                          </p:cTn>
                        </p:par>
                      </p:childTnLst>
                    </p:cTn>
                  </p:par>
                  <p:par>
                    <p:cTn id="217" fill="hold">
                      <p:stCondLst>
                        <p:cond delay="indefinite"/>
                      </p:stCondLst>
                      <p:childTnLst>
                        <p:par>
                          <p:cTn id="218" fill="hold">
                            <p:stCondLst>
                              <p:cond delay="0"/>
                            </p:stCondLst>
                            <p:childTnLst>
                              <p:par>
                                <p:cTn id="219" presetID="3" presetClass="entr" presetSubtype="10" fill="hold" grpId="0" nodeType="clickEffect">
                                  <p:stCondLst>
                                    <p:cond delay="0"/>
                                  </p:stCondLst>
                                  <p:childTnLst>
                                    <p:set>
                                      <p:cBhvr>
                                        <p:cTn id="220" dur="1" fill="hold">
                                          <p:stCondLst>
                                            <p:cond delay="0"/>
                                          </p:stCondLst>
                                        </p:cTn>
                                        <p:tgtEl>
                                          <p:spTgt spid="43069"/>
                                        </p:tgtEl>
                                        <p:attrNameLst>
                                          <p:attrName>style.visibility</p:attrName>
                                        </p:attrNameLst>
                                      </p:cBhvr>
                                      <p:to>
                                        <p:strVal val="visible"/>
                                      </p:to>
                                    </p:set>
                                    <p:animEffect transition="in" filter="blinds(horizontal)">
                                      <p:cBhvr>
                                        <p:cTn id="221" dur="500"/>
                                        <p:tgtEl>
                                          <p:spTgt spid="43069"/>
                                        </p:tgtEl>
                                      </p:cBhvr>
                                    </p:animEffect>
                                  </p:childTnLst>
                                </p:cTn>
                              </p:par>
                            </p:childTnLst>
                          </p:cTn>
                        </p:par>
                      </p:childTnLst>
                    </p:cTn>
                  </p:par>
                  <p:par>
                    <p:cTn id="222" fill="hold">
                      <p:stCondLst>
                        <p:cond delay="indefinite"/>
                      </p:stCondLst>
                      <p:childTnLst>
                        <p:par>
                          <p:cTn id="223" fill="hold">
                            <p:stCondLst>
                              <p:cond delay="0"/>
                            </p:stCondLst>
                            <p:childTnLst>
                              <p:par>
                                <p:cTn id="224" presetID="18" presetClass="entr" presetSubtype="3" fill="hold" nodeType="clickEffect">
                                  <p:stCondLst>
                                    <p:cond delay="0"/>
                                  </p:stCondLst>
                                  <p:childTnLst>
                                    <p:set>
                                      <p:cBhvr>
                                        <p:cTn id="225" dur="1" fill="hold">
                                          <p:stCondLst>
                                            <p:cond delay="0"/>
                                          </p:stCondLst>
                                        </p:cTn>
                                        <p:tgtEl>
                                          <p:spTgt spid="43063"/>
                                        </p:tgtEl>
                                        <p:attrNameLst>
                                          <p:attrName>style.visibility</p:attrName>
                                        </p:attrNameLst>
                                      </p:cBhvr>
                                      <p:to>
                                        <p:strVal val="visible"/>
                                      </p:to>
                                    </p:set>
                                    <p:animEffect transition="in" filter="strips(upRight)">
                                      <p:cBhvr>
                                        <p:cTn id="226" dur="500"/>
                                        <p:tgtEl>
                                          <p:spTgt spid="43063"/>
                                        </p:tgtEl>
                                      </p:cBhvr>
                                    </p:animEffect>
                                  </p:childTnLst>
                                </p:cTn>
                              </p:par>
                            </p:childTnLst>
                          </p:cTn>
                        </p:par>
                      </p:childTnLst>
                    </p:cTn>
                  </p:par>
                  <p:par>
                    <p:cTn id="227" fill="hold">
                      <p:stCondLst>
                        <p:cond delay="indefinite"/>
                      </p:stCondLst>
                      <p:childTnLst>
                        <p:par>
                          <p:cTn id="228" fill="hold">
                            <p:stCondLst>
                              <p:cond delay="0"/>
                            </p:stCondLst>
                            <p:childTnLst>
                              <p:par>
                                <p:cTn id="229" presetID="3" presetClass="entr" presetSubtype="10" fill="hold" grpId="0" nodeType="clickEffect">
                                  <p:stCondLst>
                                    <p:cond delay="0"/>
                                  </p:stCondLst>
                                  <p:childTnLst>
                                    <p:set>
                                      <p:cBhvr>
                                        <p:cTn id="230" dur="1" fill="hold">
                                          <p:stCondLst>
                                            <p:cond delay="0"/>
                                          </p:stCondLst>
                                        </p:cTn>
                                        <p:tgtEl>
                                          <p:spTgt spid="43070"/>
                                        </p:tgtEl>
                                        <p:attrNameLst>
                                          <p:attrName>style.visibility</p:attrName>
                                        </p:attrNameLst>
                                      </p:cBhvr>
                                      <p:to>
                                        <p:strVal val="visible"/>
                                      </p:to>
                                    </p:set>
                                    <p:animEffect transition="in" filter="blinds(horizontal)">
                                      <p:cBhvr>
                                        <p:cTn id="231" dur="500"/>
                                        <p:tgtEl>
                                          <p:spTgt spid="43070"/>
                                        </p:tgtEl>
                                      </p:cBhvr>
                                    </p:animEffect>
                                  </p:childTnLst>
                                </p:cTn>
                              </p:par>
                            </p:childTnLst>
                          </p:cTn>
                        </p:par>
                      </p:childTnLst>
                    </p:cTn>
                  </p:par>
                  <p:par>
                    <p:cTn id="232" fill="hold">
                      <p:stCondLst>
                        <p:cond delay="indefinite"/>
                      </p:stCondLst>
                      <p:childTnLst>
                        <p:par>
                          <p:cTn id="233" fill="hold">
                            <p:stCondLst>
                              <p:cond delay="0"/>
                            </p:stCondLst>
                            <p:childTnLst>
                              <p:par>
                                <p:cTn id="234" presetID="3" presetClass="exit" presetSubtype="10" fill="hold" nodeType="clickEffect">
                                  <p:stCondLst>
                                    <p:cond delay="0"/>
                                  </p:stCondLst>
                                  <p:childTnLst>
                                    <p:animEffect transition="out" filter="blinds(horizontal)">
                                      <p:cBhvr>
                                        <p:cTn id="235" dur="500"/>
                                        <p:tgtEl>
                                          <p:spTgt spid="43024"/>
                                        </p:tgtEl>
                                      </p:cBhvr>
                                    </p:animEffect>
                                    <p:set>
                                      <p:cBhvr>
                                        <p:cTn id="236" dur="1" fill="hold">
                                          <p:stCondLst>
                                            <p:cond delay="499"/>
                                          </p:stCondLst>
                                        </p:cTn>
                                        <p:tgtEl>
                                          <p:spTgt spid="43024"/>
                                        </p:tgtEl>
                                        <p:attrNameLst>
                                          <p:attrName>style.visibility</p:attrName>
                                        </p:attrNameLst>
                                      </p:cBhvr>
                                      <p:to>
                                        <p:strVal val="hidden"/>
                                      </p:to>
                                    </p:set>
                                  </p:childTnLst>
                                </p:cTn>
                              </p:par>
                            </p:childTnLst>
                          </p:cTn>
                        </p:par>
                      </p:childTnLst>
                    </p:cTn>
                  </p:par>
                  <p:par>
                    <p:cTn id="237" fill="hold">
                      <p:stCondLst>
                        <p:cond delay="indefinite"/>
                      </p:stCondLst>
                      <p:childTnLst>
                        <p:par>
                          <p:cTn id="238" fill="hold">
                            <p:stCondLst>
                              <p:cond delay="0"/>
                            </p:stCondLst>
                            <p:childTnLst>
                              <p:par>
                                <p:cTn id="239" presetID="4" presetClass="exit" presetSubtype="16" fill="hold" nodeType="clickEffect">
                                  <p:stCondLst>
                                    <p:cond delay="0"/>
                                  </p:stCondLst>
                                  <p:childTnLst>
                                    <p:animEffect transition="out" filter="box(in)">
                                      <p:cBhvr>
                                        <p:cTn id="240" dur="500"/>
                                        <p:tgtEl>
                                          <p:spTgt spid="43020"/>
                                        </p:tgtEl>
                                      </p:cBhvr>
                                    </p:animEffect>
                                    <p:set>
                                      <p:cBhvr>
                                        <p:cTn id="241" dur="1" fill="hold">
                                          <p:stCondLst>
                                            <p:cond delay="499"/>
                                          </p:stCondLst>
                                        </p:cTn>
                                        <p:tgtEl>
                                          <p:spTgt spid="43020"/>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3" presetClass="entr" presetSubtype="10" fill="hold" nodeType="clickEffect">
                                  <p:stCondLst>
                                    <p:cond delay="0"/>
                                  </p:stCondLst>
                                  <p:childTnLst>
                                    <p:set>
                                      <p:cBhvr>
                                        <p:cTn id="245" dur="1" fill="hold">
                                          <p:stCondLst>
                                            <p:cond delay="0"/>
                                          </p:stCondLst>
                                        </p:cTn>
                                        <p:tgtEl>
                                          <p:spTgt spid="43065"/>
                                        </p:tgtEl>
                                        <p:attrNameLst>
                                          <p:attrName>style.visibility</p:attrName>
                                        </p:attrNameLst>
                                      </p:cBhvr>
                                      <p:to>
                                        <p:strVal val="visible"/>
                                      </p:to>
                                    </p:set>
                                    <p:animEffect transition="in" filter="blinds(horizontal)">
                                      <p:cBhvr>
                                        <p:cTn id="246" dur="500"/>
                                        <p:tgtEl>
                                          <p:spTgt spid="43065"/>
                                        </p:tgtEl>
                                      </p:cBhvr>
                                    </p:animEffect>
                                  </p:childTnLst>
                                </p:cTn>
                              </p:par>
                            </p:childTnLst>
                          </p:cTn>
                        </p:par>
                      </p:childTnLst>
                    </p:cTn>
                  </p:par>
                  <p:par>
                    <p:cTn id="247" fill="hold">
                      <p:stCondLst>
                        <p:cond delay="indefinite"/>
                      </p:stCondLst>
                      <p:childTnLst>
                        <p:par>
                          <p:cTn id="248" fill="hold">
                            <p:stCondLst>
                              <p:cond delay="0"/>
                            </p:stCondLst>
                            <p:childTnLst>
                              <p:par>
                                <p:cTn id="249" presetID="1" presetClass="entr" presetSubtype="0" fill="hold" nodeType="clickEffect">
                                  <p:stCondLst>
                                    <p:cond delay="0"/>
                                  </p:stCondLst>
                                  <p:childTnLst>
                                    <p:set>
                                      <p:cBhvr>
                                        <p:cTn id="25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34" grpId="0"/>
      <p:bldP spid="43035" grpId="0"/>
      <p:bldP spid="43036" grpId="0"/>
      <p:bldP spid="43037" grpId="0"/>
      <p:bldP spid="43038" grpId="0"/>
      <p:bldP spid="43039" grpId="0"/>
      <p:bldP spid="43040" grpId="0"/>
      <p:bldP spid="43042" grpId="0"/>
      <p:bldP spid="43043" grpId="0"/>
      <p:bldP spid="43044" grpId="0"/>
      <p:bldP spid="43048" grpId="0"/>
      <p:bldP spid="43049" grpId="0"/>
      <p:bldP spid="43050" grpId="0"/>
      <p:bldP spid="43051" grpId="0"/>
      <p:bldP spid="43055" grpId="0"/>
      <p:bldP spid="43058" grpId="0"/>
      <p:bldP spid="43059" grpId="0"/>
      <p:bldP spid="43060" grpId="0"/>
      <p:bldP spid="43067" grpId="0" animBg="1"/>
      <p:bldP spid="43068" grpId="0" animBg="1"/>
      <p:bldP spid="43069" grpId="0" animBg="1"/>
      <p:bldP spid="4307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6172200" y="4038600"/>
            <a:ext cx="990600" cy="1600200"/>
          </a:xfrm>
          <a:prstGeom prst="rect">
            <a:avLst/>
          </a:prstGeom>
          <a:solidFill>
            <a:schemeClr val="accent1">
              <a:alpha val="57001"/>
            </a:schemeClr>
          </a:solidFill>
          <a:ln w="38100">
            <a:solidFill>
              <a:schemeClr val="tx1"/>
            </a:solidFill>
            <a:miter lim="800000"/>
            <a:headEnd/>
            <a:tailEnd/>
          </a:ln>
          <a:effectLst/>
        </p:spPr>
        <p:txBody>
          <a:bodyPr/>
          <a:lstStyle/>
          <a:p>
            <a:pPr>
              <a:defRPr/>
            </a:pPr>
            <a:endParaRPr lang="en-IN">
              <a:latin typeface="+mj-lt"/>
            </a:endParaRPr>
          </a:p>
        </p:txBody>
      </p:sp>
      <p:sp>
        <p:nvSpPr>
          <p:cNvPr id="74755" name="Oval 3"/>
          <p:cNvSpPr>
            <a:spLocks noChangeArrowheads="1"/>
          </p:cNvSpPr>
          <p:nvPr/>
        </p:nvSpPr>
        <p:spPr bwMode="auto">
          <a:xfrm>
            <a:off x="6172200" y="2209800"/>
            <a:ext cx="990600" cy="990600"/>
          </a:xfrm>
          <a:prstGeom prst="ellipse">
            <a:avLst/>
          </a:prstGeom>
          <a:solidFill>
            <a:schemeClr val="accent1">
              <a:alpha val="57001"/>
            </a:schemeClr>
          </a:solidFill>
          <a:ln w="38100">
            <a:solidFill>
              <a:schemeClr val="tx1"/>
            </a:solidFill>
            <a:round/>
            <a:headEnd/>
            <a:tailEnd/>
          </a:ln>
          <a:effectLst/>
        </p:spPr>
        <p:txBody>
          <a:bodyPr/>
          <a:lstStyle/>
          <a:p>
            <a:pPr>
              <a:defRPr/>
            </a:pPr>
            <a:endParaRPr lang="en-IN">
              <a:latin typeface="+mj-lt"/>
            </a:endParaRPr>
          </a:p>
        </p:txBody>
      </p:sp>
      <p:sp>
        <p:nvSpPr>
          <p:cNvPr id="74756" name="Line 4"/>
          <p:cNvSpPr>
            <a:spLocks noChangeShapeType="1"/>
          </p:cNvSpPr>
          <p:nvPr/>
        </p:nvSpPr>
        <p:spPr bwMode="auto">
          <a:xfrm flipV="1">
            <a:off x="5762625" y="2052638"/>
            <a:ext cx="1828800" cy="1219200"/>
          </a:xfrm>
          <a:prstGeom prst="line">
            <a:avLst/>
          </a:prstGeom>
          <a:noFill/>
          <a:ln w="38100">
            <a:solidFill>
              <a:schemeClr val="tx1"/>
            </a:solidFill>
            <a:round/>
            <a:headEnd/>
            <a:tailEnd/>
          </a:ln>
          <a:effectLst/>
        </p:spPr>
        <p:txBody>
          <a:bodyPr/>
          <a:lstStyle/>
          <a:p>
            <a:pPr>
              <a:defRPr/>
            </a:pPr>
            <a:endParaRPr lang="en-IN">
              <a:latin typeface="+mj-lt"/>
            </a:endParaRPr>
          </a:p>
        </p:txBody>
      </p:sp>
      <p:grpSp>
        <p:nvGrpSpPr>
          <p:cNvPr id="2" name="Group 5"/>
          <p:cNvGrpSpPr>
            <a:grpSpLocks/>
          </p:cNvGrpSpPr>
          <p:nvPr/>
        </p:nvGrpSpPr>
        <p:grpSpPr bwMode="auto">
          <a:xfrm>
            <a:off x="5791200" y="4267200"/>
            <a:ext cx="1828800" cy="1143000"/>
            <a:chOff x="3648" y="2736"/>
            <a:chExt cx="1152" cy="720"/>
          </a:xfrm>
        </p:grpSpPr>
        <p:sp>
          <p:nvSpPr>
            <p:cNvPr id="74758" name="Line 6"/>
            <p:cNvSpPr>
              <a:spLocks noChangeShapeType="1"/>
            </p:cNvSpPr>
            <p:nvPr/>
          </p:nvSpPr>
          <p:spPr bwMode="auto">
            <a:xfrm flipV="1">
              <a:off x="3648" y="3312"/>
              <a:ext cx="240" cy="144"/>
            </a:xfrm>
            <a:prstGeom prst="line">
              <a:avLst/>
            </a:prstGeom>
            <a:noFill/>
            <a:ln w="38100">
              <a:solidFill>
                <a:schemeClr val="tx1"/>
              </a:solidFill>
              <a:round/>
              <a:headEnd/>
              <a:tailEnd/>
            </a:ln>
            <a:effectLst/>
          </p:spPr>
          <p:txBody>
            <a:bodyPr/>
            <a:lstStyle/>
            <a:p>
              <a:pPr>
                <a:defRPr/>
              </a:pPr>
              <a:endParaRPr lang="en-IN">
                <a:latin typeface="+mj-lt"/>
              </a:endParaRPr>
            </a:p>
          </p:txBody>
        </p:sp>
        <p:sp>
          <p:nvSpPr>
            <p:cNvPr id="74759" name="Line 7"/>
            <p:cNvSpPr>
              <a:spLocks noChangeShapeType="1"/>
            </p:cNvSpPr>
            <p:nvPr/>
          </p:nvSpPr>
          <p:spPr bwMode="auto">
            <a:xfrm flipV="1">
              <a:off x="3888" y="2928"/>
              <a:ext cx="624" cy="384"/>
            </a:xfrm>
            <a:prstGeom prst="line">
              <a:avLst/>
            </a:prstGeom>
            <a:noFill/>
            <a:ln w="38100">
              <a:solidFill>
                <a:schemeClr val="tx1"/>
              </a:solidFill>
              <a:prstDash val="sysDash"/>
              <a:round/>
              <a:headEnd/>
              <a:tailEnd/>
            </a:ln>
            <a:effectLst/>
          </p:spPr>
          <p:txBody>
            <a:bodyPr/>
            <a:lstStyle/>
            <a:p>
              <a:pPr>
                <a:defRPr/>
              </a:pPr>
              <a:endParaRPr lang="en-IN">
                <a:latin typeface="+mj-lt"/>
              </a:endParaRPr>
            </a:p>
          </p:txBody>
        </p:sp>
        <p:sp>
          <p:nvSpPr>
            <p:cNvPr id="74760" name="Line 8"/>
            <p:cNvSpPr>
              <a:spLocks noChangeShapeType="1"/>
            </p:cNvSpPr>
            <p:nvPr/>
          </p:nvSpPr>
          <p:spPr bwMode="auto">
            <a:xfrm flipV="1">
              <a:off x="4512" y="2736"/>
              <a:ext cx="288" cy="192"/>
            </a:xfrm>
            <a:prstGeom prst="line">
              <a:avLst/>
            </a:prstGeom>
            <a:noFill/>
            <a:ln w="38100">
              <a:solidFill>
                <a:schemeClr val="tx1"/>
              </a:solidFill>
              <a:round/>
              <a:headEnd/>
              <a:tailEnd/>
            </a:ln>
            <a:effectLst/>
          </p:spPr>
          <p:txBody>
            <a:bodyPr/>
            <a:lstStyle/>
            <a:p>
              <a:pPr>
                <a:defRPr/>
              </a:pPr>
              <a:endParaRPr lang="en-IN">
                <a:latin typeface="+mj-lt"/>
              </a:endParaRPr>
            </a:p>
          </p:txBody>
        </p:sp>
      </p:grpSp>
      <p:sp>
        <p:nvSpPr>
          <p:cNvPr id="74761" name="Line 9"/>
          <p:cNvSpPr>
            <a:spLocks noChangeShapeType="1"/>
          </p:cNvSpPr>
          <p:nvPr/>
        </p:nvSpPr>
        <p:spPr bwMode="auto">
          <a:xfrm flipV="1">
            <a:off x="7605713" y="2057400"/>
            <a:ext cx="0" cy="2209800"/>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74762" name="Line 10"/>
          <p:cNvSpPr>
            <a:spLocks noChangeShapeType="1"/>
          </p:cNvSpPr>
          <p:nvPr/>
        </p:nvSpPr>
        <p:spPr bwMode="auto">
          <a:xfrm flipV="1">
            <a:off x="5762625" y="3286125"/>
            <a:ext cx="0" cy="2133600"/>
          </a:xfrm>
          <a:prstGeom prst="line">
            <a:avLst/>
          </a:prstGeom>
          <a:noFill/>
          <a:ln w="9525">
            <a:solidFill>
              <a:schemeClr val="tx1"/>
            </a:solidFill>
            <a:round/>
            <a:headEnd/>
            <a:tailEnd/>
          </a:ln>
          <a:effectLst/>
        </p:spPr>
        <p:txBody>
          <a:bodyPr/>
          <a:lstStyle/>
          <a:p>
            <a:pPr>
              <a:defRPr/>
            </a:pPr>
            <a:endParaRPr lang="en-IN">
              <a:latin typeface="+mj-lt"/>
            </a:endParaRPr>
          </a:p>
        </p:txBody>
      </p:sp>
      <p:grpSp>
        <p:nvGrpSpPr>
          <p:cNvPr id="3" name="Group 11"/>
          <p:cNvGrpSpPr>
            <a:grpSpLocks/>
          </p:cNvGrpSpPr>
          <p:nvPr/>
        </p:nvGrpSpPr>
        <p:grpSpPr bwMode="auto">
          <a:xfrm>
            <a:off x="5867400" y="1981200"/>
            <a:ext cx="1614488" cy="1524000"/>
            <a:chOff x="3696" y="1296"/>
            <a:chExt cx="1017" cy="960"/>
          </a:xfrm>
        </p:grpSpPr>
        <p:sp>
          <p:nvSpPr>
            <p:cNvPr id="74764" name="Line 12"/>
            <p:cNvSpPr>
              <a:spLocks noChangeShapeType="1"/>
            </p:cNvSpPr>
            <p:nvPr/>
          </p:nvSpPr>
          <p:spPr bwMode="auto">
            <a:xfrm>
              <a:off x="4203" y="1296"/>
              <a:ext cx="0" cy="960"/>
            </a:xfrm>
            <a:prstGeom prst="line">
              <a:avLst/>
            </a:prstGeom>
            <a:noFill/>
            <a:ln w="19050">
              <a:solidFill>
                <a:srgbClr val="00B0F0"/>
              </a:solidFill>
              <a:prstDash val="dashDot"/>
              <a:round/>
              <a:headEnd/>
              <a:tailEnd/>
            </a:ln>
            <a:effectLst/>
          </p:spPr>
          <p:txBody>
            <a:bodyPr/>
            <a:lstStyle/>
            <a:p>
              <a:pPr>
                <a:defRPr/>
              </a:pPr>
              <a:endParaRPr lang="en-IN">
                <a:latin typeface="+mj-lt"/>
              </a:endParaRPr>
            </a:p>
          </p:txBody>
        </p:sp>
        <p:sp>
          <p:nvSpPr>
            <p:cNvPr id="74765" name="Line 13"/>
            <p:cNvSpPr>
              <a:spLocks noChangeShapeType="1"/>
            </p:cNvSpPr>
            <p:nvPr/>
          </p:nvSpPr>
          <p:spPr bwMode="auto">
            <a:xfrm>
              <a:off x="3696" y="1776"/>
              <a:ext cx="1017" cy="0"/>
            </a:xfrm>
            <a:prstGeom prst="line">
              <a:avLst/>
            </a:prstGeom>
            <a:noFill/>
            <a:ln w="19050">
              <a:solidFill>
                <a:srgbClr val="00B0F0"/>
              </a:solidFill>
              <a:prstDash val="dashDot"/>
              <a:round/>
              <a:headEnd/>
              <a:tailEnd/>
            </a:ln>
            <a:effectLst/>
          </p:spPr>
          <p:txBody>
            <a:bodyPr/>
            <a:lstStyle/>
            <a:p>
              <a:pPr>
                <a:defRPr/>
              </a:pPr>
              <a:endParaRPr lang="en-IN">
                <a:latin typeface="+mj-lt"/>
              </a:endParaRPr>
            </a:p>
          </p:txBody>
        </p:sp>
      </p:grpSp>
      <p:sp>
        <p:nvSpPr>
          <p:cNvPr id="74766" name="Line 14"/>
          <p:cNvSpPr>
            <a:spLocks noChangeShapeType="1"/>
          </p:cNvSpPr>
          <p:nvPr/>
        </p:nvSpPr>
        <p:spPr bwMode="auto">
          <a:xfrm>
            <a:off x="6221412" y="2943225"/>
            <a:ext cx="45719" cy="2212975"/>
          </a:xfrm>
          <a:prstGeom prst="line">
            <a:avLst/>
          </a:prstGeom>
          <a:noFill/>
          <a:ln w="9525">
            <a:solidFill>
              <a:srgbClr val="FFFF00"/>
            </a:solidFill>
            <a:round/>
            <a:headEnd/>
            <a:tailEnd/>
          </a:ln>
          <a:effectLst/>
        </p:spPr>
        <p:txBody>
          <a:bodyPr/>
          <a:lstStyle/>
          <a:p>
            <a:pPr>
              <a:defRPr/>
            </a:pPr>
            <a:endParaRPr lang="en-IN">
              <a:latin typeface="+mj-lt"/>
            </a:endParaRPr>
          </a:p>
        </p:txBody>
      </p:sp>
      <p:sp>
        <p:nvSpPr>
          <p:cNvPr id="74767" name="Line 15"/>
          <p:cNvSpPr>
            <a:spLocks noChangeShapeType="1"/>
          </p:cNvSpPr>
          <p:nvPr/>
        </p:nvSpPr>
        <p:spPr bwMode="auto">
          <a:xfrm flipH="1">
            <a:off x="7012306" y="2424113"/>
            <a:ext cx="45719" cy="3214687"/>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74769" name="Line 17"/>
          <p:cNvSpPr>
            <a:spLocks noChangeShapeType="1"/>
          </p:cNvSpPr>
          <p:nvPr/>
        </p:nvSpPr>
        <p:spPr bwMode="auto">
          <a:xfrm>
            <a:off x="6234113" y="4038600"/>
            <a:ext cx="0" cy="1600200"/>
          </a:xfrm>
          <a:prstGeom prst="line">
            <a:avLst/>
          </a:prstGeom>
          <a:noFill/>
          <a:ln w="9525">
            <a:solidFill>
              <a:schemeClr val="tx1"/>
            </a:solidFill>
            <a:round/>
            <a:headEnd/>
            <a:tailEnd/>
          </a:ln>
          <a:effectLst/>
        </p:spPr>
        <p:txBody>
          <a:bodyPr/>
          <a:lstStyle/>
          <a:p>
            <a:pPr>
              <a:defRPr/>
            </a:pPr>
            <a:endParaRPr lang="en-IN">
              <a:latin typeface="+mj-lt"/>
            </a:endParaRPr>
          </a:p>
        </p:txBody>
      </p:sp>
      <p:sp>
        <p:nvSpPr>
          <p:cNvPr id="74770" name="Oval 18"/>
          <p:cNvSpPr>
            <a:spLocks noChangeArrowheads="1"/>
          </p:cNvSpPr>
          <p:nvPr/>
        </p:nvSpPr>
        <p:spPr bwMode="auto">
          <a:xfrm>
            <a:off x="6210300" y="5105400"/>
            <a:ext cx="76200" cy="76200"/>
          </a:xfrm>
          <a:prstGeom prst="ellipse">
            <a:avLst/>
          </a:prstGeom>
          <a:solidFill>
            <a:srgbClr val="FF00FF"/>
          </a:solidFill>
          <a:ln w="9525">
            <a:solidFill>
              <a:schemeClr val="bg1"/>
            </a:solidFill>
            <a:round/>
            <a:headEnd/>
            <a:tailEnd/>
          </a:ln>
          <a:effectLst/>
        </p:spPr>
        <p:txBody>
          <a:bodyPr wrap="none" anchor="ctr"/>
          <a:lstStyle/>
          <a:p>
            <a:pPr>
              <a:defRPr/>
            </a:pPr>
            <a:endParaRPr lang="en-IN">
              <a:latin typeface="+mj-lt"/>
            </a:endParaRPr>
          </a:p>
        </p:txBody>
      </p:sp>
      <p:sp>
        <p:nvSpPr>
          <p:cNvPr id="74771" name="Oval 19"/>
          <p:cNvSpPr>
            <a:spLocks noChangeArrowheads="1"/>
          </p:cNvSpPr>
          <p:nvPr/>
        </p:nvSpPr>
        <p:spPr bwMode="auto">
          <a:xfrm>
            <a:off x="6986588" y="4586288"/>
            <a:ext cx="76200" cy="76200"/>
          </a:xfrm>
          <a:prstGeom prst="ellipse">
            <a:avLst/>
          </a:prstGeom>
          <a:solidFill>
            <a:srgbClr val="FF00FF"/>
          </a:solidFill>
          <a:ln w="9525">
            <a:solidFill>
              <a:schemeClr val="bg1"/>
            </a:solidFill>
            <a:round/>
            <a:headEnd/>
            <a:tailEnd/>
          </a:ln>
          <a:effectLst/>
        </p:spPr>
        <p:txBody>
          <a:bodyPr wrap="none" anchor="ctr"/>
          <a:lstStyle/>
          <a:p>
            <a:pPr>
              <a:defRPr/>
            </a:pPr>
            <a:endParaRPr lang="en-IN">
              <a:latin typeface="+mj-lt"/>
            </a:endParaRPr>
          </a:p>
        </p:txBody>
      </p:sp>
      <p:sp>
        <p:nvSpPr>
          <p:cNvPr id="74772" name="Oval 20"/>
          <p:cNvSpPr>
            <a:spLocks noChangeArrowheads="1"/>
          </p:cNvSpPr>
          <p:nvPr/>
        </p:nvSpPr>
        <p:spPr bwMode="auto">
          <a:xfrm>
            <a:off x="7010400" y="2386013"/>
            <a:ext cx="76200" cy="76200"/>
          </a:xfrm>
          <a:prstGeom prst="ellipse">
            <a:avLst/>
          </a:prstGeom>
          <a:solidFill>
            <a:srgbClr val="FF00FF"/>
          </a:solidFill>
          <a:ln w="9525">
            <a:solidFill>
              <a:schemeClr val="bg1"/>
            </a:solidFill>
            <a:round/>
            <a:headEnd/>
            <a:tailEnd/>
          </a:ln>
          <a:effectLst/>
        </p:spPr>
        <p:txBody>
          <a:bodyPr wrap="none" anchor="ctr"/>
          <a:lstStyle/>
          <a:p>
            <a:pPr>
              <a:defRPr/>
            </a:pPr>
            <a:endParaRPr lang="en-IN">
              <a:latin typeface="+mj-lt"/>
            </a:endParaRPr>
          </a:p>
        </p:txBody>
      </p:sp>
      <p:sp>
        <p:nvSpPr>
          <p:cNvPr id="74773" name="Oval 21"/>
          <p:cNvSpPr>
            <a:spLocks noChangeArrowheads="1"/>
          </p:cNvSpPr>
          <p:nvPr/>
        </p:nvSpPr>
        <p:spPr bwMode="auto">
          <a:xfrm>
            <a:off x="6205538" y="2914650"/>
            <a:ext cx="76200" cy="76200"/>
          </a:xfrm>
          <a:prstGeom prst="ellipse">
            <a:avLst/>
          </a:prstGeom>
          <a:solidFill>
            <a:srgbClr val="FF00FF"/>
          </a:solidFill>
          <a:ln w="9525">
            <a:solidFill>
              <a:schemeClr val="bg1"/>
            </a:solidFill>
            <a:round/>
            <a:headEnd/>
            <a:tailEnd/>
          </a:ln>
          <a:effectLst/>
        </p:spPr>
        <p:txBody>
          <a:bodyPr wrap="none" anchor="ctr"/>
          <a:lstStyle/>
          <a:p>
            <a:pPr>
              <a:defRPr/>
            </a:pPr>
            <a:endParaRPr lang="en-IN">
              <a:latin typeface="+mj-lt"/>
            </a:endParaRPr>
          </a:p>
        </p:txBody>
      </p:sp>
      <p:sp>
        <p:nvSpPr>
          <p:cNvPr id="74774" name="Text Box 22"/>
          <p:cNvSpPr txBox="1">
            <a:spLocks noChangeArrowheads="1"/>
          </p:cNvSpPr>
          <p:nvPr/>
        </p:nvSpPr>
        <p:spPr bwMode="auto">
          <a:xfrm>
            <a:off x="5381625" y="3108325"/>
            <a:ext cx="375424"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A</a:t>
            </a:r>
            <a:r>
              <a:rPr lang="en-US" sz="1500" baseline="-25000">
                <a:latin typeface="+mj-lt"/>
              </a:rPr>
              <a:t>H</a:t>
            </a:r>
          </a:p>
        </p:txBody>
      </p:sp>
      <p:sp>
        <p:nvSpPr>
          <p:cNvPr id="74775" name="Text Box 23"/>
          <p:cNvSpPr txBox="1">
            <a:spLocks noChangeArrowheads="1"/>
          </p:cNvSpPr>
          <p:nvPr/>
        </p:nvSpPr>
        <p:spPr bwMode="auto">
          <a:xfrm>
            <a:off x="7529513" y="1814513"/>
            <a:ext cx="369012"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B</a:t>
            </a:r>
            <a:r>
              <a:rPr lang="en-US" sz="1500" baseline="-25000">
                <a:latin typeface="+mj-lt"/>
              </a:rPr>
              <a:t>H</a:t>
            </a:r>
          </a:p>
        </p:txBody>
      </p:sp>
      <p:sp>
        <p:nvSpPr>
          <p:cNvPr id="74776" name="Text Box 24"/>
          <p:cNvSpPr txBox="1">
            <a:spLocks noChangeArrowheads="1"/>
          </p:cNvSpPr>
          <p:nvPr/>
        </p:nvSpPr>
        <p:spPr bwMode="auto">
          <a:xfrm>
            <a:off x="7551738" y="4043363"/>
            <a:ext cx="348172"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B</a:t>
            </a:r>
            <a:r>
              <a:rPr lang="en-US" sz="1500" baseline="-25000">
                <a:latin typeface="+mj-lt"/>
              </a:rPr>
              <a:t>F</a:t>
            </a:r>
          </a:p>
        </p:txBody>
      </p:sp>
      <p:sp>
        <p:nvSpPr>
          <p:cNvPr id="74777" name="Text Box 25"/>
          <p:cNvSpPr txBox="1">
            <a:spLocks noChangeArrowheads="1"/>
          </p:cNvSpPr>
          <p:nvPr/>
        </p:nvSpPr>
        <p:spPr bwMode="auto">
          <a:xfrm>
            <a:off x="5429250" y="5227638"/>
            <a:ext cx="354584"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A</a:t>
            </a:r>
            <a:r>
              <a:rPr lang="en-US" sz="1500" baseline="-25000">
                <a:latin typeface="+mj-lt"/>
              </a:rPr>
              <a:t>F</a:t>
            </a:r>
          </a:p>
        </p:txBody>
      </p:sp>
      <p:sp>
        <p:nvSpPr>
          <p:cNvPr id="74778" name="Text Box 26"/>
          <p:cNvSpPr txBox="1">
            <a:spLocks noChangeArrowheads="1"/>
          </p:cNvSpPr>
          <p:nvPr/>
        </p:nvSpPr>
        <p:spPr bwMode="auto">
          <a:xfrm>
            <a:off x="6985000" y="3757613"/>
            <a:ext cx="37382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Q</a:t>
            </a:r>
            <a:r>
              <a:rPr lang="en-US" sz="1500" baseline="-25000">
                <a:latin typeface="+mj-lt"/>
              </a:rPr>
              <a:t>F</a:t>
            </a:r>
          </a:p>
        </p:txBody>
      </p:sp>
      <p:sp>
        <p:nvSpPr>
          <p:cNvPr id="74779" name="Text Box 27"/>
          <p:cNvSpPr txBox="1">
            <a:spLocks noChangeArrowheads="1"/>
          </p:cNvSpPr>
          <p:nvPr/>
        </p:nvSpPr>
        <p:spPr bwMode="auto">
          <a:xfrm>
            <a:off x="5934075" y="3732213"/>
            <a:ext cx="343364"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P</a:t>
            </a:r>
            <a:r>
              <a:rPr lang="en-US" sz="1500" baseline="-25000">
                <a:latin typeface="+mj-lt"/>
              </a:rPr>
              <a:t>F</a:t>
            </a:r>
          </a:p>
        </p:txBody>
      </p:sp>
      <p:sp>
        <p:nvSpPr>
          <p:cNvPr id="74780" name="Text Box 28"/>
          <p:cNvSpPr txBox="1">
            <a:spLocks noChangeArrowheads="1"/>
          </p:cNvSpPr>
          <p:nvPr/>
        </p:nvSpPr>
        <p:spPr bwMode="auto">
          <a:xfrm>
            <a:off x="6176963" y="4648200"/>
            <a:ext cx="333746" cy="323165"/>
          </a:xfrm>
          <a:prstGeom prst="rect">
            <a:avLst/>
          </a:prstGeom>
          <a:noFill/>
          <a:ln w="9525">
            <a:noFill/>
            <a:miter lim="800000"/>
            <a:headEnd/>
            <a:tailEnd/>
          </a:ln>
          <a:effectLst/>
        </p:spPr>
        <p:txBody>
          <a:bodyPr wrap="none">
            <a:spAutoFit/>
          </a:bodyPr>
          <a:lstStyle/>
          <a:p>
            <a:pPr eaLnBrk="0" hangingPunct="0">
              <a:defRPr/>
            </a:pPr>
            <a:r>
              <a:rPr lang="en-US" sz="1500" dirty="0">
                <a:latin typeface="+mj-lt"/>
              </a:rPr>
              <a:t>Z</a:t>
            </a:r>
            <a:r>
              <a:rPr lang="en-US" sz="1500" baseline="-25000" dirty="0">
                <a:latin typeface="+mj-lt"/>
              </a:rPr>
              <a:t>F</a:t>
            </a:r>
          </a:p>
        </p:txBody>
      </p:sp>
      <p:sp>
        <p:nvSpPr>
          <p:cNvPr id="74781" name="Text Box 29"/>
          <p:cNvSpPr txBox="1">
            <a:spLocks noChangeArrowheads="1"/>
          </p:cNvSpPr>
          <p:nvPr/>
        </p:nvSpPr>
        <p:spPr bwMode="auto">
          <a:xfrm>
            <a:off x="6711950" y="4318000"/>
            <a:ext cx="336952" cy="323165"/>
          </a:xfrm>
          <a:prstGeom prst="rect">
            <a:avLst/>
          </a:prstGeom>
          <a:noFill/>
          <a:ln w="9525">
            <a:noFill/>
            <a:miter lim="800000"/>
            <a:headEnd/>
            <a:tailEnd/>
          </a:ln>
          <a:effectLst/>
        </p:spPr>
        <p:txBody>
          <a:bodyPr wrap="none">
            <a:spAutoFit/>
          </a:bodyPr>
          <a:lstStyle/>
          <a:p>
            <a:pPr eaLnBrk="0" hangingPunct="0">
              <a:defRPr/>
            </a:pPr>
            <a:r>
              <a:rPr lang="en-US" sz="1500" dirty="0">
                <a:latin typeface="+mj-lt"/>
              </a:rPr>
              <a:t>Y</a:t>
            </a:r>
            <a:r>
              <a:rPr lang="en-US" sz="1500" baseline="-25000" dirty="0">
                <a:latin typeface="+mj-lt"/>
              </a:rPr>
              <a:t>F</a:t>
            </a:r>
          </a:p>
        </p:txBody>
      </p:sp>
      <p:sp>
        <p:nvSpPr>
          <p:cNvPr id="74782" name="Text Box 30"/>
          <p:cNvSpPr txBox="1">
            <a:spLocks noChangeArrowheads="1"/>
          </p:cNvSpPr>
          <p:nvPr/>
        </p:nvSpPr>
        <p:spPr bwMode="auto">
          <a:xfrm>
            <a:off x="6229350" y="2824163"/>
            <a:ext cx="354584" cy="323165"/>
          </a:xfrm>
          <a:prstGeom prst="rect">
            <a:avLst/>
          </a:prstGeom>
          <a:noFill/>
          <a:ln w="9525">
            <a:noFill/>
            <a:miter lim="800000"/>
            <a:headEnd/>
            <a:tailEnd/>
          </a:ln>
          <a:effectLst/>
        </p:spPr>
        <p:txBody>
          <a:bodyPr wrap="none">
            <a:spAutoFit/>
          </a:bodyPr>
          <a:lstStyle/>
          <a:p>
            <a:pPr eaLnBrk="0" hangingPunct="0">
              <a:defRPr/>
            </a:pPr>
            <a:r>
              <a:rPr lang="en-US" sz="1500" dirty="0">
                <a:latin typeface="+mj-lt"/>
              </a:rPr>
              <a:t>Z</a:t>
            </a:r>
            <a:r>
              <a:rPr lang="en-US" sz="1500" baseline="-25000" dirty="0">
                <a:latin typeface="+mj-lt"/>
              </a:rPr>
              <a:t>H</a:t>
            </a:r>
          </a:p>
        </p:txBody>
      </p:sp>
      <p:sp>
        <p:nvSpPr>
          <p:cNvPr id="74783" name="Text Box 31"/>
          <p:cNvSpPr txBox="1">
            <a:spLocks noChangeArrowheads="1"/>
          </p:cNvSpPr>
          <p:nvPr/>
        </p:nvSpPr>
        <p:spPr bwMode="auto">
          <a:xfrm>
            <a:off x="6751638" y="2441575"/>
            <a:ext cx="35779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Y</a:t>
            </a:r>
            <a:r>
              <a:rPr lang="en-US" sz="1500" baseline="-25000">
                <a:latin typeface="+mj-lt"/>
              </a:rPr>
              <a:t>H</a:t>
            </a:r>
          </a:p>
        </p:txBody>
      </p:sp>
      <p:sp>
        <p:nvSpPr>
          <p:cNvPr id="74784" name="Text Box 32"/>
          <p:cNvSpPr txBox="1">
            <a:spLocks noChangeArrowheads="1"/>
          </p:cNvSpPr>
          <p:nvPr/>
        </p:nvSpPr>
        <p:spPr bwMode="auto">
          <a:xfrm>
            <a:off x="6911975" y="2033588"/>
            <a:ext cx="744884"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Q</a:t>
            </a:r>
            <a:r>
              <a:rPr lang="en-US" sz="1500" baseline="-25000">
                <a:latin typeface="+mj-lt"/>
              </a:rPr>
              <a:t>H</a:t>
            </a:r>
            <a:r>
              <a:rPr lang="en-US" sz="1500">
                <a:latin typeface="+mj-lt"/>
              </a:rPr>
              <a:t>, Q’</a:t>
            </a:r>
            <a:r>
              <a:rPr lang="en-US" sz="1500" baseline="-25000">
                <a:latin typeface="+mj-lt"/>
              </a:rPr>
              <a:t>H</a:t>
            </a:r>
          </a:p>
        </p:txBody>
      </p:sp>
      <p:sp>
        <p:nvSpPr>
          <p:cNvPr id="74785" name="Line 33"/>
          <p:cNvSpPr>
            <a:spLocks noChangeShapeType="1"/>
          </p:cNvSpPr>
          <p:nvPr/>
        </p:nvSpPr>
        <p:spPr bwMode="auto">
          <a:xfrm>
            <a:off x="6672263" y="3886200"/>
            <a:ext cx="0" cy="1981200"/>
          </a:xfrm>
          <a:prstGeom prst="line">
            <a:avLst/>
          </a:prstGeom>
          <a:noFill/>
          <a:ln w="19050">
            <a:solidFill>
              <a:srgbClr val="00B0F0"/>
            </a:solidFill>
            <a:prstDash val="dashDot"/>
            <a:round/>
            <a:headEnd/>
            <a:tailEnd/>
          </a:ln>
          <a:effectLst/>
        </p:spPr>
        <p:txBody>
          <a:bodyPr/>
          <a:lstStyle/>
          <a:p>
            <a:pPr>
              <a:defRPr/>
            </a:pPr>
            <a:endParaRPr lang="en-IN">
              <a:latin typeface="+mj-lt"/>
            </a:endParaRPr>
          </a:p>
        </p:txBody>
      </p:sp>
      <p:sp>
        <p:nvSpPr>
          <p:cNvPr id="74786" name="Line 34"/>
          <p:cNvSpPr>
            <a:spLocks noChangeShapeType="1"/>
          </p:cNvSpPr>
          <p:nvPr/>
        </p:nvSpPr>
        <p:spPr bwMode="auto">
          <a:xfrm>
            <a:off x="3657600" y="3681413"/>
            <a:ext cx="5410200" cy="0"/>
          </a:xfrm>
          <a:prstGeom prst="line">
            <a:avLst/>
          </a:prstGeom>
          <a:noFill/>
          <a:ln w="38100">
            <a:solidFill>
              <a:schemeClr val="accent6"/>
            </a:solidFill>
            <a:prstDash val="lgDashDotDot"/>
            <a:round/>
            <a:headEnd/>
            <a:tailEnd/>
          </a:ln>
          <a:effectLst/>
        </p:spPr>
        <p:txBody>
          <a:bodyPr/>
          <a:lstStyle/>
          <a:p>
            <a:pPr>
              <a:defRPr/>
            </a:pPr>
            <a:endParaRPr lang="en-IN">
              <a:solidFill>
                <a:schemeClr val="bg1"/>
              </a:solidFill>
              <a:latin typeface="+mj-lt"/>
            </a:endParaRPr>
          </a:p>
        </p:txBody>
      </p:sp>
      <p:sp>
        <p:nvSpPr>
          <p:cNvPr id="74787" name="Text Box 35"/>
          <p:cNvSpPr txBox="1">
            <a:spLocks noChangeArrowheads="1"/>
          </p:cNvSpPr>
          <p:nvPr/>
        </p:nvSpPr>
        <p:spPr bwMode="auto">
          <a:xfrm>
            <a:off x="3590925" y="3641725"/>
            <a:ext cx="272832" cy="323165"/>
          </a:xfrm>
          <a:prstGeom prst="rect">
            <a:avLst/>
          </a:prstGeom>
          <a:noFill/>
          <a:ln w="9525">
            <a:noFill/>
            <a:miter lim="800000"/>
            <a:headEnd/>
            <a:tailEnd/>
          </a:ln>
          <a:effectLst/>
        </p:spPr>
        <p:txBody>
          <a:bodyPr wrap="none">
            <a:spAutoFit/>
          </a:bodyPr>
          <a:lstStyle/>
          <a:p>
            <a:pPr eaLnBrk="0" hangingPunct="0">
              <a:defRPr/>
            </a:pPr>
            <a:r>
              <a:rPr lang="en-US" sz="1500" b="1">
                <a:latin typeface="+mj-lt"/>
              </a:rPr>
              <a:t>F</a:t>
            </a:r>
          </a:p>
        </p:txBody>
      </p:sp>
      <p:sp>
        <p:nvSpPr>
          <p:cNvPr id="74788" name="Text Box 36"/>
          <p:cNvSpPr txBox="1">
            <a:spLocks noChangeArrowheads="1"/>
          </p:cNvSpPr>
          <p:nvPr/>
        </p:nvSpPr>
        <p:spPr bwMode="auto">
          <a:xfrm>
            <a:off x="3592513" y="3384550"/>
            <a:ext cx="306494" cy="323165"/>
          </a:xfrm>
          <a:prstGeom prst="rect">
            <a:avLst/>
          </a:prstGeom>
          <a:noFill/>
          <a:ln w="9525">
            <a:noFill/>
            <a:miter lim="800000"/>
            <a:headEnd/>
            <a:tailEnd/>
          </a:ln>
          <a:effectLst/>
        </p:spPr>
        <p:txBody>
          <a:bodyPr wrap="none">
            <a:spAutoFit/>
          </a:bodyPr>
          <a:lstStyle/>
          <a:p>
            <a:pPr eaLnBrk="0" hangingPunct="0">
              <a:defRPr/>
            </a:pPr>
            <a:r>
              <a:rPr lang="en-US" sz="1500" b="1">
                <a:latin typeface="+mj-lt"/>
              </a:rPr>
              <a:t>H</a:t>
            </a:r>
          </a:p>
        </p:txBody>
      </p:sp>
      <p:sp>
        <p:nvSpPr>
          <p:cNvPr id="74789" name="Text Box 37"/>
          <p:cNvSpPr txBox="1">
            <a:spLocks noChangeArrowheads="1"/>
          </p:cNvSpPr>
          <p:nvPr/>
        </p:nvSpPr>
        <p:spPr bwMode="auto">
          <a:xfrm>
            <a:off x="5457825" y="2667000"/>
            <a:ext cx="687689"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P</a:t>
            </a:r>
            <a:r>
              <a:rPr lang="en-US" sz="1500" baseline="-25000">
                <a:latin typeface="+mj-lt"/>
              </a:rPr>
              <a:t>H</a:t>
            </a:r>
            <a:r>
              <a:rPr lang="en-US" sz="1500">
                <a:latin typeface="+mj-lt"/>
              </a:rPr>
              <a:t>, P’</a:t>
            </a:r>
            <a:r>
              <a:rPr lang="en-US" sz="1500" baseline="-25000">
                <a:latin typeface="+mj-lt"/>
              </a:rPr>
              <a:t>H</a:t>
            </a:r>
          </a:p>
        </p:txBody>
      </p:sp>
      <p:sp>
        <p:nvSpPr>
          <p:cNvPr id="74790" name="Line 38"/>
          <p:cNvSpPr>
            <a:spLocks noChangeShapeType="1"/>
          </p:cNvSpPr>
          <p:nvPr/>
        </p:nvSpPr>
        <p:spPr bwMode="auto">
          <a:xfrm flipV="1">
            <a:off x="5776913" y="4289612"/>
            <a:ext cx="1828800" cy="1143000"/>
          </a:xfrm>
          <a:prstGeom prst="line">
            <a:avLst/>
          </a:prstGeom>
          <a:noFill/>
          <a:ln w="38100">
            <a:solidFill>
              <a:schemeClr val="tx1"/>
            </a:solidFill>
            <a:round/>
            <a:headEnd/>
            <a:tailEnd/>
          </a:ln>
          <a:effectLst/>
        </p:spPr>
        <p:txBody>
          <a:bodyPr/>
          <a:lstStyle/>
          <a:p>
            <a:pPr>
              <a:defRPr/>
            </a:pPr>
            <a:endParaRPr lang="en-IN">
              <a:latin typeface="+mj-lt"/>
            </a:endParaRPr>
          </a:p>
        </p:txBody>
      </p:sp>
      <p:pic>
        <p:nvPicPr>
          <p:cNvPr id="74791" name="Picture 39"/>
          <p:cNvPicPr>
            <a:picLocks noChangeAspect="1" noChangeArrowheads="1"/>
          </p:cNvPicPr>
          <p:nvPr/>
        </p:nvPicPr>
        <p:blipFill>
          <a:blip r:embed="rId3" cstate="print">
            <a:clrChange>
              <a:clrFrom>
                <a:srgbClr val="FFFFFF"/>
              </a:clrFrom>
              <a:clrTo>
                <a:srgbClr val="FFFFFF">
                  <a:alpha val="0"/>
                </a:srgbClr>
              </a:clrTo>
            </a:clrChange>
          </a:blip>
          <a:srcRect l="20313" t="28125" r="7813" b="19792"/>
          <a:stretch>
            <a:fillRect/>
          </a:stretch>
        </p:blipFill>
        <p:spPr bwMode="auto">
          <a:xfrm>
            <a:off x="469106" y="2343944"/>
            <a:ext cx="2667000" cy="2362200"/>
          </a:xfrm>
          <a:prstGeom prst="rect">
            <a:avLst/>
          </a:prstGeom>
          <a:noFill/>
          <a:ln w="9525">
            <a:noFill/>
            <a:miter lim="800000"/>
            <a:headEnd/>
            <a:tailEnd/>
          </a:ln>
        </p:spPr>
      </p:pic>
      <p:sp>
        <p:nvSpPr>
          <p:cNvPr id="74793" name="Rectangle 41"/>
          <p:cNvSpPr>
            <a:spLocks noGrp="1" noChangeArrowheads="1"/>
          </p:cNvSpPr>
          <p:nvPr>
            <p:ph type="title"/>
          </p:nvPr>
        </p:nvSpPr>
        <p:spPr>
          <a:noFill/>
        </p:spPr>
        <p:txBody>
          <a:bodyPr>
            <a:normAutofit/>
          </a:bodyPr>
          <a:lstStyle/>
          <a:p>
            <a:pPr algn="l" eaLnBrk="1" hangingPunct="1"/>
            <a:r>
              <a:rPr lang="en-US" sz="4000" b="1" dirty="0">
                <a:solidFill>
                  <a:srgbClr val="C00000"/>
                </a:solidFill>
              </a:rPr>
              <a:t>Intersection of a Line and a Cylinder</a:t>
            </a:r>
          </a:p>
        </p:txBody>
      </p:sp>
      <p:sp>
        <p:nvSpPr>
          <p:cNvPr id="74794" name="Text Box 42"/>
          <p:cNvSpPr txBox="1">
            <a:spLocks noChangeArrowheads="1"/>
          </p:cNvSpPr>
          <p:nvPr/>
        </p:nvSpPr>
        <p:spPr bwMode="auto">
          <a:xfrm>
            <a:off x="6096000" y="5584825"/>
            <a:ext cx="395942"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P’</a:t>
            </a:r>
            <a:r>
              <a:rPr lang="en-US" sz="1500" baseline="-25000">
                <a:latin typeface="+mj-lt"/>
              </a:rPr>
              <a:t>F</a:t>
            </a:r>
          </a:p>
        </p:txBody>
      </p:sp>
      <p:sp>
        <p:nvSpPr>
          <p:cNvPr id="74795" name="Text Box 43"/>
          <p:cNvSpPr txBox="1">
            <a:spLocks noChangeArrowheads="1"/>
          </p:cNvSpPr>
          <p:nvPr/>
        </p:nvSpPr>
        <p:spPr bwMode="auto">
          <a:xfrm>
            <a:off x="6889750" y="5584825"/>
            <a:ext cx="422680" cy="323165"/>
          </a:xfrm>
          <a:prstGeom prst="rect">
            <a:avLst/>
          </a:prstGeom>
          <a:noFill/>
          <a:ln w="9525">
            <a:noFill/>
            <a:miter lim="800000"/>
            <a:headEnd/>
            <a:tailEnd/>
          </a:ln>
          <a:effectLst/>
        </p:spPr>
        <p:txBody>
          <a:bodyPr wrap="none">
            <a:spAutoFit/>
          </a:bodyPr>
          <a:lstStyle/>
          <a:p>
            <a:pPr eaLnBrk="0" hangingPunct="0">
              <a:defRPr/>
            </a:pPr>
            <a:r>
              <a:rPr lang="en-US" sz="1500">
                <a:latin typeface="+mj-lt"/>
              </a:rPr>
              <a:t>Q’</a:t>
            </a:r>
            <a:r>
              <a:rPr lang="en-US" sz="1500" baseline="-25000">
                <a:latin typeface="+mj-lt"/>
              </a:rPr>
              <a:t>F</a:t>
            </a:r>
          </a:p>
        </p:txBody>
      </p:sp>
      <p:cxnSp>
        <p:nvCxnSpPr>
          <p:cNvPr id="47" name="Straight Connector 46"/>
          <p:cNvCxnSpPr/>
          <p:nvPr/>
        </p:nvCxnSpPr>
        <p:spPr bwMode="auto">
          <a:xfrm rot="5400000">
            <a:off x="5708650" y="3524250"/>
            <a:ext cx="10541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BC25E9D1-C7EC-4B97-974F-03BE1E359EEE}"/>
              </a:ext>
            </a:extLst>
          </p:cNvPr>
          <p:cNvCxnSpPr>
            <a:cxnSpLocks/>
          </p:cNvCxnSpPr>
          <p:nvPr/>
        </p:nvCxnSpPr>
        <p:spPr>
          <a:xfrm flipH="1">
            <a:off x="6240603" y="2441683"/>
            <a:ext cx="781376" cy="504101"/>
          </a:xfrm>
          <a:prstGeom prst="line">
            <a:avLst/>
          </a:prstGeom>
          <a:ln w="38100">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3D57B8E5-C5B4-457E-856D-CEF9D30FF9E2}"/>
              </a:ext>
            </a:extLst>
          </p:cNvPr>
          <p:cNvSpPr>
            <a:spLocks noGrp="1"/>
          </p:cNvSpPr>
          <p:nvPr>
            <p:ph type="ftr" sz="quarter" idx="11"/>
          </p:nvPr>
        </p:nvSpPr>
        <p:spPr/>
        <p:txBody>
          <a:bodyPr/>
          <a:lstStyle/>
          <a:p>
            <a:r>
              <a:rPr lang="en-US"/>
              <a:t>Surface Intersections II</a:t>
            </a:r>
            <a:endParaRPr lang="en-US" dirty="0"/>
          </a:p>
        </p:txBody>
      </p:sp>
      <p:sp>
        <p:nvSpPr>
          <p:cNvPr id="6" name="Slide Number Placeholder 5">
            <a:extLst>
              <a:ext uri="{FF2B5EF4-FFF2-40B4-BE49-F238E27FC236}">
                <a16:creationId xmlns:a16="http://schemas.microsoft.com/office/drawing/2014/main" id="{B14CC9FC-0934-4F4F-A0C8-F6C46EA2ED42}"/>
              </a:ext>
            </a:extLst>
          </p:cNvPr>
          <p:cNvSpPr>
            <a:spLocks noGrp="1"/>
          </p:cNvSpPr>
          <p:nvPr>
            <p:ph type="sldNum" sz="quarter" idx="12"/>
          </p:nvPr>
        </p:nvSpPr>
        <p:spPr/>
        <p:txBody>
          <a:bodyPr/>
          <a:lstStyle/>
          <a:p>
            <a:fld id="{3C6A28E6-F40D-4DD8-8F34-F62FEDA74B16}" type="slidenum">
              <a:rPr lang="en-US" smtClean="0"/>
              <a:pPr/>
              <a:t>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3" fill="hold" nodeType="clickEffect">
                                  <p:stCondLst>
                                    <p:cond delay="0"/>
                                  </p:stCondLst>
                                  <p:childTnLst>
                                    <p:set>
                                      <p:cBhvr>
                                        <p:cTn id="10" dur="1" fill="hold">
                                          <p:stCondLst>
                                            <p:cond delay="0"/>
                                          </p:stCondLst>
                                        </p:cTn>
                                        <p:tgtEl>
                                          <p:spTgt spid="74786"/>
                                        </p:tgtEl>
                                        <p:attrNameLst>
                                          <p:attrName>style.visibility</p:attrName>
                                        </p:attrNameLst>
                                      </p:cBhvr>
                                      <p:to>
                                        <p:strVal val="visible"/>
                                      </p:to>
                                    </p:set>
                                    <p:animEffect transition="in" filter="strips(upRight)">
                                      <p:cBhvr>
                                        <p:cTn id="11" dur="500"/>
                                        <p:tgtEl>
                                          <p:spTgt spid="7478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74787"/>
                                        </p:tgtEl>
                                        <p:attrNameLst>
                                          <p:attrName>style.visibility</p:attrName>
                                        </p:attrNameLst>
                                      </p:cBhvr>
                                      <p:to>
                                        <p:strVal val="visible"/>
                                      </p:to>
                                    </p:set>
                                    <p:animEffect transition="in" filter="dissolve">
                                      <p:cBhvr>
                                        <p:cTn id="16" dur="500"/>
                                        <p:tgtEl>
                                          <p:spTgt spid="7478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4788"/>
                                        </p:tgtEl>
                                        <p:attrNameLst>
                                          <p:attrName>style.visibility</p:attrName>
                                        </p:attrNameLst>
                                      </p:cBhvr>
                                      <p:to>
                                        <p:strVal val="visible"/>
                                      </p:to>
                                    </p:set>
                                    <p:animEffect transition="in" filter="dissolve">
                                      <p:cBhvr>
                                        <p:cTn id="19" dur="500"/>
                                        <p:tgtEl>
                                          <p:spTgt spid="74788"/>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74755"/>
                                        </p:tgtEl>
                                        <p:attrNameLst>
                                          <p:attrName>style.visibility</p:attrName>
                                        </p:attrNameLst>
                                      </p:cBhvr>
                                      <p:to>
                                        <p:strVal val="visible"/>
                                      </p:to>
                                    </p:set>
                                    <p:animEffect transition="in" filter="dissolve">
                                      <p:cBhvr>
                                        <p:cTn id="24" dur="500"/>
                                        <p:tgtEl>
                                          <p:spTgt spid="7475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dissolv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74754"/>
                                        </p:tgtEl>
                                        <p:attrNameLst>
                                          <p:attrName>style.visibility</p:attrName>
                                        </p:attrNameLst>
                                      </p:cBhvr>
                                      <p:to>
                                        <p:strVal val="visible"/>
                                      </p:to>
                                    </p:set>
                                    <p:animEffect transition="in" filter="wipe(up)">
                                      <p:cBhvr>
                                        <p:cTn id="34" dur="500"/>
                                        <p:tgtEl>
                                          <p:spTgt spid="74754"/>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12" fill="hold" nodeType="clickEffect">
                                  <p:stCondLst>
                                    <p:cond delay="0"/>
                                  </p:stCondLst>
                                  <p:childTnLst>
                                    <p:set>
                                      <p:cBhvr>
                                        <p:cTn id="38" dur="1" fill="hold">
                                          <p:stCondLst>
                                            <p:cond delay="0"/>
                                          </p:stCondLst>
                                        </p:cTn>
                                        <p:tgtEl>
                                          <p:spTgt spid="74785"/>
                                        </p:tgtEl>
                                        <p:attrNameLst>
                                          <p:attrName>style.visibility</p:attrName>
                                        </p:attrNameLst>
                                      </p:cBhvr>
                                      <p:to>
                                        <p:strVal val="visible"/>
                                      </p:to>
                                    </p:set>
                                    <p:animEffect transition="in" filter="strips(downLeft)">
                                      <p:cBhvr>
                                        <p:cTn id="39" dur="500"/>
                                        <p:tgtEl>
                                          <p:spTgt spid="74785"/>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3" fill="hold" nodeType="clickEffect">
                                  <p:stCondLst>
                                    <p:cond delay="0"/>
                                  </p:stCondLst>
                                  <p:childTnLst>
                                    <p:set>
                                      <p:cBhvr>
                                        <p:cTn id="43" dur="1" fill="hold">
                                          <p:stCondLst>
                                            <p:cond delay="0"/>
                                          </p:stCondLst>
                                        </p:cTn>
                                        <p:tgtEl>
                                          <p:spTgt spid="74756"/>
                                        </p:tgtEl>
                                        <p:attrNameLst>
                                          <p:attrName>style.visibility</p:attrName>
                                        </p:attrNameLst>
                                      </p:cBhvr>
                                      <p:to>
                                        <p:strVal val="visible"/>
                                      </p:to>
                                    </p:set>
                                    <p:animEffect transition="in" filter="strips(upRight)">
                                      <p:cBhvr>
                                        <p:cTn id="44" dur="500"/>
                                        <p:tgtEl>
                                          <p:spTgt spid="74756"/>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74774"/>
                                        </p:tgtEl>
                                        <p:attrNameLst>
                                          <p:attrName>style.visibility</p:attrName>
                                        </p:attrNameLst>
                                      </p:cBhvr>
                                      <p:to>
                                        <p:strVal val="visible"/>
                                      </p:to>
                                    </p:set>
                                    <p:animEffect transition="in" filter="dissolve">
                                      <p:cBhvr>
                                        <p:cTn id="49" dur="500"/>
                                        <p:tgtEl>
                                          <p:spTgt spid="74774"/>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74775"/>
                                        </p:tgtEl>
                                        <p:attrNameLst>
                                          <p:attrName>style.visibility</p:attrName>
                                        </p:attrNameLst>
                                      </p:cBhvr>
                                      <p:to>
                                        <p:strVal val="visible"/>
                                      </p:to>
                                    </p:set>
                                    <p:animEffect transition="in" filter="dissolve">
                                      <p:cBhvr>
                                        <p:cTn id="52" dur="500"/>
                                        <p:tgtEl>
                                          <p:spTgt spid="74775"/>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12" fill="hold" nodeType="clickEffect">
                                  <p:stCondLst>
                                    <p:cond delay="0"/>
                                  </p:stCondLst>
                                  <p:childTnLst>
                                    <p:set>
                                      <p:cBhvr>
                                        <p:cTn id="56" dur="1" fill="hold">
                                          <p:stCondLst>
                                            <p:cond delay="0"/>
                                          </p:stCondLst>
                                        </p:cTn>
                                        <p:tgtEl>
                                          <p:spTgt spid="74762"/>
                                        </p:tgtEl>
                                        <p:attrNameLst>
                                          <p:attrName>style.visibility</p:attrName>
                                        </p:attrNameLst>
                                      </p:cBhvr>
                                      <p:to>
                                        <p:strVal val="visible"/>
                                      </p:to>
                                    </p:set>
                                    <p:animEffect transition="in" filter="strips(downLeft)">
                                      <p:cBhvr>
                                        <p:cTn id="57" dur="500"/>
                                        <p:tgtEl>
                                          <p:spTgt spid="74762"/>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12" fill="hold" nodeType="clickEffect">
                                  <p:stCondLst>
                                    <p:cond delay="0"/>
                                  </p:stCondLst>
                                  <p:childTnLst>
                                    <p:set>
                                      <p:cBhvr>
                                        <p:cTn id="61" dur="1" fill="hold">
                                          <p:stCondLst>
                                            <p:cond delay="0"/>
                                          </p:stCondLst>
                                        </p:cTn>
                                        <p:tgtEl>
                                          <p:spTgt spid="74761"/>
                                        </p:tgtEl>
                                        <p:attrNameLst>
                                          <p:attrName>style.visibility</p:attrName>
                                        </p:attrNameLst>
                                      </p:cBhvr>
                                      <p:to>
                                        <p:strVal val="visible"/>
                                      </p:to>
                                    </p:set>
                                    <p:animEffect transition="in" filter="strips(downLeft)">
                                      <p:cBhvr>
                                        <p:cTn id="62" dur="500"/>
                                        <p:tgtEl>
                                          <p:spTgt spid="74761"/>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3" fill="hold" nodeType="clickEffect">
                                  <p:stCondLst>
                                    <p:cond delay="0"/>
                                  </p:stCondLst>
                                  <p:childTnLst>
                                    <p:set>
                                      <p:cBhvr>
                                        <p:cTn id="66" dur="1" fill="hold">
                                          <p:stCondLst>
                                            <p:cond delay="0"/>
                                          </p:stCondLst>
                                        </p:cTn>
                                        <p:tgtEl>
                                          <p:spTgt spid="74790"/>
                                        </p:tgtEl>
                                        <p:attrNameLst>
                                          <p:attrName>style.visibility</p:attrName>
                                        </p:attrNameLst>
                                      </p:cBhvr>
                                      <p:to>
                                        <p:strVal val="visible"/>
                                      </p:to>
                                    </p:set>
                                    <p:animEffect transition="in" filter="strips(upRight)">
                                      <p:cBhvr>
                                        <p:cTn id="67" dur="500"/>
                                        <p:tgtEl>
                                          <p:spTgt spid="74790"/>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74777"/>
                                        </p:tgtEl>
                                        <p:attrNameLst>
                                          <p:attrName>style.visibility</p:attrName>
                                        </p:attrNameLst>
                                      </p:cBhvr>
                                      <p:to>
                                        <p:strVal val="visible"/>
                                      </p:to>
                                    </p:set>
                                    <p:animEffect transition="in" filter="dissolve">
                                      <p:cBhvr>
                                        <p:cTn id="72" dur="500"/>
                                        <p:tgtEl>
                                          <p:spTgt spid="74777"/>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74776"/>
                                        </p:tgtEl>
                                        <p:attrNameLst>
                                          <p:attrName>style.visibility</p:attrName>
                                        </p:attrNameLst>
                                      </p:cBhvr>
                                      <p:to>
                                        <p:strVal val="visible"/>
                                      </p:to>
                                    </p:set>
                                    <p:animEffect transition="in" filter="dissolve">
                                      <p:cBhvr>
                                        <p:cTn id="75" dur="500"/>
                                        <p:tgtEl>
                                          <p:spTgt spid="74776"/>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nodeType="clickEffect">
                                  <p:stCondLst>
                                    <p:cond delay="0"/>
                                  </p:stCondLst>
                                  <p:childTnLst>
                                    <p:set>
                                      <p:cBhvr>
                                        <p:cTn id="79" dur="1" fill="hold">
                                          <p:stCondLst>
                                            <p:cond delay="0"/>
                                          </p:stCondLst>
                                        </p:cTn>
                                        <p:tgtEl>
                                          <p:spTgt spid="47"/>
                                        </p:tgtEl>
                                        <p:attrNameLst>
                                          <p:attrName>style.visibility</p:attrName>
                                        </p:attrNameLst>
                                      </p:cBhvr>
                                      <p:to>
                                        <p:strVal val="visible"/>
                                      </p:to>
                                    </p:set>
                                    <p:animEffect transition="in" filter="blinds(horizontal)">
                                      <p:cBhvr>
                                        <p:cTn id="80" dur="500"/>
                                        <p:tgtEl>
                                          <p:spTgt spid="47"/>
                                        </p:tgtEl>
                                      </p:cBhvr>
                                    </p:animEffect>
                                  </p:childTnLst>
                                </p:cTn>
                              </p:par>
                            </p:childTnLst>
                          </p:cTn>
                        </p:par>
                      </p:childTnLst>
                    </p:cTn>
                  </p:par>
                  <p:par>
                    <p:cTn id="81" fill="hold">
                      <p:stCondLst>
                        <p:cond delay="indefinite"/>
                      </p:stCondLst>
                      <p:childTnLst>
                        <p:par>
                          <p:cTn id="82" fill="hold">
                            <p:stCondLst>
                              <p:cond delay="0"/>
                            </p:stCondLst>
                            <p:childTnLst>
                              <p:par>
                                <p:cTn id="83" presetID="18" presetClass="entr" presetSubtype="12" fill="hold" nodeType="clickEffect">
                                  <p:stCondLst>
                                    <p:cond delay="0"/>
                                  </p:stCondLst>
                                  <p:childTnLst>
                                    <p:set>
                                      <p:cBhvr>
                                        <p:cTn id="84" dur="1" fill="hold">
                                          <p:stCondLst>
                                            <p:cond delay="0"/>
                                          </p:stCondLst>
                                        </p:cTn>
                                        <p:tgtEl>
                                          <p:spTgt spid="74769"/>
                                        </p:tgtEl>
                                        <p:attrNameLst>
                                          <p:attrName>style.visibility</p:attrName>
                                        </p:attrNameLst>
                                      </p:cBhvr>
                                      <p:to>
                                        <p:strVal val="visible"/>
                                      </p:to>
                                    </p:set>
                                    <p:animEffect transition="in" filter="strips(downLeft)">
                                      <p:cBhvr>
                                        <p:cTn id="85" dur="500"/>
                                        <p:tgtEl>
                                          <p:spTgt spid="74769"/>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74779"/>
                                        </p:tgtEl>
                                        <p:attrNameLst>
                                          <p:attrName>style.visibility</p:attrName>
                                        </p:attrNameLst>
                                      </p:cBhvr>
                                      <p:to>
                                        <p:strVal val="visible"/>
                                      </p:to>
                                    </p:set>
                                    <p:animEffect transition="in" filter="dissolve">
                                      <p:cBhvr>
                                        <p:cTn id="90" dur="500"/>
                                        <p:tgtEl>
                                          <p:spTgt spid="74779"/>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74794"/>
                                        </p:tgtEl>
                                        <p:attrNameLst>
                                          <p:attrName>style.visibility</p:attrName>
                                        </p:attrNameLst>
                                      </p:cBhvr>
                                      <p:to>
                                        <p:strVal val="visible"/>
                                      </p:to>
                                    </p:set>
                                    <p:animEffect transition="in" filter="blinds(horizontal)">
                                      <p:cBhvr>
                                        <p:cTn id="95" dur="500"/>
                                        <p:tgtEl>
                                          <p:spTgt spid="74794"/>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74789"/>
                                        </p:tgtEl>
                                        <p:attrNameLst>
                                          <p:attrName>style.visibility</p:attrName>
                                        </p:attrNameLst>
                                      </p:cBhvr>
                                      <p:to>
                                        <p:strVal val="visible"/>
                                      </p:to>
                                    </p:set>
                                    <p:animEffect transition="in" filter="dissolve">
                                      <p:cBhvr>
                                        <p:cTn id="100" dur="500"/>
                                        <p:tgtEl>
                                          <p:spTgt spid="74789"/>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74770"/>
                                        </p:tgtEl>
                                        <p:attrNameLst>
                                          <p:attrName>style.visibility</p:attrName>
                                        </p:attrNameLst>
                                      </p:cBhvr>
                                      <p:to>
                                        <p:strVal val="visible"/>
                                      </p:to>
                                    </p:set>
                                    <p:animEffect transition="in" filter="dissolve">
                                      <p:cBhvr>
                                        <p:cTn id="105" dur="500"/>
                                        <p:tgtEl>
                                          <p:spTgt spid="74770"/>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74780"/>
                                        </p:tgtEl>
                                        <p:attrNameLst>
                                          <p:attrName>style.visibility</p:attrName>
                                        </p:attrNameLst>
                                      </p:cBhvr>
                                      <p:to>
                                        <p:strVal val="visible"/>
                                      </p:to>
                                    </p:set>
                                    <p:animEffect transition="in" filter="dissolve">
                                      <p:cBhvr>
                                        <p:cTn id="110" dur="500"/>
                                        <p:tgtEl>
                                          <p:spTgt spid="74780"/>
                                        </p:tgtEl>
                                      </p:cBhvr>
                                    </p:animEffect>
                                  </p:childTnLst>
                                </p:cTn>
                              </p:par>
                            </p:childTnLst>
                          </p:cTn>
                        </p:par>
                      </p:childTnLst>
                    </p:cTn>
                  </p:par>
                  <p:par>
                    <p:cTn id="111" fill="hold">
                      <p:stCondLst>
                        <p:cond delay="indefinite"/>
                      </p:stCondLst>
                      <p:childTnLst>
                        <p:par>
                          <p:cTn id="112" fill="hold">
                            <p:stCondLst>
                              <p:cond delay="0"/>
                            </p:stCondLst>
                            <p:childTnLst>
                              <p:par>
                                <p:cTn id="113" presetID="18" presetClass="entr" presetSubtype="3" fill="hold" nodeType="clickEffect">
                                  <p:stCondLst>
                                    <p:cond delay="0"/>
                                  </p:stCondLst>
                                  <p:childTnLst>
                                    <p:set>
                                      <p:cBhvr>
                                        <p:cTn id="114" dur="1" fill="hold">
                                          <p:stCondLst>
                                            <p:cond delay="0"/>
                                          </p:stCondLst>
                                        </p:cTn>
                                        <p:tgtEl>
                                          <p:spTgt spid="74766"/>
                                        </p:tgtEl>
                                        <p:attrNameLst>
                                          <p:attrName>style.visibility</p:attrName>
                                        </p:attrNameLst>
                                      </p:cBhvr>
                                      <p:to>
                                        <p:strVal val="visible"/>
                                      </p:to>
                                    </p:set>
                                    <p:animEffect transition="in" filter="strips(upRight)">
                                      <p:cBhvr>
                                        <p:cTn id="115" dur="500"/>
                                        <p:tgtEl>
                                          <p:spTgt spid="74766"/>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ntr" presetSubtype="0" fill="hold" grpId="0" nodeType="clickEffect">
                                  <p:stCondLst>
                                    <p:cond delay="0"/>
                                  </p:stCondLst>
                                  <p:childTnLst>
                                    <p:set>
                                      <p:cBhvr>
                                        <p:cTn id="119" dur="1" fill="hold">
                                          <p:stCondLst>
                                            <p:cond delay="0"/>
                                          </p:stCondLst>
                                        </p:cTn>
                                        <p:tgtEl>
                                          <p:spTgt spid="74773"/>
                                        </p:tgtEl>
                                        <p:attrNameLst>
                                          <p:attrName>style.visibility</p:attrName>
                                        </p:attrNameLst>
                                      </p:cBhvr>
                                      <p:to>
                                        <p:strVal val="visible"/>
                                      </p:to>
                                    </p:set>
                                    <p:animEffect transition="in" filter="dissolve">
                                      <p:cBhvr>
                                        <p:cTn id="120" dur="500"/>
                                        <p:tgtEl>
                                          <p:spTgt spid="74773"/>
                                        </p:tgtEl>
                                      </p:cBhvr>
                                    </p:animEffect>
                                  </p:childTnLst>
                                </p:cTn>
                              </p:par>
                            </p:childTnLst>
                          </p:cTn>
                        </p:par>
                      </p:childTnLst>
                    </p:cTn>
                  </p:par>
                  <p:par>
                    <p:cTn id="121" fill="hold">
                      <p:stCondLst>
                        <p:cond delay="indefinite"/>
                      </p:stCondLst>
                      <p:childTnLst>
                        <p:par>
                          <p:cTn id="122" fill="hold">
                            <p:stCondLst>
                              <p:cond delay="0"/>
                            </p:stCondLst>
                            <p:childTnLst>
                              <p:par>
                                <p:cTn id="123" presetID="9" presetClass="entr" presetSubtype="0" fill="hold" nodeType="clickEffect">
                                  <p:stCondLst>
                                    <p:cond delay="0"/>
                                  </p:stCondLst>
                                  <p:childTnLst>
                                    <p:set>
                                      <p:cBhvr>
                                        <p:cTn id="124" dur="1" fill="hold">
                                          <p:stCondLst>
                                            <p:cond delay="0"/>
                                          </p:stCondLst>
                                        </p:cTn>
                                        <p:tgtEl>
                                          <p:spTgt spid="74782"/>
                                        </p:tgtEl>
                                        <p:attrNameLst>
                                          <p:attrName>style.visibility</p:attrName>
                                        </p:attrNameLst>
                                      </p:cBhvr>
                                      <p:to>
                                        <p:strVal val="visible"/>
                                      </p:to>
                                    </p:set>
                                    <p:animEffect transition="in" filter="dissolve">
                                      <p:cBhvr>
                                        <p:cTn id="125" dur="500"/>
                                        <p:tgtEl>
                                          <p:spTgt spid="74782"/>
                                        </p:tgtEl>
                                      </p:cBhvr>
                                    </p:animEffect>
                                  </p:childTnLst>
                                </p:cTn>
                              </p:par>
                            </p:childTnLst>
                          </p:cTn>
                        </p:par>
                      </p:childTnLst>
                    </p:cTn>
                  </p:par>
                  <p:par>
                    <p:cTn id="126" fill="hold">
                      <p:stCondLst>
                        <p:cond delay="indefinite"/>
                      </p:stCondLst>
                      <p:childTnLst>
                        <p:par>
                          <p:cTn id="127" fill="hold">
                            <p:stCondLst>
                              <p:cond delay="0"/>
                            </p:stCondLst>
                            <p:childTnLst>
                              <p:par>
                                <p:cTn id="128" presetID="3" presetClass="entr" presetSubtype="10" fill="hold" nodeType="clickEffect">
                                  <p:stCondLst>
                                    <p:cond delay="0"/>
                                  </p:stCondLst>
                                  <p:childTnLst>
                                    <p:set>
                                      <p:cBhvr>
                                        <p:cTn id="129" dur="1" fill="hold">
                                          <p:stCondLst>
                                            <p:cond delay="0"/>
                                          </p:stCondLst>
                                        </p:cTn>
                                        <p:tgtEl>
                                          <p:spTgt spid="74767"/>
                                        </p:tgtEl>
                                        <p:attrNameLst>
                                          <p:attrName>style.visibility</p:attrName>
                                        </p:attrNameLst>
                                      </p:cBhvr>
                                      <p:to>
                                        <p:strVal val="visible"/>
                                      </p:to>
                                    </p:set>
                                    <p:animEffect transition="in" filter="blinds(horizontal)">
                                      <p:cBhvr>
                                        <p:cTn id="130" dur="500"/>
                                        <p:tgtEl>
                                          <p:spTgt spid="74767"/>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74778"/>
                                        </p:tgtEl>
                                        <p:attrNameLst>
                                          <p:attrName>style.visibility</p:attrName>
                                        </p:attrNameLst>
                                      </p:cBhvr>
                                      <p:to>
                                        <p:strVal val="visible"/>
                                      </p:to>
                                    </p:set>
                                    <p:animEffect transition="in" filter="dissolve">
                                      <p:cBhvr>
                                        <p:cTn id="135" dur="500"/>
                                        <p:tgtEl>
                                          <p:spTgt spid="74778"/>
                                        </p:tgtEl>
                                      </p:cBhvr>
                                    </p:animEffect>
                                  </p:childTnLst>
                                </p:cTn>
                              </p:par>
                            </p:childTnLst>
                          </p:cTn>
                        </p:par>
                      </p:childTnLst>
                    </p:cTn>
                  </p:par>
                  <p:par>
                    <p:cTn id="136" fill="hold">
                      <p:stCondLst>
                        <p:cond delay="indefinite"/>
                      </p:stCondLst>
                      <p:childTnLst>
                        <p:par>
                          <p:cTn id="137" fill="hold">
                            <p:stCondLst>
                              <p:cond delay="0"/>
                            </p:stCondLst>
                            <p:childTnLst>
                              <p:par>
                                <p:cTn id="138" presetID="3" presetClass="entr" presetSubtype="10" fill="hold" grpId="0" nodeType="clickEffect">
                                  <p:stCondLst>
                                    <p:cond delay="0"/>
                                  </p:stCondLst>
                                  <p:childTnLst>
                                    <p:set>
                                      <p:cBhvr>
                                        <p:cTn id="139" dur="1" fill="hold">
                                          <p:stCondLst>
                                            <p:cond delay="0"/>
                                          </p:stCondLst>
                                        </p:cTn>
                                        <p:tgtEl>
                                          <p:spTgt spid="74795"/>
                                        </p:tgtEl>
                                        <p:attrNameLst>
                                          <p:attrName>style.visibility</p:attrName>
                                        </p:attrNameLst>
                                      </p:cBhvr>
                                      <p:to>
                                        <p:strVal val="visible"/>
                                      </p:to>
                                    </p:set>
                                    <p:animEffect transition="in" filter="blinds(horizontal)">
                                      <p:cBhvr>
                                        <p:cTn id="140" dur="500"/>
                                        <p:tgtEl>
                                          <p:spTgt spid="74795"/>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nodeType="clickEffect">
                                  <p:stCondLst>
                                    <p:cond delay="0"/>
                                  </p:stCondLst>
                                  <p:childTnLst>
                                    <p:set>
                                      <p:cBhvr>
                                        <p:cTn id="144" dur="1" fill="hold">
                                          <p:stCondLst>
                                            <p:cond delay="0"/>
                                          </p:stCondLst>
                                        </p:cTn>
                                        <p:tgtEl>
                                          <p:spTgt spid="74784"/>
                                        </p:tgtEl>
                                        <p:attrNameLst>
                                          <p:attrName>style.visibility</p:attrName>
                                        </p:attrNameLst>
                                      </p:cBhvr>
                                      <p:to>
                                        <p:strVal val="visible"/>
                                      </p:to>
                                    </p:set>
                                    <p:animEffect transition="in" filter="dissolve">
                                      <p:cBhvr>
                                        <p:cTn id="145" dur="500"/>
                                        <p:tgtEl>
                                          <p:spTgt spid="74784"/>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74771"/>
                                        </p:tgtEl>
                                        <p:attrNameLst>
                                          <p:attrName>style.visibility</p:attrName>
                                        </p:attrNameLst>
                                      </p:cBhvr>
                                      <p:to>
                                        <p:strVal val="visible"/>
                                      </p:to>
                                    </p:set>
                                    <p:animEffect transition="in" filter="dissolve">
                                      <p:cBhvr>
                                        <p:cTn id="150" dur="500"/>
                                        <p:tgtEl>
                                          <p:spTgt spid="74771"/>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nodeType="clickEffect">
                                  <p:stCondLst>
                                    <p:cond delay="0"/>
                                  </p:stCondLst>
                                  <p:childTnLst>
                                    <p:set>
                                      <p:cBhvr>
                                        <p:cTn id="154" dur="1" fill="hold">
                                          <p:stCondLst>
                                            <p:cond delay="0"/>
                                          </p:stCondLst>
                                        </p:cTn>
                                        <p:tgtEl>
                                          <p:spTgt spid="74781"/>
                                        </p:tgtEl>
                                        <p:attrNameLst>
                                          <p:attrName>style.visibility</p:attrName>
                                        </p:attrNameLst>
                                      </p:cBhvr>
                                      <p:to>
                                        <p:strVal val="visible"/>
                                      </p:to>
                                    </p:set>
                                    <p:animEffect transition="in" filter="dissolve">
                                      <p:cBhvr>
                                        <p:cTn id="155" dur="500"/>
                                        <p:tgtEl>
                                          <p:spTgt spid="74781"/>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74772"/>
                                        </p:tgtEl>
                                        <p:attrNameLst>
                                          <p:attrName>style.visibility</p:attrName>
                                        </p:attrNameLst>
                                      </p:cBhvr>
                                      <p:to>
                                        <p:strVal val="visible"/>
                                      </p:to>
                                    </p:set>
                                    <p:animEffect transition="in" filter="dissolve">
                                      <p:cBhvr>
                                        <p:cTn id="160" dur="500"/>
                                        <p:tgtEl>
                                          <p:spTgt spid="74772"/>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74783"/>
                                        </p:tgtEl>
                                        <p:attrNameLst>
                                          <p:attrName>style.visibility</p:attrName>
                                        </p:attrNameLst>
                                      </p:cBhvr>
                                      <p:to>
                                        <p:strVal val="visible"/>
                                      </p:to>
                                    </p:set>
                                    <p:animEffect transition="in" filter="dissolve">
                                      <p:cBhvr>
                                        <p:cTn id="165" dur="500"/>
                                        <p:tgtEl>
                                          <p:spTgt spid="74783"/>
                                        </p:tgtEl>
                                      </p:cBhvr>
                                    </p:animEffect>
                                  </p:childTnLst>
                                </p:cTn>
                              </p:par>
                            </p:childTnLst>
                          </p:cTn>
                        </p:par>
                      </p:childTnLst>
                    </p:cTn>
                  </p:par>
                  <p:par>
                    <p:cTn id="166" fill="hold">
                      <p:stCondLst>
                        <p:cond delay="indefinite"/>
                      </p:stCondLst>
                      <p:childTnLst>
                        <p:par>
                          <p:cTn id="167" fill="hold">
                            <p:stCondLst>
                              <p:cond delay="0"/>
                            </p:stCondLst>
                            <p:childTnLst>
                              <p:par>
                                <p:cTn id="168" presetID="3" presetClass="exit" presetSubtype="10" fill="hold" nodeType="clickEffect">
                                  <p:stCondLst>
                                    <p:cond delay="0"/>
                                  </p:stCondLst>
                                  <p:childTnLst>
                                    <p:animEffect transition="out" filter="blinds(horizontal)">
                                      <p:cBhvr>
                                        <p:cTn id="169" dur="500"/>
                                        <p:tgtEl>
                                          <p:spTgt spid="74790"/>
                                        </p:tgtEl>
                                      </p:cBhvr>
                                    </p:animEffect>
                                    <p:set>
                                      <p:cBhvr>
                                        <p:cTn id="170" dur="1" fill="hold">
                                          <p:stCondLst>
                                            <p:cond delay="499"/>
                                          </p:stCondLst>
                                        </p:cTn>
                                        <p:tgtEl>
                                          <p:spTgt spid="74790"/>
                                        </p:tgtEl>
                                        <p:attrNameLst>
                                          <p:attrName>style.visibility</p:attrName>
                                        </p:attrNameLst>
                                      </p:cBhvr>
                                      <p:to>
                                        <p:strVal val="hidden"/>
                                      </p:to>
                                    </p:set>
                                  </p:childTnLst>
                                </p:cTn>
                              </p:par>
                              <p:par>
                                <p:cTn id="171" presetID="9" presetClass="entr" presetSubtype="0" fill="hold" nodeType="withEffect">
                                  <p:stCondLst>
                                    <p:cond delay="0"/>
                                  </p:stCondLst>
                                  <p:childTnLst>
                                    <p:set>
                                      <p:cBhvr>
                                        <p:cTn id="172" dur="1" fill="hold">
                                          <p:stCondLst>
                                            <p:cond delay="0"/>
                                          </p:stCondLst>
                                        </p:cTn>
                                        <p:tgtEl>
                                          <p:spTgt spid="2"/>
                                        </p:tgtEl>
                                        <p:attrNameLst>
                                          <p:attrName>style.visibility</p:attrName>
                                        </p:attrNameLst>
                                      </p:cBhvr>
                                      <p:to>
                                        <p:strVal val="visible"/>
                                      </p:to>
                                    </p:set>
                                    <p:animEffect transition="in" filter="dissolve">
                                      <p:cBhvr>
                                        <p:cTn id="173" dur="500"/>
                                        <p:tgtEl>
                                          <p:spTgt spid="2"/>
                                        </p:tgtEl>
                                      </p:cBhvr>
                                    </p:animEffect>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nodeType="clickEffect">
                                  <p:stCondLst>
                                    <p:cond delay="0"/>
                                  </p:stCondLst>
                                  <p:childTnLst>
                                    <p:set>
                                      <p:cBhvr>
                                        <p:cTn id="17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animBg="1"/>
      <p:bldP spid="74755" grpId="0" animBg="1"/>
      <p:bldP spid="74770" grpId="0" animBg="1"/>
      <p:bldP spid="74771" grpId="0" animBg="1"/>
      <p:bldP spid="74772" grpId="0" animBg="1"/>
      <p:bldP spid="74773" grpId="0" animBg="1"/>
      <p:bldP spid="74774" grpId="0"/>
      <p:bldP spid="74775" grpId="0"/>
      <p:bldP spid="74776" grpId="0"/>
      <p:bldP spid="74777" grpId="0"/>
      <p:bldP spid="74778" grpId="0"/>
      <p:bldP spid="74779" grpId="0"/>
      <p:bldP spid="74780" grpId="0"/>
      <p:bldP spid="74783" grpId="0"/>
      <p:bldP spid="74787" grpId="0"/>
      <p:bldP spid="74788" grpId="0"/>
      <p:bldP spid="74789" grpId="0"/>
      <p:bldP spid="74794" grpId="0"/>
      <p:bldP spid="7479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8600"/>
            <a:ext cx="7467601" cy="1113764"/>
          </a:xfrm>
        </p:spPr>
        <p:txBody>
          <a:bodyPr>
            <a:noAutofit/>
          </a:bodyPr>
          <a:lstStyle/>
          <a:p>
            <a:pPr algn="l"/>
            <a:r>
              <a:rPr lang="en-US" sz="4000" b="1" dirty="0">
                <a:solidFill>
                  <a:srgbClr val="C00000"/>
                </a:solidFill>
              </a:rPr>
              <a:t>Intersection of a Line and The Curved Surface of a Cylinder</a:t>
            </a:r>
            <a:endParaRPr lang="en-US" sz="3600" b="1" dirty="0">
              <a:solidFill>
                <a:srgbClr val="C00000"/>
              </a:solidFill>
            </a:endParaRPr>
          </a:p>
        </p:txBody>
      </p:sp>
      <p:pic>
        <p:nvPicPr>
          <p:cNvPr id="11268" name="Picture 4" descr="H:\19.bmp"/>
          <p:cNvPicPr>
            <a:picLocks noGrp="1" noChangeAspect="1" noChangeArrowheads="1"/>
          </p:cNvPicPr>
          <p:nvPr>
            <p:ph idx="1"/>
          </p:nvPr>
        </p:nvPicPr>
        <p:blipFill>
          <a:blip r:embed="rId2"/>
          <a:srcRect/>
          <a:stretch>
            <a:fillRect/>
          </a:stretch>
        </p:blipFill>
        <p:spPr bwMode="auto">
          <a:xfrm>
            <a:off x="2590800" y="1494764"/>
            <a:ext cx="4953000" cy="5363236"/>
          </a:xfrm>
          <a:prstGeom prst="rect">
            <a:avLst/>
          </a:prstGeom>
          <a:noFill/>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5D06211-BA59-417B-BC37-905B4EA92BD8}"/>
                  </a:ext>
                </a:extLst>
              </p14:cNvPr>
              <p14:cNvContentPartPr/>
              <p14:nvPr/>
            </p14:nvContentPartPr>
            <p14:xfrm>
              <a:off x="6285960" y="1521720"/>
              <a:ext cx="2388240" cy="4676760"/>
            </p14:xfrm>
          </p:contentPart>
        </mc:Choice>
        <mc:Fallback xmlns="">
          <p:pic>
            <p:nvPicPr>
              <p:cNvPr id="3" name="Ink 2">
                <a:extLst>
                  <a:ext uri="{FF2B5EF4-FFF2-40B4-BE49-F238E27FC236}">
                    <a16:creationId xmlns:a16="http://schemas.microsoft.com/office/drawing/2014/main" id="{45D06211-BA59-417B-BC37-905B4EA92BD8}"/>
                  </a:ext>
                </a:extLst>
              </p:cNvPr>
              <p:cNvPicPr/>
              <p:nvPr/>
            </p:nvPicPr>
            <p:blipFill>
              <a:blip r:embed="rId4"/>
              <a:stretch>
                <a:fillRect/>
              </a:stretch>
            </p:blipFill>
            <p:spPr>
              <a:xfrm>
                <a:off x="6276600" y="1512360"/>
                <a:ext cx="2406960" cy="4695480"/>
              </a:xfrm>
              <a:prstGeom prst="rect">
                <a:avLst/>
              </a:prstGeom>
            </p:spPr>
          </p:pic>
        </mc:Fallback>
      </mc:AlternateContent>
      <p:sp>
        <p:nvSpPr>
          <p:cNvPr id="6" name="TextBox 5">
            <a:extLst>
              <a:ext uri="{FF2B5EF4-FFF2-40B4-BE49-F238E27FC236}">
                <a16:creationId xmlns:a16="http://schemas.microsoft.com/office/drawing/2014/main" id="{86BE9725-DD5F-1E8A-3755-205822D887A7}"/>
              </a:ext>
            </a:extLst>
          </p:cNvPr>
          <p:cNvSpPr txBox="1"/>
          <p:nvPr/>
        </p:nvSpPr>
        <p:spPr>
          <a:xfrm>
            <a:off x="762000" y="1752600"/>
            <a:ext cx="2590800" cy="2308324"/>
          </a:xfrm>
          <a:prstGeom prst="rect">
            <a:avLst/>
          </a:prstGeom>
          <a:noFill/>
        </p:spPr>
        <p:txBody>
          <a:bodyPr wrap="square">
            <a:spAutoFit/>
          </a:bodyPr>
          <a:lstStyle/>
          <a:p>
            <a:r>
              <a:rPr lang="en-US" sz="2400" dirty="0">
                <a:solidFill>
                  <a:srgbClr val="002060"/>
                </a:solidFill>
              </a:rPr>
              <a:t>The top view determines the two  piercing points as it is the edge view of the curved surface.</a:t>
            </a:r>
            <a:endParaRPr lang="en-IN" sz="2400" dirty="0">
              <a:solidFill>
                <a:srgbClr val="002060"/>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7454</TotalTime>
  <Words>1903</Words>
  <Application>Microsoft Office PowerPoint</Application>
  <PresentationFormat>On-screen Show (4:3)</PresentationFormat>
  <Paragraphs>666</Paragraphs>
  <Slides>24</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Footlight MT Light</vt:lpstr>
      <vt:lpstr>Times New Roman</vt:lpstr>
      <vt:lpstr>Verdana</vt:lpstr>
      <vt:lpstr>Wingdings</vt:lpstr>
      <vt:lpstr>Office Theme</vt:lpstr>
      <vt:lpstr>Technical Arts (TA 101AA) Engineering Graphics</vt:lpstr>
      <vt:lpstr>PowerPoint Presentation</vt:lpstr>
      <vt:lpstr>Purpose</vt:lpstr>
      <vt:lpstr>Intersection of a Solid with a Line</vt:lpstr>
      <vt:lpstr>Intersection of a Line and a Plane </vt:lpstr>
      <vt:lpstr>Intersection of an Oblique Line with an Oblique Plane</vt:lpstr>
      <vt:lpstr>Intersection of a Pyramid and a Line</vt:lpstr>
      <vt:lpstr>Intersection of a Line and a Cylinder</vt:lpstr>
      <vt:lpstr>Intersection of a Line and The Curved Surface of a Cylinder</vt:lpstr>
      <vt:lpstr>PowerPoint Presentation</vt:lpstr>
      <vt:lpstr>Intersection of a Solid with Plane</vt:lpstr>
      <vt:lpstr>PowerPoint Presentation</vt:lpstr>
      <vt:lpstr>Recap: Intersection of Two Planes</vt:lpstr>
      <vt:lpstr>Intersection of Two Planes: Case 1</vt:lpstr>
      <vt:lpstr>Intersection of Two Planes: Case 2</vt:lpstr>
      <vt:lpstr>Intersection of Two Planes: Case 3</vt:lpstr>
      <vt:lpstr>Intersection of a Plane and a Prism</vt:lpstr>
      <vt:lpstr>Intersection of a Plane &amp; a Pyramid</vt:lpstr>
      <vt:lpstr>Intersection of a Plane &amp; a Cone</vt:lpstr>
      <vt:lpstr>PowerPoint Presentation</vt:lpstr>
      <vt:lpstr>PowerPoint Presentation</vt:lpstr>
      <vt:lpstr>Intersection of a Plane &amp; a Cone</vt:lpstr>
      <vt:lpstr>Intersection of Oblique Plane and Cylinder </vt:lpstr>
      <vt:lpstr>Thank You</vt:lpstr>
    </vt:vector>
  </TitlesOfParts>
  <Company>iitk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Nachiketa Tiwari</cp:lastModifiedBy>
  <cp:revision>794</cp:revision>
  <cp:lastPrinted>2022-04-18T11:21:17Z</cp:lastPrinted>
  <dcterms:created xsi:type="dcterms:W3CDTF">2012-10-01T07:00:07Z</dcterms:created>
  <dcterms:modified xsi:type="dcterms:W3CDTF">2022-06-14T09:16:30Z</dcterms:modified>
</cp:coreProperties>
</file>